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7"/>
  </p:notesMasterIdLst>
  <p:sldIdLst>
    <p:sldId id="260" r:id="rId2"/>
    <p:sldId id="407" r:id="rId3"/>
    <p:sldId id="406" r:id="rId4"/>
    <p:sldId id="257" r:id="rId5"/>
    <p:sldId id="294" r:id="rId6"/>
    <p:sldId id="293" r:id="rId7"/>
    <p:sldId id="258" r:id="rId8"/>
    <p:sldId id="261" r:id="rId9"/>
    <p:sldId id="295" r:id="rId10"/>
    <p:sldId id="382" r:id="rId11"/>
    <p:sldId id="352" r:id="rId12"/>
    <p:sldId id="353" r:id="rId13"/>
    <p:sldId id="403" r:id="rId14"/>
    <p:sldId id="396" r:id="rId15"/>
    <p:sldId id="408" r:id="rId16"/>
    <p:sldId id="397" r:id="rId17"/>
    <p:sldId id="383" r:id="rId18"/>
    <p:sldId id="409" r:id="rId19"/>
    <p:sldId id="384" r:id="rId20"/>
    <p:sldId id="385" r:id="rId21"/>
    <p:sldId id="386" r:id="rId22"/>
    <p:sldId id="404" r:id="rId23"/>
    <p:sldId id="300" r:id="rId24"/>
    <p:sldId id="354" r:id="rId25"/>
    <p:sldId id="298" r:id="rId26"/>
    <p:sldId id="398" r:id="rId27"/>
    <p:sldId id="411" r:id="rId28"/>
    <p:sldId id="405" r:id="rId29"/>
    <p:sldId id="399" r:id="rId30"/>
    <p:sldId id="402" r:id="rId31"/>
    <p:sldId id="412" r:id="rId32"/>
    <p:sldId id="413" r:id="rId33"/>
    <p:sldId id="414" r:id="rId34"/>
    <p:sldId id="415" r:id="rId35"/>
    <p:sldId id="349" r:id="rId36"/>
  </p:sldIdLst>
  <p:sldSz cx="9144000" cy="5143500" type="screen16x9"/>
  <p:notesSz cx="6858000" cy="9144000"/>
  <p:embeddedFontLst>
    <p:embeddedFont>
      <p:font typeface="Calibri" pitchFamily="34" charset="0"/>
      <p:regular r:id="rId38"/>
      <p:bold r:id="rId39"/>
      <p:italic r:id="rId40"/>
      <p:boldItalic r:id="rId41"/>
    </p:embeddedFont>
    <p:embeddedFont>
      <p:font typeface="Lexend Deca" charset="0"/>
      <p:regular r:id="rId42"/>
      <p:bold r:id="rId43"/>
    </p:embeddedFont>
    <p:embeddedFont>
      <p:font typeface="Pontano Sans"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3AA7D967-83DA-4FFE-B189-8323FD616F1D}">
  <a:tblStyle styleId="{3AA7D967-83DA-4FFE-B189-8323FD616F1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28" y="29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134036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d97b28960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d97b28960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 xmlns:a16="http://schemas.microsoft.com/office/drawing/2014/main" id="{5187DA4D-F298-2866-DE97-0D978CDB3F45}"/>
            </a:ext>
          </a:extLst>
        </p:cNvPr>
        <p:cNvGrpSpPr/>
        <p:nvPr/>
      </p:nvGrpSpPr>
      <p:grpSpPr>
        <a:xfrm>
          <a:off x="0" y="0"/>
          <a:ext cx="0" cy="0"/>
          <a:chOff x="0" y="0"/>
          <a:chExt cx="0" cy="0"/>
        </a:xfrm>
      </p:grpSpPr>
      <p:sp>
        <p:nvSpPr>
          <p:cNvPr id="492" name="Google Shape;492;gdd0ab3df31_0_14:notes">
            <a:extLst>
              <a:ext uri="{FF2B5EF4-FFF2-40B4-BE49-F238E27FC236}">
                <a16:creationId xmlns="" xmlns:a16="http://schemas.microsoft.com/office/drawing/2014/main" id="{9F407296-B91F-8C13-D519-9FD37BAE5C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d0ab3df31_0_14:notes">
            <a:extLst>
              <a:ext uri="{FF2B5EF4-FFF2-40B4-BE49-F238E27FC236}">
                <a16:creationId xmlns="" xmlns:a16="http://schemas.microsoft.com/office/drawing/2014/main" id="{2B2AC437-36A7-0941-50FC-B1F98A94E6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832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a:extLst>
            <a:ext uri="{FF2B5EF4-FFF2-40B4-BE49-F238E27FC236}">
              <a16:creationId xmlns="" xmlns:a16="http://schemas.microsoft.com/office/drawing/2014/main" id="{C275877C-6014-5E6E-6A63-2609E732B7E5}"/>
            </a:ext>
          </a:extLst>
        </p:cNvPr>
        <p:cNvGrpSpPr/>
        <p:nvPr/>
      </p:nvGrpSpPr>
      <p:grpSpPr>
        <a:xfrm>
          <a:off x="0" y="0"/>
          <a:ext cx="0" cy="0"/>
          <a:chOff x="0" y="0"/>
          <a:chExt cx="0" cy="0"/>
        </a:xfrm>
      </p:grpSpPr>
      <p:sp>
        <p:nvSpPr>
          <p:cNvPr id="374" name="Google Shape;374;gd97b289600_0_10:notes">
            <a:extLst>
              <a:ext uri="{FF2B5EF4-FFF2-40B4-BE49-F238E27FC236}">
                <a16:creationId xmlns="" xmlns:a16="http://schemas.microsoft.com/office/drawing/2014/main" id="{7636FD7D-0EB8-AC6E-179F-F73280C04B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97b289600_0_10:notes">
            <a:extLst>
              <a:ext uri="{FF2B5EF4-FFF2-40B4-BE49-F238E27FC236}">
                <a16:creationId xmlns="" xmlns:a16="http://schemas.microsoft.com/office/drawing/2014/main" id="{CC688E80-59D8-AC48-4384-AD3DA0FF27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188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 xmlns:a16="http://schemas.microsoft.com/office/drawing/2014/main" id="{D336FF5F-D078-9A0A-EF3C-2354352E56A5}"/>
            </a:ext>
          </a:extLst>
        </p:cNvPr>
        <p:cNvGrpSpPr/>
        <p:nvPr/>
      </p:nvGrpSpPr>
      <p:grpSpPr>
        <a:xfrm>
          <a:off x="0" y="0"/>
          <a:ext cx="0" cy="0"/>
          <a:chOff x="0" y="0"/>
          <a:chExt cx="0" cy="0"/>
        </a:xfrm>
      </p:grpSpPr>
      <p:sp>
        <p:nvSpPr>
          <p:cNvPr id="492" name="Google Shape;492;gdd0ab3df31_0_14:notes">
            <a:extLst>
              <a:ext uri="{FF2B5EF4-FFF2-40B4-BE49-F238E27FC236}">
                <a16:creationId xmlns="" xmlns:a16="http://schemas.microsoft.com/office/drawing/2014/main" id="{C400842E-7B00-2478-EF12-F9246E0ECA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d0ab3df31_0_14:notes">
            <a:extLst>
              <a:ext uri="{FF2B5EF4-FFF2-40B4-BE49-F238E27FC236}">
                <a16:creationId xmlns="" xmlns:a16="http://schemas.microsoft.com/office/drawing/2014/main" id="{EE79495B-C723-6238-A642-B50F61C470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9300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6"/>
        <p:cNvGrpSpPr/>
        <p:nvPr/>
      </p:nvGrpSpPr>
      <p:grpSpPr>
        <a:xfrm>
          <a:off x="0" y="0"/>
          <a:ext cx="0" cy="0"/>
          <a:chOff x="0" y="0"/>
          <a:chExt cx="0" cy="0"/>
        </a:xfrm>
      </p:grpSpPr>
      <p:sp>
        <p:nvSpPr>
          <p:cNvPr id="5127" name="Google Shape;5127;gdd0ab3df31_0_258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8" name="Google Shape;5128;gdd0ab3df31_0_25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97b28960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97b2896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150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 xmlns:a16="http://schemas.microsoft.com/office/drawing/2014/main" id="{0615505A-F9E7-0979-D973-B49D5CF57F6B}"/>
            </a:ext>
          </a:extLst>
        </p:cNvPr>
        <p:cNvGrpSpPr/>
        <p:nvPr/>
      </p:nvGrpSpPr>
      <p:grpSpPr>
        <a:xfrm>
          <a:off x="0" y="0"/>
          <a:ext cx="0" cy="0"/>
          <a:chOff x="0" y="0"/>
          <a:chExt cx="0" cy="0"/>
        </a:xfrm>
      </p:grpSpPr>
      <p:sp>
        <p:nvSpPr>
          <p:cNvPr id="492" name="Google Shape;492;gdd0ab3df31_0_14:notes">
            <a:extLst>
              <a:ext uri="{FF2B5EF4-FFF2-40B4-BE49-F238E27FC236}">
                <a16:creationId xmlns="" xmlns:a16="http://schemas.microsoft.com/office/drawing/2014/main" id="{B62569BF-82EF-7B22-11EC-1970633F1C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d0ab3df31_0_14:notes">
            <a:extLst>
              <a:ext uri="{FF2B5EF4-FFF2-40B4-BE49-F238E27FC236}">
                <a16:creationId xmlns="" xmlns:a16="http://schemas.microsoft.com/office/drawing/2014/main" id="{0FE61D0F-7ABF-1F91-2546-11D5E63CC4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5710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a:extLst>
            <a:ext uri="{FF2B5EF4-FFF2-40B4-BE49-F238E27FC236}">
              <a16:creationId xmlns="" xmlns:a16="http://schemas.microsoft.com/office/drawing/2014/main" id="{67F6144B-8CD9-E4DB-B6B0-65E20A2AAF97}"/>
            </a:ext>
          </a:extLst>
        </p:cNvPr>
        <p:cNvGrpSpPr/>
        <p:nvPr/>
      </p:nvGrpSpPr>
      <p:grpSpPr>
        <a:xfrm>
          <a:off x="0" y="0"/>
          <a:ext cx="0" cy="0"/>
          <a:chOff x="0" y="0"/>
          <a:chExt cx="0" cy="0"/>
        </a:xfrm>
      </p:grpSpPr>
      <p:sp>
        <p:nvSpPr>
          <p:cNvPr id="374" name="Google Shape;374;gd97b289600_0_10:notes">
            <a:extLst>
              <a:ext uri="{FF2B5EF4-FFF2-40B4-BE49-F238E27FC236}">
                <a16:creationId xmlns="" xmlns:a16="http://schemas.microsoft.com/office/drawing/2014/main" id="{0715A106-3918-799D-ADF6-725F679C35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97b289600_0_10:notes">
            <a:extLst>
              <a:ext uri="{FF2B5EF4-FFF2-40B4-BE49-F238E27FC236}">
                <a16:creationId xmlns="" xmlns:a16="http://schemas.microsoft.com/office/drawing/2014/main" id="{11FD64A8-C189-2E1F-D1D6-24841783B3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9311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 xmlns:a16="http://schemas.microsoft.com/office/drawing/2014/main" id="{B78205EE-09F8-9DE5-92B4-2C35A0B4DFB8}"/>
            </a:ext>
          </a:extLst>
        </p:cNvPr>
        <p:cNvGrpSpPr/>
        <p:nvPr/>
      </p:nvGrpSpPr>
      <p:grpSpPr>
        <a:xfrm>
          <a:off x="0" y="0"/>
          <a:ext cx="0" cy="0"/>
          <a:chOff x="0" y="0"/>
          <a:chExt cx="0" cy="0"/>
        </a:xfrm>
      </p:grpSpPr>
      <p:sp>
        <p:nvSpPr>
          <p:cNvPr id="492" name="Google Shape;492;gdd0ab3df31_0_14:notes">
            <a:extLst>
              <a:ext uri="{FF2B5EF4-FFF2-40B4-BE49-F238E27FC236}">
                <a16:creationId xmlns="" xmlns:a16="http://schemas.microsoft.com/office/drawing/2014/main" id="{82B99B6D-4BDC-10DD-644B-85B32A00BB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d0ab3df31_0_14:notes">
            <a:extLst>
              <a:ext uri="{FF2B5EF4-FFF2-40B4-BE49-F238E27FC236}">
                <a16:creationId xmlns="" xmlns:a16="http://schemas.microsoft.com/office/drawing/2014/main" id="{07AF6AF7-EBA5-7DDA-35BD-3B92AA3D4D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819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521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97b2896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97b2896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97b2896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97b2896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007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97b28960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d97b28960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dd0ab3df3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dd0ab3df3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97b28960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97b2896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103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97b28960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97b2896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97b28960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97b2896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103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a:extLst>
            <a:ext uri="{FF2B5EF4-FFF2-40B4-BE49-F238E27FC236}">
              <a16:creationId xmlns="" xmlns:a16="http://schemas.microsoft.com/office/drawing/2014/main" id="{886860E6-7CB1-FA25-F824-16CC98111ED5}"/>
            </a:ext>
          </a:extLst>
        </p:cNvPr>
        <p:cNvGrpSpPr/>
        <p:nvPr/>
      </p:nvGrpSpPr>
      <p:grpSpPr>
        <a:xfrm>
          <a:off x="0" y="0"/>
          <a:ext cx="0" cy="0"/>
          <a:chOff x="0" y="0"/>
          <a:chExt cx="0" cy="0"/>
        </a:xfrm>
      </p:grpSpPr>
      <p:sp>
        <p:nvSpPr>
          <p:cNvPr id="374" name="Google Shape;374;gd97b289600_0_10:notes">
            <a:extLst>
              <a:ext uri="{FF2B5EF4-FFF2-40B4-BE49-F238E27FC236}">
                <a16:creationId xmlns="" xmlns:a16="http://schemas.microsoft.com/office/drawing/2014/main" id="{0500EC0F-7957-5BC7-B062-0C31CBAD1A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97b289600_0_10:notes">
            <a:extLst>
              <a:ext uri="{FF2B5EF4-FFF2-40B4-BE49-F238E27FC236}">
                <a16:creationId xmlns="" xmlns:a16="http://schemas.microsoft.com/office/drawing/2014/main" id="{9CA4053A-DE0D-29F5-4A50-8E2FFBC4AE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952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91400" y="963600"/>
            <a:ext cx="4854000" cy="2671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atin typeface="Lexend Deca"/>
                <a:ea typeface="Lexend Deca"/>
                <a:cs typeface="Lexend Deca"/>
                <a:sym typeface="Lexend Dec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33000" y="3672325"/>
            <a:ext cx="4570800" cy="46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dk1"/>
                </a:solidFill>
                <a:latin typeface="Pontano Sans"/>
                <a:ea typeface="Pontano Sans"/>
                <a:cs typeface="Pontano Sans"/>
                <a:sym typeface="Pontano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4162367" y="-404353"/>
            <a:ext cx="5392800" cy="2616575"/>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12" name="Google Shape;12;p2"/>
          <p:cNvSpPr/>
          <p:nvPr/>
        </p:nvSpPr>
        <p:spPr>
          <a:xfrm rot="10800000">
            <a:off x="-466310" y="4134922"/>
            <a:ext cx="3479435" cy="1233453"/>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1_1">
    <p:spTree>
      <p:nvGrpSpPr>
        <p:cNvPr id="1" name="Shape 228"/>
        <p:cNvGrpSpPr/>
        <p:nvPr/>
      </p:nvGrpSpPr>
      <p:grpSpPr>
        <a:xfrm>
          <a:off x="0" y="0"/>
          <a:ext cx="0" cy="0"/>
          <a:chOff x="0" y="0"/>
          <a:chExt cx="0" cy="0"/>
        </a:xfrm>
      </p:grpSpPr>
      <p:sp>
        <p:nvSpPr>
          <p:cNvPr id="229" name="Google Shape;229;p30"/>
          <p:cNvSpPr/>
          <p:nvPr/>
        </p:nvSpPr>
        <p:spPr>
          <a:xfrm>
            <a:off x="4238567" y="-404353"/>
            <a:ext cx="5392800" cy="2616575"/>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230" name="Google Shape;230;p30"/>
          <p:cNvSpPr/>
          <p:nvPr/>
        </p:nvSpPr>
        <p:spPr>
          <a:xfrm rot="10800000">
            <a:off x="-390110" y="4134922"/>
            <a:ext cx="3479435" cy="1233453"/>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E2A608B-BDE6-41F7-8E91-D8D0B7AFD40F}"/>
              </a:ext>
            </a:extLst>
          </p:cNvPr>
          <p:cNvSpPr/>
          <p:nvPr userDrawn="1"/>
        </p:nvSpPr>
        <p:spPr>
          <a:xfrm>
            <a:off x="228600" y="285750"/>
            <a:ext cx="1371600" cy="381000"/>
          </a:xfrm>
          <a:prstGeom prst="rect">
            <a:avLst/>
          </a:prstGeom>
          <a:solidFill>
            <a:schemeClr val="accent5">
              <a:lumMod val="20000"/>
              <a:lumOff val="80000"/>
            </a:schemeClr>
          </a:solidFill>
          <a:ln>
            <a:solidFill>
              <a:srgbClr val="1D67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2" eaLnBrk="1" fontAlgn="auto" hangingPunct="1">
              <a:spcBef>
                <a:spcPts val="0"/>
              </a:spcBef>
              <a:spcAft>
                <a:spcPts val="0"/>
              </a:spcAft>
              <a:defRPr/>
            </a:pPr>
            <a:r>
              <a:rPr lang="en-US" sz="1600">
                <a:solidFill>
                  <a:srgbClr val="1D6766"/>
                </a:solidFill>
              </a:rPr>
              <a:t>GRADE: iS-11</a:t>
            </a:r>
            <a:endParaRPr lang="vi-VN" sz="1600">
              <a:solidFill>
                <a:srgbClr val="1D6766"/>
              </a:solidFill>
            </a:endParaRPr>
          </a:p>
        </p:txBody>
      </p:sp>
      <p:sp>
        <p:nvSpPr>
          <p:cNvPr id="5" name="矩形 2">
            <a:extLst>
              <a:ext uri="{FF2B5EF4-FFF2-40B4-BE49-F238E27FC236}">
                <a16:creationId xmlns="" xmlns:a16="http://schemas.microsoft.com/office/drawing/2014/main" id="{58C68153-1A08-7036-7A57-AC16C3543DC0}"/>
              </a:ext>
            </a:extLst>
          </p:cNvPr>
          <p:cNvSpPr/>
          <p:nvPr userDrawn="1"/>
        </p:nvSpPr>
        <p:spPr>
          <a:xfrm>
            <a:off x="9525" y="-12700"/>
            <a:ext cx="9131300" cy="5156200"/>
          </a:xfrm>
          <a:prstGeom prst="rect">
            <a:avLst/>
          </a:prstGeom>
          <a:pattFill prst="wdUpDiag">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2" eaLnBrk="1" fontAlgn="auto" hangingPunct="1">
              <a:spcBef>
                <a:spcPts val="0"/>
              </a:spcBef>
              <a:spcAft>
                <a:spcPts val="0"/>
              </a:spcAft>
              <a:defRPr/>
            </a:pPr>
            <a:endParaRPr kumimoji="1" lang="zh-CN" altLang="en-US" sz="2244" dirty="0">
              <a:latin typeface="Source Han Sans CN Normal" panose="020B0400000000000000" pitchFamily="34" charset="-128"/>
              <a:ea typeface="Source Han Sans CN Normal" panose="020B0400000000000000"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361950"/>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48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flipH="1">
            <a:off x="816498" y="2280272"/>
            <a:ext cx="4497300" cy="1377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5" name="Google Shape;15;p3"/>
          <p:cNvSpPr txBox="1">
            <a:spLocks noGrp="1"/>
          </p:cNvSpPr>
          <p:nvPr>
            <p:ph type="subTitle" idx="1"/>
          </p:nvPr>
        </p:nvSpPr>
        <p:spPr>
          <a:xfrm flipH="1">
            <a:off x="816498" y="3794241"/>
            <a:ext cx="4419600" cy="4503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6" name="Google Shape;16;p3"/>
          <p:cNvSpPr txBox="1">
            <a:spLocks noGrp="1"/>
          </p:cNvSpPr>
          <p:nvPr>
            <p:ph type="title" idx="2" hasCustomPrompt="1"/>
          </p:nvPr>
        </p:nvSpPr>
        <p:spPr>
          <a:xfrm flipH="1">
            <a:off x="816498" y="898959"/>
            <a:ext cx="4329300" cy="16107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0000">
                <a:solidFill>
                  <a:schemeClr val="accent1"/>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7" name="Google Shape;17;p3"/>
          <p:cNvSpPr/>
          <p:nvPr/>
        </p:nvSpPr>
        <p:spPr>
          <a:xfrm>
            <a:off x="4381017" y="-482570"/>
            <a:ext cx="5392800" cy="2616575"/>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18" name="Google Shape;18;p3"/>
          <p:cNvSpPr/>
          <p:nvPr/>
        </p:nvSpPr>
        <p:spPr>
          <a:xfrm rot="-9740069">
            <a:off x="-580449" y="4364267"/>
            <a:ext cx="3479575" cy="1233486"/>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720000" y="521100"/>
            <a:ext cx="7704000" cy="535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3200"/>
              <a:buNone/>
              <a:defRPr>
                <a:solidFill>
                  <a:schemeClr val="lt1"/>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3" name="Google Shape;23;p4"/>
          <p:cNvSpPr/>
          <p:nvPr/>
        </p:nvSpPr>
        <p:spPr>
          <a:xfrm rot="-1059931" flipH="1">
            <a:off x="-680624" y="-460850"/>
            <a:ext cx="3479575" cy="1233486"/>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24" name="Google Shape;24;p4"/>
          <p:cNvSpPr/>
          <p:nvPr/>
        </p:nvSpPr>
        <p:spPr>
          <a:xfrm rot="9784061" flipH="1">
            <a:off x="6545417" y="4306214"/>
            <a:ext cx="3479264" cy="1233549"/>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720000" y="1389600"/>
            <a:ext cx="3595500" cy="317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41" name="Google Shape;41;p7"/>
          <p:cNvSpPr/>
          <p:nvPr/>
        </p:nvSpPr>
        <p:spPr>
          <a:xfrm>
            <a:off x="720000" y="521100"/>
            <a:ext cx="7704000" cy="535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200"/>
              <a:buNone/>
              <a:defRPr>
                <a:solidFill>
                  <a:schemeClr val="lt1"/>
                </a:solidFill>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43" name="Google Shape;43;p7"/>
          <p:cNvSpPr/>
          <p:nvPr/>
        </p:nvSpPr>
        <p:spPr>
          <a:xfrm rot="10800000" flipH="1">
            <a:off x="4462442" y="2793747"/>
            <a:ext cx="5392800" cy="2616575"/>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44" name="Google Shape;44;p7"/>
          <p:cNvSpPr/>
          <p:nvPr/>
        </p:nvSpPr>
        <p:spPr>
          <a:xfrm rot="-1059931" flipH="1">
            <a:off x="-680624" y="-460850"/>
            <a:ext cx="3479575" cy="1233486"/>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762975" y="1906788"/>
            <a:ext cx="4045200" cy="8340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4200"/>
              <a:buNone/>
              <a:defRPr sz="4200">
                <a:solidFill>
                  <a:schemeClr val="accent1"/>
                </a:solidFill>
              </a:defRPr>
            </a:lvl1pPr>
            <a:lvl2pPr lvl="1" algn="ctr">
              <a:spcBef>
                <a:spcPts val="0"/>
              </a:spcBef>
              <a:spcAft>
                <a:spcPts val="0"/>
              </a:spcAft>
              <a:buClr>
                <a:schemeClr val="accent1"/>
              </a:buClr>
              <a:buSzPts val="4200"/>
              <a:buNone/>
              <a:defRPr sz="4200">
                <a:solidFill>
                  <a:schemeClr val="accent1"/>
                </a:solidFill>
              </a:defRPr>
            </a:lvl2pPr>
            <a:lvl3pPr lvl="2" algn="ctr">
              <a:spcBef>
                <a:spcPts val="0"/>
              </a:spcBef>
              <a:spcAft>
                <a:spcPts val="0"/>
              </a:spcAft>
              <a:buClr>
                <a:schemeClr val="accent1"/>
              </a:buClr>
              <a:buSzPts val="4200"/>
              <a:buNone/>
              <a:defRPr sz="4200">
                <a:solidFill>
                  <a:schemeClr val="accent1"/>
                </a:solidFill>
              </a:defRPr>
            </a:lvl3pPr>
            <a:lvl4pPr lvl="3" algn="ctr">
              <a:spcBef>
                <a:spcPts val="0"/>
              </a:spcBef>
              <a:spcAft>
                <a:spcPts val="0"/>
              </a:spcAft>
              <a:buClr>
                <a:schemeClr val="accent1"/>
              </a:buClr>
              <a:buSzPts val="4200"/>
              <a:buNone/>
              <a:defRPr sz="4200">
                <a:solidFill>
                  <a:schemeClr val="accent1"/>
                </a:solidFill>
              </a:defRPr>
            </a:lvl4pPr>
            <a:lvl5pPr lvl="4" algn="ctr">
              <a:spcBef>
                <a:spcPts val="0"/>
              </a:spcBef>
              <a:spcAft>
                <a:spcPts val="0"/>
              </a:spcAft>
              <a:buClr>
                <a:schemeClr val="accent1"/>
              </a:buClr>
              <a:buSzPts val="4200"/>
              <a:buNone/>
              <a:defRPr sz="4200">
                <a:solidFill>
                  <a:schemeClr val="accent1"/>
                </a:solidFill>
              </a:defRPr>
            </a:lvl5pPr>
            <a:lvl6pPr lvl="5" algn="ctr">
              <a:spcBef>
                <a:spcPts val="0"/>
              </a:spcBef>
              <a:spcAft>
                <a:spcPts val="0"/>
              </a:spcAft>
              <a:buClr>
                <a:schemeClr val="accent1"/>
              </a:buClr>
              <a:buSzPts val="4200"/>
              <a:buNone/>
              <a:defRPr sz="4200">
                <a:solidFill>
                  <a:schemeClr val="accent1"/>
                </a:solidFill>
              </a:defRPr>
            </a:lvl6pPr>
            <a:lvl7pPr lvl="6" algn="ctr">
              <a:spcBef>
                <a:spcPts val="0"/>
              </a:spcBef>
              <a:spcAft>
                <a:spcPts val="0"/>
              </a:spcAft>
              <a:buClr>
                <a:schemeClr val="accent1"/>
              </a:buClr>
              <a:buSzPts val="4200"/>
              <a:buNone/>
              <a:defRPr sz="4200">
                <a:solidFill>
                  <a:schemeClr val="accent1"/>
                </a:solidFill>
              </a:defRPr>
            </a:lvl7pPr>
            <a:lvl8pPr lvl="7" algn="ctr">
              <a:spcBef>
                <a:spcPts val="0"/>
              </a:spcBef>
              <a:spcAft>
                <a:spcPts val="0"/>
              </a:spcAft>
              <a:buClr>
                <a:schemeClr val="accent1"/>
              </a:buClr>
              <a:buSzPts val="4200"/>
              <a:buNone/>
              <a:defRPr sz="4200">
                <a:solidFill>
                  <a:schemeClr val="accent1"/>
                </a:solidFill>
              </a:defRPr>
            </a:lvl8pPr>
            <a:lvl9pPr lvl="8" algn="ctr">
              <a:spcBef>
                <a:spcPts val="0"/>
              </a:spcBef>
              <a:spcAft>
                <a:spcPts val="0"/>
              </a:spcAft>
              <a:buClr>
                <a:schemeClr val="accent1"/>
              </a:buClr>
              <a:buSzPts val="4200"/>
              <a:buNone/>
              <a:defRPr sz="4200">
                <a:solidFill>
                  <a:schemeClr val="accent1"/>
                </a:solidFill>
              </a:defRPr>
            </a:lvl9pPr>
          </a:lstStyle>
          <a:p>
            <a:endParaRPr/>
          </a:p>
        </p:txBody>
      </p:sp>
      <p:sp>
        <p:nvSpPr>
          <p:cNvPr id="53" name="Google Shape;53;p9"/>
          <p:cNvSpPr txBox="1">
            <a:spLocks noGrp="1"/>
          </p:cNvSpPr>
          <p:nvPr>
            <p:ph type="subTitle" idx="1"/>
          </p:nvPr>
        </p:nvSpPr>
        <p:spPr>
          <a:xfrm>
            <a:off x="762975" y="2752213"/>
            <a:ext cx="4045200" cy="713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4" name="Google Shape;54;p9"/>
          <p:cNvSpPr/>
          <p:nvPr/>
        </p:nvSpPr>
        <p:spPr>
          <a:xfrm flipH="1">
            <a:off x="-741422" y="-480550"/>
            <a:ext cx="4906909" cy="2380822"/>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55" name="Google Shape;55;p9"/>
          <p:cNvSpPr/>
          <p:nvPr/>
        </p:nvSpPr>
        <p:spPr>
          <a:xfrm rot="9783826" flipH="1">
            <a:off x="5961557" y="4022799"/>
            <a:ext cx="4270812" cy="1514148"/>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6"/>
        <p:cNvGrpSpPr/>
        <p:nvPr/>
      </p:nvGrpSpPr>
      <p:grpSpPr>
        <a:xfrm>
          <a:off x="0" y="0"/>
          <a:ext cx="0" cy="0"/>
          <a:chOff x="0" y="0"/>
          <a:chExt cx="0" cy="0"/>
        </a:xfrm>
      </p:grpSpPr>
      <p:sp>
        <p:nvSpPr>
          <p:cNvPr id="67" name="Google Shape;67;p13"/>
          <p:cNvSpPr/>
          <p:nvPr/>
        </p:nvSpPr>
        <p:spPr>
          <a:xfrm>
            <a:off x="720000" y="521100"/>
            <a:ext cx="7704000" cy="535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200"/>
              <a:buNone/>
              <a:defRPr>
                <a:solidFill>
                  <a:schemeClr val="lt1"/>
                </a:solidFill>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69" name="Google Shape;69;p13"/>
          <p:cNvSpPr txBox="1">
            <a:spLocks noGrp="1"/>
          </p:cNvSpPr>
          <p:nvPr>
            <p:ph type="title" idx="2" hasCustomPrompt="1"/>
          </p:nvPr>
        </p:nvSpPr>
        <p:spPr>
          <a:xfrm>
            <a:off x="701899" y="1396340"/>
            <a:ext cx="1628700" cy="64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0" name="Google Shape;70;p13"/>
          <p:cNvSpPr txBox="1">
            <a:spLocks noGrp="1"/>
          </p:cNvSpPr>
          <p:nvPr>
            <p:ph type="subTitle" idx="1"/>
          </p:nvPr>
        </p:nvSpPr>
        <p:spPr>
          <a:xfrm>
            <a:off x="701899" y="1897300"/>
            <a:ext cx="2313300" cy="432900"/>
          </a:xfrm>
          <a:prstGeom prst="rect">
            <a:avLst/>
          </a:prstGeom>
        </p:spPr>
        <p:txBody>
          <a:bodyPr spcFirstLastPara="1" wrap="square" lIns="91425" tIns="91425" rIns="91425" bIns="91425" anchor="b" anchorCtr="0">
            <a:noAutofit/>
          </a:bodyPr>
          <a:lstStyle>
            <a:lvl1pPr lvl="0">
              <a:spcBef>
                <a:spcPts val="0"/>
              </a:spcBef>
              <a:spcAft>
                <a:spcPts val="0"/>
              </a:spcAft>
              <a:buSzPts val="2000"/>
              <a:buFont typeface="Lexend Deca"/>
              <a:buNone/>
              <a:defRPr sz="2000">
                <a:solidFill>
                  <a:schemeClr val="lt1"/>
                </a:solidFill>
                <a:latin typeface="Lexend Deca"/>
                <a:ea typeface="Lexend Deca"/>
                <a:cs typeface="Lexend Deca"/>
                <a:sym typeface="Lexend Deca"/>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1" name="Google Shape;71;p13"/>
          <p:cNvSpPr txBox="1">
            <a:spLocks noGrp="1"/>
          </p:cNvSpPr>
          <p:nvPr>
            <p:ph type="subTitle" idx="3"/>
          </p:nvPr>
        </p:nvSpPr>
        <p:spPr>
          <a:xfrm>
            <a:off x="701899" y="2323261"/>
            <a:ext cx="2313300" cy="535500"/>
          </a:xfrm>
          <a:prstGeom prst="rect">
            <a:avLst/>
          </a:prstGeom>
        </p:spPr>
        <p:txBody>
          <a:bodyPr spcFirstLastPara="1" wrap="square" lIns="91425" tIns="91425" rIns="91425" bIns="91425"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2" name="Google Shape;72;p13"/>
          <p:cNvSpPr txBox="1">
            <a:spLocks noGrp="1"/>
          </p:cNvSpPr>
          <p:nvPr>
            <p:ph type="title" idx="4" hasCustomPrompt="1"/>
          </p:nvPr>
        </p:nvSpPr>
        <p:spPr>
          <a:xfrm>
            <a:off x="3438534" y="1396340"/>
            <a:ext cx="1623000" cy="64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3" name="Google Shape;73;p13"/>
          <p:cNvSpPr txBox="1">
            <a:spLocks noGrp="1"/>
          </p:cNvSpPr>
          <p:nvPr>
            <p:ph type="subTitle" idx="5"/>
          </p:nvPr>
        </p:nvSpPr>
        <p:spPr>
          <a:xfrm>
            <a:off x="3438534" y="1897300"/>
            <a:ext cx="2313300" cy="4329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Lexend Deca"/>
              <a:buNone/>
              <a:defRPr sz="2000">
                <a:solidFill>
                  <a:schemeClr val="lt1"/>
                </a:solidFill>
                <a:latin typeface="Lexend Deca"/>
                <a:ea typeface="Lexend Deca"/>
                <a:cs typeface="Lexend Deca"/>
                <a:sym typeface="Lexend Deca"/>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4" name="Google Shape;74;p13"/>
          <p:cNvSpPr txBox="1">
            <a:spLocks noGrp="1"/>
          </p:cNvSpPr>
          <p:nvPr>
            <p:ph type="subTitle" idx="6"/>
          </p:nvPr>
        </p:nvSpPr>
        <p:spPr>
          <a:xfrm>
            <a:off x="3441842" y="2323261"/>
            <a:ext cx="2313300" cy="5355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5" name="Google Shape;75;p13"/>
          <p:cNvSpPr txBox="1">
            <a:spLocks noGrp="1"/>
          </p:cNvSpPr>
          <p:nvPr>
            <p:ph type="title" idx="7" hasCustomPrompt="1"/>
          </p:nvPr>
        </p:nvSpPr>
        <p:spPr>
          <a:xfrm>
            <a:off x="6173686" y="1396340"/>
            <a:ext cx="1617600" cy="64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6" name="Google Shape;76;p13"/>
          <p:cNvSpPr txBox="1">
            <a:spLocks noGrp="1"/>
          </p:cNvSpPr>
          <p:nvPr>
            <p:ph type="subTitle" idx="8"/>
          </p:nvPr>
        </p:nvSpPr>
        <p:spPr>
          <a:xfrm>
            <a:off x="6173686" y="1897300"/>
            <a:ext cx="2313300" cy="4329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Lexend Deca"/>
              <a:buNone/>
              <a:defRPr sz="2000">
                <a:solidFill>
                  <a:schemeClr val="lt1"/>
                </a:solidFill>
                <a:latin typeface="Lexend Deca"/>
                <a:ea typeface="Lexend Deca"/>
                <a:cs typeface="Lexend Deca"/>
                <a:sym typeface="Lexend Deca"/>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7" name="Google Shape;77;p13"/>
          <p:cNvSpPr txBox="1">
            <a:spLocks noGrp="1"/>
          </p:cNvSpPr>
          <p:nvPr>
            <p:ph type="subTitle" idx="9"/>
          </p:nvPr>
        </p:nvSpPr>
        <p:spPr>
          <a:xfrm>
            <a:off x="6173686" y="2323261"/>
            <a:ext cx="2313300" cy="5355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8" name="Google Shape;78;p13"/>
          <p:cNvSpPr txBox="1">
            <a:spLocks noGrp="1"/>
          </p:cNvSpPr>
          <p:nvPr>
            <p:ph type="title" idx="13" hasCustomPrompt="1"/>
          </p:nvPr>
        </p:nvSpPr>
        <p:spPr>
          <a:xfrm>
            <a:off x="701899" y="3179875"/>
            <a:ext cx="1628700" cy="64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13"/>
          <p:cNvSpPr txBox="1">
            <a:spLocks noGrp="1"/>
          </p:cNvSpPr>
          <p:nvPr>
            <p:ph type="subTitle" idx="14"/>
          </p:nvPr>
        </p:nvSpPr>
        <p:spPr>
          <a:xfrm>
            <a:off x="701899" y="3676575"/>
            <a:ext cx="2313300" cy="4329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Lexend Deca"/>
              <a:buNone/>
              <a:defRPr sz="2000">
                <a:solidFill>
                  <a:schemeClr val="lt1"/>
                </a:solidFill>
                <a:latin typeface="Lexend Deca"/>
                <a:ea typeface="Lexend Deca"/>
                <a:cs typeface="Lexend Deca"/>
                <a:sym typeface="Lexend Deca"/>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0" name="Google Shape;80;p13"/>
          <p:cNvSpPr txBox="1">
            <a:spLocks noGrp="1"/>
          </p:cNvSpPr>
          <p:nvPr>
            <p:ph type="subTitle" idx="15"/>
          </p:nvPr>
        </p:nvSpPr>
        <p:spPr>
          <a:xfrm>
            <a:off x="701899" y="4101318"/>
            <a:ext cx="2313300" cy="5355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1" name="Google Shape;81;p13"/>
          <p:cNvSpPr txBox="1">
            <a:spLocks noGrp="1"/>
          </p:cNvSpPr>
          <p:nvPr>
            <p:ph type="title" idx="16" hasCustomPrompt="1"/>
          </p:nvPr>
        </p:nvSpPr>
        <p:spPr>
          <a:xfrm>
            <a:off x="3438534" y="3179875"/>
            <a:ext cx="1623000" cy="64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2" name="Google Shape;82;p13"/>
          <p:cNvSpPr txBox="1">
            <a:spLocks noGrp="1"/>
          </p:cNvSpPr>
          <p:nvPr>
            <p:ph type="subTitle" idx="17"/>
          </p:nvPr>
        </p:nvSpPr>
        <p:spPr>
          <a:xfrm>
            <a:off x="3438534" y="3676575"/>
            <a:ext cx="2313300" cy="4329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Lexend Deca"/>
              <a:buNone/>
              <a:defRPr sz="2000">
                <a:solidFill>
                  <a:schemeClr val="lt1"/>
                </a:solidFill>
                <a:latin typeface="Lexend Deca"/>
                <a:ea typeface="Lexend Deca"/>
                <a:cs typeface="Lexend Deca"/>
                <a:sym typeface="Lexend Deca"/>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3" name="Google Shape;83;p13"/>
          <p:cNvSpPr txBox="1">
            <a:spLocks noGrp="1"/>
          </p:cNvSpPr>
          <p:nvPr>
            <p:ph type="subTitle" idx="18"/>
          </p:nvPr>
        </p:nvSpPr>
        <p:spPr>
          <a:xfrm>
            <a:off x="3441842" y="4101318"/>
            <a:ext cx="2313300" cy="5355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4" name="Google Shape;84;p13"/>
          <p:cNvSpPr txBox="1">
            <a:spLocks noGrp="1"/>
          </p:cNvSpPr>
          <p:nvPr>
            <p:ph type="title" idx="19" hasCustomPrompt="1"/>
          </p:nvPr>
        </p:nvSpPr>
        <p:spPr>
          <a:xfrm>
            <a:off x="6173686" y="3179875"/>
            <a:ext cx="1617600" cy="642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5" name="Google Shape;85;p13"/>
          <p:cNvSpPr txBox="1">
            <a:spLocks noGrp="1"/>
          </p:cNvSpPr>
          <p:nvPr>
            <p:ph type="subTitle" idx="20"/>
          </p:nvPr>
        </p:nvSpPr>
        <p:spPr>
          <a:xfrm>
            <a:off x="6173686" y="3676575"/>
            <a:ext cx="2313300" cy="4329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Lexend Deca"/>
              <a:buNone/>
              <a:defRPr sz="2000">
                <a:solidFill>
                  <a:schemeClr val="lt1"/>
                </a:solidFill>
                <a:latin typeface="Lexend Deca"/>
                <a:ea typeface="Lexend Deca"/>
                <a:cs typeface="Lexend Deca"/>
                <a:sym typeface="Lexend Deca"/>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6" name="Google Shape;86;p13"/>
          <p:cNvSpPr txBox="1">
            <a:spLocks noGrp="1"/>
          </p:cNvSpPr>
          <p:nvPr>
            <p:ph type="subTitle" idx="21"/>
          </p:nvPr>
        </p:nvSpPr>
        <p:spPr>
          <a:xfrm>
            <a:off x="6173686" y="4101318"/>
            <a:ext cx="2313300" cy="5355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7" name="Google Shape;87;p13"/>
          <p:cNvSpPr/>
          <p:nvPr/>
        </p:nvSpPr>
        <p:spPr>
          <a:xfrm rot="1059931">
            <a:off x="6544276" y="-460850"/>
            <a:ext cx="3479575" cy="1233486"/>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88" name="Google Shape;88;p13"/>
          <p:cNvSpPr/>
          <p:nvPr/>
        </p:nvSpPr>
        <p:spPr>
          <a:xfrm rot="-9784061">
            <a:off x="-681455" y="4306214"/>
            <a:ext cx="3479264" cy="1233549"/>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SECTION_HEADER_1_1">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720000" y="2639250"/>
            <a:ext cx="4596000" cy="1377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7" name="Google Shape;97;p15"/>
          <p:cNvSpPr txBox="1">
            <a:spLocks noGrp="1"/>
          </p:cNvSpPr>
          <p:nvPr>
            <p:ph type="subTitle" idx="1"/>
          </p:nvPr>
        </p:nvSpPr>
        <p:spPr>
          <a:xfrm>
            <a:off x="720000" y="4153206"/>
            <a:ext cx="4419600" cy="450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8" name="Google Shape;98;p15"/>
          <p:cNvSpPr txBox="1">
            <a:spLocks noGrp="1"/>
          </p:cNvSpPr>
          <p:nvPr>
            <p:ph type="title" idx="2" hasCustomPrompt="1"/>
          </p:nvPr>
        </p:nvSpPr>
        <p:spPr>
          <a:xfrm>
            <a:off x="4094700" y="533525"/>
            <a:ext cx="4329300" cy="1610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2000">
                <a:solidFill>
                  <a:schemeClr val="accent1"/>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99" name="Google Shape;99;p15"/>
          <p:cNvSpPr/>
          <p:nvPr/>
        </p:nvSpPr>
        <p:spPr>
          <a:xfrm flipH="1">
            <a:off x="-338969" y="-202953"/>
            <a:ext cx="5392800" cy="2616575"/>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100" name="Google Shape;100;p15"/>
          <p:cNvSpPr/>
          <p:nvPr/>
        </p:nvSpPr>
        <p:spPr>
          <a:xfrm rot="10800000" flipH="1">
            <a:off x="4520381" y="3384785"/>
            <a:ext cx="5392800" cy="2616575"/>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4">
  <p:cSld name="SECTION_HEADER_1_2">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2864775" y="2777800"/>
            <a:ext cx="5559600" cy="1377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3" name="Google Shape;103;p16"/>
          <p:cNvSpPr txBox="1">
            <a:spLocks noGrp="1"/>
          </p:cNvSpPr>
          <p:nvPr>
            <p:ph type="subTitle" idx="1"/>
          </p:nvPr>
        </p:nvSpPr>
        <p:spPr>
          <a:xfrm>
            <a:off x="2864775" y="3947825"/>
            <a:ext cx="5559600" cy="450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4" name="Google Shape;104;p16"/>
          <p:cNvSpPr txBox="1">
            <a:spLocks noGrp="1"/>
          </p:cNvSpPr>
          <p:nvPr>
            <p:ph type="title" idx="2" hasCustomPrompt="1"/>
          </p:nvPr>
        </p:nvSpPr>
        <p:spPr>
          <a:xfrm>
            <a:off x="720000" y="2992800"/>
            <a:ext cx="1907700" cy="16107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0000">
                <a:solidFill>
                  <a:schemeClr val="accent1"/>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5" name="Google Shape;105;p16"/>
          <p:cNvSpPr/>
          <p:nvPr/>
        </p:nvSpPr>
        <p:spPr>
          <a:xfrm flipH="1">
            <a:off x="-533094" y="-491245"/>
            <a:ext cx="5392800" cy="2616575"/>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106" name="Google Shape;106;p16"/>
          <p:cNvSpPr/>
          <p:nvPr/>
        </p:nvSpPr>
        <p:spPr>
          <a:xfrm rot="9740069" flipH="1">
            <a:off x="6341597" y="4355592"/>
            <a:ext cx="3479575" cy="1233486"/>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
    <p:spTree>
      <p:nvGrpSpPr>
        <p:cNvPr id="1" name="Shape 225"/>
        <p:cNvGrpSpPr/>
        <p:nvPr/>
      </p:nvGrpSpPr>
      <p:grpSpPr>
        <a:xfrm>
          <a:off x="0" y="0"/>
          <a:ext cx="0" cy="0"/>
          <a:chOff x="0" y="0"/>
          <a:chExt cx="0" cy="0"/>
        </a:xfrm>
      </p:grpSpPr>
      <p:sp>
        <p:nvSpPr>
          <p:cNvPr id="226" name="Google Shape;226;p29"/>
          <p:cNvSpPr/>
          <p:nvPr/>
        </p:nvSpPr>
        <p:spPr>
          <a:xfrm rot="-1059931" flipH="1">
            <a:off x="-680624" y="-460850"/>
            <a:ext cx="3479575" cy="1233486"/>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
        <p:nvSpPr>
          <p:cNvPr id="227" name="Google Shape;227;p29"/>
          <p:cNvSpPr/>
          <p:nvPr/>
        </p:nvSpPr>
        <p:spPr>
          <a:xfrm rot="9784061" flipH="1">
            <a:off x="6545417" y="4306214"/>
            <a:ext cx="3479264" cy="1233549"/>
          </a:xfrm>
          <a:custGeom>
            <a:avLst/>
            <a:gdLst/>
            <a:ahLst/>
            <a:cxnLst/>
            <a:rect l="l" t="t" r="r" b="b"/>
            <a:pathLst>
              <a:path w="215712" h="104663" extrusionOk="0">
                <a:moveTo>
                  <a:pt x="13662" y="6361"/>
                </a:moveTo>
                <a:cubicBezTo>
                  <a:pt x="22228" y="20143"/>
                  <a:pt x="46168" y="81751"/>
                  <a:pt x="68681" y="88395"/>
                </a:cubicBezTo>
                <a:cubicBezTo>
                  <a:pt x="91194" y="95039"/>
                  <a:pt x="132211" y="43699"/>
                  <a:pt x="148739" y="46225"/>
                </a:cubicBezTo>
                <a:cubicBezTo>
                  <a:pt x="165267" y="48751"/>
                  <a:pt x="158403" y="97236"/>
                  <a:pt x="167847" y="103550"/>
                </a:cubicBezTo>
                <a:cubicBezTo>
                  <a:pt x="177291" y="109865"/>
                  <a:pt x="198486" y="87132"/>
                  <a:pt x="205405" y="84112"/>
                </a:cubicBezTo>
                <a:cubicBezTo>
                  <a:pt x="212324" y="81092"/>
                  <a:pt x="209469" y="97730"/>
                  <a:pt x="209359" y="85430"/>
                </a:cubicBezTo>
                <a:cubicBezTo>
                  <a:pt x="209249" y="73130"/>
                  <a:pt x="206120" y="23492"/>
                  <a:pt x="204747" y="10314"/>
                </a:cubicBezTo>
                <a:cubicBezTo>
                  <a:pt x="203374" y="-2864"/>
                  <a:pt x="232366" y="7130"/>
                  <a:pt x="201122" y="6361"/>
                </a:cubicBezTo>
                <a:cubicBezTo>
                  <a:pt x="169879" y="5592"/>
                  <a:pt x="48529" y="5702"/>
                  <a:pt x="17286" y="5702"/>
                </a:cubicBezTo>
                <a:cubicBezTo>
                  <a:pt x="-13957" y="5702"/>
                  <a:pt x="5096" y="-7421"/>
                  <a:pt x="13662" y="6361"/>
                </a:cubicBezTo>
                <a:close/>
              </a:path>
            </a:pathLst>
          </a:custGeom>
          <a:solidFill>
            <a:srgbClr val="C8C4F7">
              <a:alpha val="33330"/>
            </a:srgbClr>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1pPr>
            <a:lvl2pPr lvl="1">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2pPr>
            <a:lvl3pPr lvl="2">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3pPr>
            <a:lvl4pPr lvl="3">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4pPr>
            <a:lvl5pPr lvl="4">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5pPr>
            <a:lvl6pPr lvl="5">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6pPr>
            <a:lvl7pPr lvl="6">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7pPr>
            <a:lvl8pPr lvl="7">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8pPr>
            <a:lvl9pPr lvl="8">
              <a:spcBef>
                <a:spcPts val="0"/>
              </a:spcBef>
              <a:spcAft>
                <a:spcPts val="0"/>
              </a:spcAft>
              <a:buClr>
                <a:schemeClr val="dk1"/>
              </a:buClr>
              <a:buSzPts val="3200"/>
              <a:buFont typeface="Lexend Deca"/>
              <a:buNone/>
              <a:defRPr sz="3200">
                <a:solidFill>
                  <a:schemeClr val="dk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1pPr>
            <a:lvl2pPr marL="914400" lvl="1"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2pPr>
            <a:lvl3pPr marL="1371600" lvl="2"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3pPr>
            <a:lvl4pPr marL="1828800" lvl="3"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4pPr>
            <a:lvl5pPr marL="2286000" lvl="4"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5pPr>
            <a:lvl6pPr marL="2743200" lvl="5"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6pPr>
            <a:lvl7pPr marL="3200400" lvl="6"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7pPr>
            <a:lvl8pPr marL="3657600" lvl="7"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8pPr>
            <a:lvl9pPr marL="4114800" lvl="8" indent="-330200">
              <a:lnSpc>
                <a:spcPct val="100000"/>
              </a:lnSpc>
              <a:spcBef>
                <a:spcPts val="0"/>
              </a:spcBef>
              <a:spcAft>
                <a:spcPts val="0"/>
              </a:spcAft>
              <a:buClr>
                <a:schemeClr val="dk1"/>
              </a:buClr>
              <a:buSzPts val="1600"/>
              <a:buFont typeface="Pontano Sans"/>
              <a:buChar char="■"/>
              <a:defRPr sz="1600">
                <a:solidFill>
                  <a:schemeClr val="dk1"/>
                </a:solidFill>
                <a:latin typeface="Pontano Sans"/>
                <a:ea typeface="Pontano Sans"/>
                <a:cs typeface="Pontano Sans"/>
                <a:sym typeface="Pontano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9" r:id="rId6"/>
    <p:sldLayoutId id="2147483661" r:id="rId7"/>
    <p:sldLayoutId id="2147483662" r:id="rId8"/>
    <p:sldLayoutId id="2147483675" r:id="rId9"/>
    <p:sldLayoutId id="2147483676" r:id="rId10"/>
    <p:sldLayoutId id="21474836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9.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6" name="TextBox 5">
            <a:extLst>
              <a:ext uri="{FF2B5EF4-FFF2-40B4-BE49-F238E27FC236}">
                <a16:creationId xmlns="" xmlns:a16="http://schemas.microsoft.com/office/drawing/2014/main" id="{C712CCEA-93BF-6586-474C-26B2790E7152}"/>
              </a:ext>
            </a:extLst>
          </p:cNvPr>
          <p:cNvSpPr txBox="1"/>
          <p:nvPr/>
        </p:nvSpPr>
        <p:spPr>
          <a:xfrm>
            <a:off x="511444" y="471369"/>
            <a:ext cx="8121112" cy="12963613"/>
          </a:xfrm>
          <a:prstGeom prst="rect">
            <a:avLst/>
          </a:prstGeom>
          <a:noFill/>
        </p:spPr>
        <p:txBody>
          <a:bodyPr wrap="square">
            <a:spAutoFit/>
          </a:bodyPr>
          <a:lstStyle/>
          <a:p>
            <a:pPr algn="just">
              <a:lnSpc>
                <a:spcPct val="150000"/>
              </a:lnSpc>
            </a:pPr>
            <a:r>
              <a:rPr lang="en-US" sz="2000" i="1" dirty="0">
                <a:solidFill>
                  <a:schemeClr val="bg2">
                    <a:lumMod val="50000"/>
                  </a:schemeClr>
                </a:solidFill>
                <a:latin typeface="Times New Roman" panose="02020603050405020304" pitchFamily="18" charset="0"/>
                <a:cs typeface="Times New Roman" panose="02020603050405020304" pitchFamily="18" charset="0"/>
              </a:rPr>
              <a:t>SỞ GIÁO DỤC&amp;ĐÀO TẠO BÌNH ĐỊNH</a:t>
            </a:r>
          </a:p>
          <a:p>
            <a:pPr algn="just">
              <a:lnSpc>
                <a:spcPct val="150000"/>
              </a:lnSpc>
            </a:pPr>
            <a:r>
              <a:rPr lang="en-US" sz="2000" i="1" dirty="0">
                <a:solidFill>
                  <a:schemeClr val="bg2">
                    <a:lumMod val="50000"/>
                  </a:schemeClr>
                </a:solidFill>
                <a:latin typeface="Times New Roman" panose="02020603050405020304" pitchFamily="18" charset="0"/>
                <a:cs typeface="Times New Roman" panose="02020603050405020304" pitchFamily="18" charset="0"/>
              </a:rPr>
              <a:t>TRƯỜNG THPT LÝ TỰ TRỌNG</a:t>
            </a:r>
          </a:p>
          <a:p>
            <a:pPr algn="just">
              <a:lnSpc>
                <a:spcPct val="150000"/>
              </a:lnSpc>
            </a:pPr>
            <a:endParaRPr lang="en-US" sz="2800" i="1"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800" i="1" dirty="0">
              <a:solidFill>
                <a:schemeClr val="bg2">
                  <a:lumMod val="50000"/>
                </a:schemeClr>
              </a:solidFill>
              <a:latin typeface="Times New Roman" panose="02020603050405020304" pitchFamily="18" charset="0"/>
              <a:cs typeface="Times New Roman" panose="02020603050405020304" pitchFamily="18" charset="0"/>
            </a:endParaRPr>
          </a:p>
          <a:p>
            <a:pPr algn="ctr">
              <a:lnSpc>
                <a:spcPct val="150000"/>
              </a:lnSpc>
            </a:pPr>
            <a:r>
              <a:rPr lang="en-US" sz="2800" i="1" dirty="0">
                <a:solidFill>
                  <a:schemeClr val="bg2">
                    <a:lumMod val="50000"/>
                  </a:schemeClr>
                </a:solidFill>
                <a:latin typeface="Times New Roman" panose="02020603050405020304" pitchFamily="18" charset="0"/>
                <a:cs typeface="Times New Roman" panose="02020603050405020304" pitchFamily="18" charset="0"/>
              </a:rPr>
              <a:t>MÔN GDKT&amp;PL(CÁNH DIỀU)</a:t>
            </a:r>
          </a:p>
          <a:p>
            <a:pPr algn="ctr">
              <a:lnSpc>
                <a:spcPct val="150000"/>
              </a:lnSpc>
            </a:pPr>
            <a:r>
              <a:rPr lang="en-US" sz="2800" i="1" dirty="0">
                <a:solidFill>
                  <a:schemeClr val="bg2">
                    <a:lumMod val="50000"/>
                  </a:schemeClr>
                </a:solidFill>
                <a:latin typeface="Times New Roman" panose="02020603050405020304" pitchFamily="18" charset="0"/>
                <a:cs typeface="Times New Roman" panose="02020603050405020304" pitchFamily="18" charset="0"/>
              </a:rPr>
              <a:t>NĂM HỌC:2024-2025</a:t>
            </a:r>
          </a:p>
          <a:p>
            <a:pPr algn="ctr">
              <a:lnSpc>
                <a:spcPct val="150000"/>
              </a:lnSpc>
            </a:pPr>
            <a:r>
              <a:rPr lang="en-US" sz="2800" i="1" dirty="0">
                <a:solidFill>
                  <a:schemeClr val="bg2">
                    <a:lumMod val="50000"/>
                  </a:schemeClr>
                </a:solidFill>
                <a:latin typeface="Times New Roman" panose="02020603050405020304" pitchFamily="18" charset="0"/>
                <a:cs typeface="Times New Roman" panose="02020603050405020304" pitchFamily="18" charset="0"/>
              </a:rPr>
              <a:t>GV THỰC HIỆN: BÙI THỊ HỪNG</a:t>
            </a:r>
            <a:r>
              <a:rPr lang="en-US" sz="2800" dirty="0">
                <a:solidFill>
                  <a:schemeClr val="bg2">
                    <a:lumMod val="50000"/>
                  </a:schemeClr>
                </a:solidFill>
                <a:latin typeface="Times New Roman" panose="02020603050405020304" pitchFamily="18" charset="0"/>
                <a:cs typeface="Times New Roman" panose="02020603050405020304" pitchFamily="18" charset="0"/>
              </a:rPr>
              <a:t>.</a:t>
            </a: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chemeClr val="bg2">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vi-VN" sz="2800" b="1" dirty="0">
                <a:latin typeface="Times New Roman" panose="02020603050405020304" pitchFamily="18" charset="0"/>
                <a:cs typeface="Times New Roman" panose="02020603050405020304" pitchFamily="18" charset="0"/>
              </a:rPr>
              <a:t>Đọc trường hợp</a:t>
            </a:r>
            <a:endParaRPr lang="en-US" sz="2800" b="1" dirty="0">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a:xfrm>
            <a:off x="576877" y="1096815"/>
            <a:ext cx="7875360" cy="3416400"/>
          </a:xfrm>
        </p:spPr>
        <p:txBody>
          <a:bodyPr/>
          <a:lstStyle/>
          <a:p>
            <a:pPr marL="127000" indent="0" algn="just">
              <a:lnSpc>
                <a:spcPct val="150000"/>
              </a:lnSpc>
              <a:buNone/>
            </a:pPr>
            <a:r>
              <a:rPr lang="vi-VN" sz="2000" dirty="0">
                <a:latin typeface="Times New Roman" panose="02020603050405020304" pitchFamily="18" charset="0"/>
                <a:cs typeface="Times New Roman" panose="02020603050405020304" pitchFamily="18" charset="0"/>
              </a:rPr>
              <a:t>Hiện nay, sản xuất và tiêu dùng xanh được xem là xu hướng của những quốc gia trên thế giới. Xuất phát từ sự gia tăng nhu cầu sử dụng các sản phẩm xanh, sạch, nhiều doanh nghiệp ở nước ta đã chuyển đổi sang mô hình sản xuất xanh như năng lượng xanh, sản phẩm tái chế, nông sản sạch,... Với sự đón nhận của người tiêu dùng, doanh thu của các doanh nghiệp này ngày càng tăng lên và đóng góp tích cực cho sự phát triển bền vững của đất nước.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39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5" name="Rectangle: Rounded Corners 20">
            <a:extLst>
              <a:ext uri="{FF2B5EF4-FFF2-40B4-BE49-F238E27FC236}">
                <a16:creationId xmlns="" xmlns:a16="http://schemas.microsoft.com/office/drawing/2014/main" id="{8B135C8F-EC93-D2B7-7E0D-F30A2E6A6A23}"/>
              </a:ext>
            </a:extLst>
          </p:cNvPr>
          <p:cNvSpPr/>
          <p:nvPr/>
        </p:nvSpPr>
        <p:spPr>
          <a:xfrm>
            <a:off x="262057" y="3980110"/>
            <a:ext cx="3715211" cy="685895"/>
          </a:xfrm>
          <a:prstGeom prst="round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FFFF"/>
                </a:solidFill>
                <a:latin typeface="Times New Roman" panose="02020603050405020304" pitchFamily="18" charset="0"/>
                <a:cs typeface="Times New Roman" panose="02020603050405020304" pitchFamily="18" charset="0"/>
              </a:rPr>
              <a:t>LÀM VIỆC CÁ NHÂN </a:t>
            </a:r>
            <a:endParaRPr lang="en-US" sz="2400" b="1" dirty="0">
              <a:solidFill>
                <a:srgbClr val="FFFFFF"/>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441EA40B-824D-7257-9544-0E285436DB99}"/>
              </a:ext>
            </a:extLst>
          </p:cNvPr>
          <p:cNvSpPr txBox="1"/>
          <p:nvPr/>
        </p:nvSpPr>
        <p:spPr>
          <a:xfrm>
            <a:off x="3796173" y="1461206"/>
            <a:ext cx="4594302" cy="2887970"/>
          </a:xfrm>
          <a:prstGeom prst="rect">
            <a:avLst/>
          </a:prstGeom>
          <a:noFill/>
        </p:spPr>
        <p:txBody>
          <a:bodyPr wrap="square">
            <a:spAutoFit/>
          </a:bodyPr>
          <a:lstStyle/>
          <a:p>
            <a:pPr marL="342900" indent="-342900" algn="just">
              <a:lnSpc>
                <a:spcPct val="150000"/>
              </a:lnSpc>
              <a:spcBef>
                <a:spcPts val="100"/>
              </a:spcBef>
              <a:spcAft>
                <a:spcPts val="100"/>
              </a:spcAft>
              <a:buFont typeface="Arial" panose="020B0604020202020204" pitchFamily="34" charset="0"/>
              <a:buChar char="•"/>
            </a:pPr>
            <a:r>
              <a:rPr lang="vi-VN" sz="2000" dirty="0">
                <a:latin typeface="Times New Roman" panose="02020603050405020304" pitchFamily="18" charset="0"/>
                <a:cs typeface="Times New Roman" panose="02020603050405020304" pitchFamily="18" charset="0"/>
              </a:rPr>
              <a:t>C</a:t>
            </a:r>
            <a:r>
              <a:rPr lang="en-US" sz="2000" dirty="0">
                <a:latin typeface="Times New Roman" panose="02020603050405020304" pitchFamily="18" charset="0"/>
                <a:cs typeface="Times New Roman" panose="02020603050405020304" pitchFamily="18" charset="0"/>
              </a:rPr>
              <a:t>ho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Flowchart: Alternate Process 12"/>
          <p:cNvSpPr/>
          <p:nvPr/>
        </p:nvSpPr>
        <p:spPr>
          <a:xfrm>
            <a:off x="3353021" y="305176"/>
            <a:ext cx="5480606" cy="918661"/>
          </a:xfrm>
          <a:prstGeom prst="flowChartAlternateProcess">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353021" y="310206"/>
            <a:ext cx="5480606" cy="899221"/>
          </a:xfrm>
          <a:prstGeom prst="rect">
            <a:avLst/>
          </a:prstGeom>
        </p:spPr>
        <p:txBody>
          <a:bodyPr wrap="square">
            <a:spAutoFit/>
          </a:bodyPr>
          <a:lstStyle/>
          <a:p>
            <a:pPr algn="ctr">
              <a:lnSpc>
                <a:spcPct val="150000"/>
              </a:lnSpc>
              <a:spcBef>
                <a:spcPts val="100"/>
              </a:spcBef>
              <a:spcAft>
                <a:spcPts val="100"/>
              </a:spcAft>
            </a:pPr>
            <a:r>
              <a:rPr lang="en-US" sz="1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 </a:t>
            </a:r>
            <a:r>
              <a:rPr lang="en-US" sz="1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1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sát hình ảnh, đọc trường hợp </a:t>
            </a:r>
            <a:r>
              <a:rPr lang="en-US" sz="1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1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Bef>
                <a:spcPts val="100"/>
              </a:spcBef>
              <a:spcAft>
                <a:spcPts val="100"/>
              </a:spcAft>
            </a:pPr>
            <a:r>
              <a:rPr lang="en-US" sz="1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67702" y="1100837"/>
            <a:ext cx="2303920" cy="3038744"/>
          </a:xfrm>
          <a:prstGeom prst="rect">
            <a:avLst/>
          </a:prstGeom>
        </p:spPr>
      </p:pic>
    </p:spTree>
    <p:extLst>
      <p:ext uri="{BB962C8B-B14F-4D97-AF65-F5344CB8AC3E}">
        <p14:creationId xmlns:p14="http://schemas.microsoft.com/office/powerpoint/2010/main" val="23564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2" name="TextBox 1"/>
          <p:cNvSpPr txBox="1"/>
          <p:nvPr/>
        </p:nvSpPr>
        <p:spPr>
          <a:xfrm>
            <a:off x="216752" y="608128"/>
            <a:ext cx="4104641" cy="4149854"/>
          </a:xfrm>
          <a:prstGeom prst="rect">
            <a:avLst/>
          </a:prstGeom>
          <a:noFill/>
        </p:spPr>
        <p:txBody>
          <a:bodyPr wrap="square" rtlCol="0">
            <a:spAutoFit/>
          </a:bodyPr>
          <a:lstStyle/>
          <a:p>
            <a:pPr marL="285750" indent="-285750" algn="just">
              <a:lnSpc>
                <a:spcPct val="150000"/>
              </a:lnSpc>
              <a:buFont typeface="Arial" pitchFamily="34" charset="0"/>
              <a:buChar char="•"/>
            </a:pP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sạch</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a:t>
            </a:r>
          </a:p>
          <a:p>
            <a:pPr marL="285750" indent="-285750" algn="just">
              <a:lnSpc>
                <a:spcPct val="150000"/>
              </a:lnSpc>
              <a:buFont typeface="Arial" pitchFamily="34" charset="0"/>
              <a:buChar char="•"/>
            </a:pP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Trời</a:t>
            </a:r>
            <a:r>
              <a:rPr lang="en-US" sz="2000" dirty="0">
                <a:latin typeface="Times New Roman" panose="02020603050405020304" pitchFamily="18" charset="0"/>
                <a:cs typeface="Times New Roman" panose="02020603050405020304" pitchFamily="18" charset="0"/>
              </a:rPr>
              <a:t>).</a:t>
            </a:r>
          </a:p>
          <a:p>
            <a:pPr marL="285750" indent="-285750" algn="just">
              <a:lnSpc>
                <a:spcPct val="150000"/>
              </a:lnSpc>
              <a:buFont typeface="Arial" pitchFamily="34" charset="0"/>
              <a:buChar char="•"/>
            </a:pP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sạch</a:t>
            </a:r>
            <a:r>
              <a:rPr lang="en-US" sz="2000" dirty="0">
                <a:latin typeface="Times New Roman" panose="02020603050405020304" pitchFamily="18" charset="0"/>
                <a:cs typeface="Times New Roman" panose="02020603050405020304" pitchFamily="18" charset="0"/>
              </a:rPr>
              <a:t>,…</a:t>
            </a:r>
          </a:p>
          <a:p>
            <a:pPr marL="285750" indent="-285750" algn="just">
              <a:lnSpc>
                <a:spcPct val="150000"/>
              </a:lnSpc>
              <a:buFont typeface="Arial" pitchFamily="34" charset="0"/>
              <a:buChar char="•"/>
            </a:pPr>
            <a:endParaRPr lang="en-US" sz="1800" dirty="0"/>
          </a:p>
        </p:txBody>
      </p:sp>
      <p:sp>
        <p:nvSpPr>
          <p:cNvPr id="6" name="Right Arrow 5"/>
          <p:cNvSpPr/>
          <p:nvPr/>
        </p:nvSpPr>
        <p:spPr>
          <a:xfrm>
            <a:off x="4406056" y="3375552"/>
            <a:ext cx="955040" cy="631301"/>
          </a:xfrm>
          <a:prstGeom prst="rightArrow">
            <a:avLst/>
          </a:prstGeom>
          <a:solidFill>
            <a:schemeClr val="tx2">
              <a:lumMod val="60000"/>
              <a:lumOff val="40000"/>
            </a:schemeClr>
          </a:solidFill>
          <a:ln>
            <a:solidFill>
              <a:schemeClr val="tx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Alternate Process 7"/>
          <p:cNvSpPr/>
          <p:nvPr/>
        </p:nvSpPr>
        <p:spPr>
          <a:xfrm>
            <a:off x="5445759" y="2873274"/>
            <a:ext cx="3339253" cy="190600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r>
              <a:rPr lang="vi-VN" sz="2000" dirty="0">
                <a:solidFill>
                  <a:schemeClr val="tx1"/>
                </a:solidFill>
                <a:latin typeface="Times New Roman" panose="02020603050405020304" pitchFamily="18" charset="0"/>
                <a:cs typeface="Times New Roman" panose="02020603050405020304" pitchFamily="18" charset="0"/>
              </a:rPr>
              <a:t>Góp phần thúc đẩy phát triển sản xuất, phát triển bền vững kinh tế gắn với bảo trường môi trường.</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https://o.remove.bg/downloads/357f5b13-0458-42d9-bb35-e221980468fb/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064" y="-313332"/>
            <a:ext cx="4104641" cy="332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01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6">
          <a:extLst>
            <a:ext uri="{FF2B5EF4-FFF2-40B4-BE49-F238E27FC236}">
              <a16:creationId xmlns="" xmlns:a16="http://schemas.microsoft.com/office/drawing/2014/main" id="{60F47CDC-C25B-2716-777A-20EFAD6A55B7}"/>
            </a:ext>
          </a:extLst>
        </p:cNvPr>
        <p:cNvGrpSpPr/>
        <p:nvPr/>
      </p:nvGrpSpPr>
      <p:grpSpPr>
        <a:xfrm>
          <a:off x="0" y="0"/>
          <a:ext cx="0" cy="0"/>
          <a:chOff x="0" y="0"/>
          <a:chExt cx="0" cy="0"/>
        </a:xfrm>
      </p:grpSpPr>
      <p:sp>
        <p:nvSpPr>
          <p:cNvPr id="5" name="Rectangle: Rounded Corners 20">
            <a:extLst>
              <a:ext uri="{FF2B5EF4-FFF2-40B4-BE49-F238E27FC236}">
                <a16:creationId xmlns="" xmlns:a16="http://schemas.microsoft.com/office/drawing/2014/main" id="{615ED67F-A545-ED20-5E7A-FB0C4FA03373}"/>
              </a:ext>
            </a:extLst>
          </p:cNvPr>
          <p:cNvSpPr/>
          <p:nvPr/>
        </p:nvSpPr>
        <p:spPr>
          <a:xfrm>
            <a:off x="262057" y="3980110"/>
            <a:ext cx="3715211" cy="685895"/>
          </a:xfrm>
          <a:prstGeom prst="round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FF"/>
                </a:solidFill>
              </a:rPr>
              <a:t>LÀM VIỆC CÁ NHÂN </a:t>
            </a:r>
            <a:endParaRPr lang="en-US" sz="2400" b="1">
              <a:solidFill>
                <a:srgbClr val="FFFFFF"/>
              </a:solidFill>
            </a:endParaRPr>
          </a:p>
        </p:txBody>
      </p:sp>
      <p:sp>
        <p:nvSpPr>
          <p:cNvPr id="7" name="TextBox 6">
            <a:extLst>
              <a:ext uri="{FF2B5EF4-FFF2-40B4-BE49-F238E27FC236}">
                <a16:creationId xmlns="" xmlns:a16="http://schemas.microsoft.com/office/drawing/2014/main" id="{E60EF3BE-A8AC-86EE-F018-43F9AD096BDD}"/>
              </a:ext>
            </a:extLst>
          </p:cNvPr>
          <p:cNvSpPr txBox="1"/>
          <p:nvPr/>
        </p:nvSpPr>
        <p:spPr>
          <a:xfrm>
            <a:off x="3796173" y="1461206"/>
            <a:ext cx="4594302" cy="1133965"/>
          </a:xfrm>
          <a:prstGeom prst="rect">
            <a:avLst/>
          </a:prstGeom>
          <a:noFill/>
        </p:spPr>
        <p:txBody>
          <a:bodyPr wrap="square">
            <a:spAutoFit/>
          </a:bodyPr>
          <a:lstStyle/>
          <a:p>
            <a:pPr algn="just">
              <a:lnSpc>
                <a:spcPct val="150000"/>
              </a:lnSpc>
              <a:spcBef>
                <a:spcPts val="100"/>
              </a:spcBef>
              <a:spcAft>
                <a:spcPts val="100"/>
              </a:spcAft>
            </a:pP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3" name="Flowchart: Alternate Process 12">
            <a:extLst>
              <a:ext uri="{FF2B5EF4-FFF2-40B4-BE49-F238E27FC236}">
                <a16:creationId xmlns="" xmlns:a16="http://schemas.microsoft.com/office/drawing/2014/main" id="{020E4A3C-9F1E-19E5-8ED7-34C91FAF975B}"/>
              </a:ext>
            </a:extLst>
          </p:cNvPr>
          <p:cNvSpPr/>
          <p:nvPr/>
        </p:nvSpPr>
        <p:spPr>
          <a:xfrm>
            <a:off x="4571999" y="305176"/>
            <a:ext cx="3205779" cy="918661"/>
          </a:xfrm>
          <a:prstGeom prst="flowChartAlternateProcess">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F241CBF5-259D-D269-9D65-CC9ADDD90DF0}"/>
              </a:ext>
            </a:extLst>
          </p:cNvPr>
          <p:cNvSpPr/>
          <p:nvPr/>
        </p:nvSpPr>
        <p:spPr>
          <a:xfrm>
            <a:off x="3353021" y="310206"/>
            <a:ext cx="5480606" cy="579967"/>
          </a:xfrm>
          <a:prstGeom prst="rect">
            <a:avLst/>
          </a:prstGeom>
        </p:spPr>
        <p:txBody>
          <a:bodyPr wrap="square">
            <a:spAutoFit/>
          </a:bodyPr>
          <a:lstStyle/>
          <a:p>
            <a:pPr algn="ctr">
              <a:lnSpc>
                <a:spcPct val="150000"/>
              </a:lnSpc>
              <a:spcBef>
                <a:spcPts val="100"/>
              </a:spcBef>
              <a:spcAft>
                <a:spcPts val="100"/>
              </a:spcAft>
            </a:pP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2">
            <a:extLst>
              <a:ext uri="{FF2B5EF4-FFF2-40B4-BE49-F238E27FC236}">
                <a16:creationId xmlns="" xmlns:a16="http://schemas.microsoft.com/office/drawing/2014/main" id="{C6C39CDB-3D3C-A77A-DD63-08964FD32E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67702" y="1100837"/>
            <a:ext cx="2303920" cy="3038744"/>
          </a:xfrm>
          <a:prstGeom prst="rect">
            <a:avLst/>
          </a:prstGeom>
        </p:spPr>
      </p:pic>
    </p:spTree>
    <p:extLst>
      <p:ext uri="{BB962C8B-B14F-4D97-AF65-F5344CB8AC3E}">
        <p14:creationId xmlns:p14="http://schemas.microsoft.com/office/powerpoint/2010/main" val="161097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 xmlns:a16="http://schemas.microsoft.com/office/drawing/2014/main" id="{B1732460-BB62-64E1-34FA-7022CCFE26A2}"/>
            </a:ext>
          </a:extLst>
        </p:cNvPr>
        <p:cNvGrpSpPr/>
        <p:nvPr/>
      </p:nvGrpSpPr>
      <p:grpSpPr>
        <a:xfrm>
          <a:off x="0" y="0"/>
          <a:ext cx="0" cy="0"/>
          <a:chOff x="0" y="0"/>
          <a:chExt cx="0" cy="0"/>
        </a:xfrm>
      </p:grpSpPr>
      <p:sp>
        <p:nvSpPr>
          <p:cNvPr id="496" name="Google Shape;496;p38">
            <a:extLst>
              <a:ext uri="{FF2B5EF4-FFF2-40B4-BE49-F238E27FC236}">
                <a16:creationId xmlns="" xmlns:a16="http://schemas.microsoft.com/office/drawing/2014/main" id="{6536C67D-0750-4430-6114-F9D0CF8EB3EB}"/>
              </a:ext>
            </a:extLst>
          </p:cNvPr>
          <p:cNvSpPr txBox="1">
            <a:spLocks noGrp="1"/>
          </p:cNvSpPr>
          <p:nvPr>
            <p:ph type="title"/>
          </p:nvPr>
        </p:nvSpPr>
        <p:spPr>
          <a:xfrm flipH="1">
            <a:off x="683111" y="982009"/>
            <a:ext cx="7777778" cy="464920"/>
          </a:xfrm>
          <a:prstGeom prst="rect">
            <a:avLst/>
          </a:prstGeom>
        </p:spPr>
        <p:txBody>
          <a:bodyPr spcFirstLastPara="1" wrap="square" lIns="91425" tIns="91425" rIns="91425" bIns="91425" anchor="ctr" anchorCtr="0">
            <a:noAutofit/>
          </a:bodyPr>
          <a:lstStyle/>
          <a:p>
            <a:pPr lvl="0">
              <a:lnSpc>
                <a:spcPct val="150000"/>
              </a:lnSpc>
            </a:pPr>
            <a:r>
              <a:rPr lang="en-US" sz="2400" b="1" dirty="0">
                <a:latin typeface="Times New Roman" panose="02020603050405020304" pitchFamily="18" charset="0"/>
                <a:cs typeface="Times New Roman" panose="02020603050405020304" pitchFamily="18" charset="0"/>
              </a:rPr>
              <a:t>1. </a:t>
            </a:r>
            <a:r>
              <a:rPr lang="vi-VN" sz="2400" b="1" dirty="0">
                <a:latin typeface="Times New Roman" panose="02020603050405020304" pitchFamily="18" charset="0"/>
                <a:cs typeface="Times New Roman" panose="02020603050405020304" pitchFamily="18" charset="0"/>
              </a:rPr>
              <a:t>Vai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sự</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triển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kinh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tế</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98" name="Google Shape;498;p38">
            <a:extLst>
              <a:ext uri="{FF2B5EF4-FFF2-40B4-BE49-F238E27FC236}">
                <a16:creationId xmlns="" xmlns:a16="http://schemas.microsoft.com/office/drawing/2014/main" id="{C525885F-2920-1BFC-742F-70E18AAA4AA0}"/>
              </a:ext>
            </a:extLst>
          </p:cNvPr>
          <p:cNvSpPr txBox="1">
            <a:spLocks noGrp="1"/>
          </p:cNvSpPr>
          <p:nvPr>
            <p:ph type="title" idx="2"/>
          </p:nvPr>
        </p:nvSpPr>
        <p:spPr>
          <a:xfrm flipH="1">
            <a:off x="775588" y="139848"/>
            <a:ext cx="8045684" cy="8421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b="1" u="sng" dirty="0" err="1">
                <a:solidFill>
                  <a:schemeClr val="accent1"/>
                </a:solidFill>
                <a:latin typeface="Times New Roman" panose="02020603050405020304" pitchFamily="18" charset="0"/>
                <a:cs typeface="Times New Roman" panose="02020603050405020304" pitchFamily="18" charset="0"/>
              </a:rPr>
              <a:t>BÀI</a:t>
            </a:r>
            <a:r>
              <a:rPr lang="en-US" sz="2400" b="1" u="sng" dirty="0">
                <a:solidFill>
                  <a:schemeClr val="accent1"/>
                </a:solidFill>
                <a:latin typeface="Times New Roman" panose="02020603050405020304" pitchFamily="18" charset="0"/>
                <a:cs typeface="Times New Roman" panose="02020603050405020304" pitchFamily="18" charset="0"/>
              </a:rPr>
              <a:t> 9</a:t>
            </a:r>
            <a:r>
              <a:rPr lang="en-US" sz="2400" b="1" dirty="0">
                <a:solidFill>
                  <a:schemeClr val="accent1"/>
                </a:solidFill>
                <a:latin typeface="Times New Roman" panose="02020603050405020304" pitchFamily="18" charset="0"/>
                <a:cs typeface="Times New Roman" panose="02020603050405020304" pitchFamily="18" charset="0"/>
              </a:rPr>
              <a:t>:</a:t>
            </a:r>
            <a:br>
              <a:rPr lang="en-US" sz="2400" b="1" dirty="0">
                <a:solidFill>
                  <a:schemeClr val="accent1"/>
                </a:solidFill>
                <a:latin typeface="Times New Roman" panose="02020603050405020304" pitchFamily="18" charset="0"/>
                <a:cs typeface="Times New Roman" panose="02020603050405020304" pitchFamily="18" charset="0"/>
              </a:rPr>
            </a:br>
            <a:r>
              <a:rPr lang="en-US" sz="2400" b="1" dirty="0">
                <a:solidFill>
                  <a:schemeClr val="bg2">
                    <a:lumMod val="50000"/>
                  </a:schemeClr>
                </a:solidFill>
                <a:latin typeface="Times New Roman" panose="02020603050405020304" pitchFamily="18" charset="0"/>
                <a:cs typeface="Times New Roman" panose="02020603050405020304" pitchFamily="18" charset="0"/>
              </a:rPr>
              <a:t>VĂN HÓA TIÊU DÙNG</a:t>
            </a:r>
            <a:endParaRPr sz="2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78693822-CF11-A2D3-FB59-461D55216771}"/>
              </a:ext>
            </a:extLst>
          </p:cNvPr>
          <p:cNvSpPr/>
          <p:nvPr/>
        </p:nvSpPr>
        <p:spPr>
          <a:xfrm>
            <a:off x="575534" y="1883815"/>
            <a:ext cx="8245738" cy="32165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Google Shape;603;p40">
            <a:extLst>
              <a:ext uri="{FF2B5EF4-FFF2-40B4-BE49-F238E27FC236}">
                <a16:creationId xmlns="" xmlns:a16="http://schemas.microsoft.com/office/drawing/2014/main" id="{96EDD87A-A83B-4AD1-92E6-1A32D2EBAEEB}"/>
              </a:ext>
            </a:extLst>
          </p:cNvPr>
          <p:cNvSpPr txBox="1">
            <a:spLocks/>
          </p:cNvSpPr>
          <p:nvPr/>
        </p:nvSpPr>
        <p:spPr>
          <a:xfrm>
            <a:off x="322728" y="1345872"/>
            <a:ext cx="6254325" cy="42924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Lexend Deca"/>
              <a:buNone/>
              <a:defRPr sz="10000" b="0" i="0" u="none" strike="noStrike" cap="none">
                <a:solidFill>
                  <a:schemeClr val="accent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9pPr>
          </a:lstStyle>
          <a:p>
            <a:pPr marL="127000" algn="just">
              <a:lnSpc>
                <a:spcPct val="150000"/>
              </a:lnSpc>
            </a:pPr>
            <a:endParaRPr lang="en-US" sz="2400" dirty="0">
              <a:solidFill>
                <a:schemeClr val="tx1"/>
              </a:solidFill>
              <a:latin typeface="Times New Roman" panose="02020603050405020304" pitchFamily="18" charset="0"/>
              <a:cs typeface="Times New Roman" panose="02020603050405020304" pitchFamily="18" charset="0"/>
            </a:endParaRPr>
          </a:p>
          <a:p>
            <a:pPr marL="127000" algn="just">
              <a:lnSpc>
                <a:spcPct val="150000"/>
              </a:lnSpc>
            </a:pP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Tiêu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dùng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đầu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ra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xuất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tạo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động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lực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thúc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đẩy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tăng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trưởng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triển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kinh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tế</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đất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nước</a:t>
            </a:r>
            <a:r>
              <a:rPr lang="en-US" sz="2200" dirty="0">
                <a:solidFill>
                  <a:schemeClr val="tx1"/>
                </a:solidFill>
                <a:latin typeface="Times New Roman" panose="02020603050405020304" pitchFamily="18" charset="0"/>
                <a:cs typeface="Times New Roman" panose="02020603050405020304" pitchFamily="18" charset="0"/>
              </a:rPr>
              <a:t>.</a:t>
            </a:r>
          </a:p>
          <a:p>
            <a:pPr marL="127000" algn="just">
              <a:lnSpc>
                <a:spcPct val="150000"/>
              </a:lnSpc>
            </a:pP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Tiêu</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dùng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góp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phần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định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hướng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hoạt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động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xuất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thúc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đẩy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xuất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hàng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hóa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ngày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càng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dạng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phú</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về</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lượng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đảm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chất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lượng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hướng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triển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kinh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tế</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bền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vững</a:t>
            </a:r>
            <a:r>
              <a:rPr lang="en-US" sz="22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 xmlns:a16="http://schemas.microsoft.com/office/drawing/2014/main" id="{B2D839E3-BEE3-4D55-68FE-6DA932079E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71" b="90000" l="6399" r="94698">
                        <a14:foregroundMark x1="18830" y1="13548" x2="12249" y2="32581"/>
                        <a14:foregroundMark x1="21024" y1="13065" x2="27971" y2="15323"/>
                        <a14:foregroundMark x1="20841" y1="13065" x2="12980" y2="17097"/>
                        <a14:foregroundMark x1="82815" y1="14839" x2="82815" y2="14839"/>
                        <a14:foregroundMark x1="79525" y1="37419" x2="79525" y2="37419"/>
                        <a14:foregroundMark x1="63071" y1="25645" x2="46069" y2="14194"/>
                        <a14:foregroundMark x1="74040" y1="17903" x2="33821" y2="15323"/>
                        <a14:foregroundMark x1="64717" y1="14839" x2="44424" y2="11935"/>
                      </a14:backgroundRemoval>
                    </a14:imgEffect>
                  </a14:imgLayer>
                </a14:imgProps>
              </a:ext>
            </a:extLst>
          </a:blip>
          <a:stretch>
            <a:fillRect/>
          </a:stretch>
        </p:blipFill>
        <p:spPr>
          <a:xfrm>
            <a:off x="6637468" y="1879524"/>
            <a:ext cx="2022437" cy="3131941"/>
          </a:xfrm>
          <a:prstGeom prst="rect">
            <a:avLst/>
          </a:prstGeom>
        </p:spPr>
      </p:pic>
    </p:spTree>
    <p:extLst>
      <p:ext uri="{BB962C8B-B14F-4D97-AF65-F5344CB8AC3E}">
        <p14:creationId xmlns:p14="http://schemas.microsoft.com/office/powerpoint/2010/main" val="125722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6">
          <a:extLst>
            <a:ext uri="{FF2B5EF4-FFF2-40B4-BE49-F238E27FC236}">
              <a16:creationId xmlns="" xmlns:a16="http://schemas.microsoft.com/office/drawing/2014/main" id="{64D05624-D431-1789-AC5A-866D5EB71ABF}"/>
            </a:ext>
          </a:extLst>
        </p:cNvPr>
        <p:cNvGrpSpPr/>
        <p:nvPr/>
      </p:nvGrpSpPr>
      <p:grpSpPr>
        <a:xfrm>
          <a:off x="0" y="0"/>
          <a:ext cx="0" cy="0"/>
          <a:chOff x="0" y="0"/>
          <a:chExt cx="0" cy="0"/>
        </a:xfrm>
      </p:grpSpPr>
      <p:sp>
        <p:nvSpPr>
          <p:cNvPr id="5" name="Rectangle: Rounded Corners 20">
            <a:extLst>
              <a:ext uri="{FF2B5EF4-FFF2-40B4-BE49-F238E27FC236}">
                <a16:creationId xmlns="" xmlns:a16="http://schemas.microsoft.com/office/drawing/2014/main" id="{BC673D77-4869-4A1E-D440-078F7AA25238}"/>
              </a:ext>
            </a:extLst>
          </p:cNvPr>
          <p:cNvSpPr/>
          <p:nvPr/>
        </p:nvSpPr>
        <p:spPr>
          <a:xfrm>
            <a:off x="262057" y="3980110"/>
            <a:ext cx="3715211" cy="685895"/>
          </a:xfrm>
          <a:prstGeom prst="round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FFFF"/>
                </a:solidFill>
              </a:rPr>
              <a:t>LÀM VIỆC CÁ NHÂN </a:t>
            </a:r>
            <a:endParaRPr lang="en-US" sz="2400" b="1">
              <a:solidFill>
                <a:srgbClr val="FFFFFF"/>
              </a:solidFill>
            </a:endParaRPr>
          </a:p>
        </p:txBody>
      </p:sp>
      <p:sp>
        <p:nvSpPr>
          <p:cNvPr id="7" name="TextBox 6">
            <a:extLst>
              <a:ext uri="{FF2B5EF4-FFF2-40B4-BE49-F238E27FC236}">
                <a16:creationId xmlns="" xmlns:a16="http://schemas.microsoft.com/office/drawing/2014/main" id="{546A9403-5114-E6AF-3067-E8437DE94DBD}"/>
              </a:ext>
            </a:extLst>
          </p:cNvPr>
          <p:cNvSpPr txBox="1"/>
          <p:nvPr/>
        </p:nvSpPr>
        <p:spPr>
          <a:xfrm>
            <a:off x="3796173" y="1461206"/>
            <a:ext cx="4594302" cy="1687963"/>
          </a:xfrm>
          <a:prstGeom prst="rect">
            <a:avLst/>
          </a:prstGeom>
          <a:noFill/>
        </p:spPr>
        <p:txBody>
          <a:bodyPr wrap="square">
            <a:spAutoFit/>
          </a:bodyPr>
          <a:lstStyle/>
          <a:p>
            <a:pPr algn="just">
              <a:lnSpc>
                <a:spcPct val="150000"/>
              </a:lnSpc>
              <a:spcBef>
                <a:spcPts val="100"/>
              </a:spcBef>
              <a:spcAft>
                <a:spcPts val="100"/>
              </a:spcAft>
            </a:pPr>
            <a:r>
              <a:rPr lang="en-US" sz="2400" dirty="0">
                <a:latin typeface="Times New Roman" panose="02020603050405020304" pitchFamily="18" charset="0"/>
                <a:cs typeface="Times New Roman" panose="02020603050405020304" pitchFamily="18" charset="0"/>
              </a:rPr>
              <a:t>Em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3" name="Flowchart: Alternate Process 12">
            <a:extLst>
              <a:ext uri="{FF2B5EF4-FFF2-40B4-BE49-F238E27FC236}">
                <a16:creationId xmlns="" xmlns:a16="http://schemas.microsoft.com/office/drawing/2014/main" id="{37CD2EB4-E8E1-7CBD-6AAA-8197361CB7EB}"/>
              </a:ext>
            </a:extLst>
          </p:cNvPr>
          <p:cNvSpPr/>
          <p:nvPr/>
        </p:nvSpPr>
        <p:spPr>
          <a:xfrm>
            <a:off x="4571999" y="305176"/>
            <a:ext cx="3205779" cy="918661"/>
          </a:xfrm>
          <a:prstGeom prst="flowChartAlternateProcess">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65F18DD3-61E4-AE4F-BE9F-433124870B7E}"/>
              </a:ext>
            </a:extLst>
          </p:cNvPr>
          <p:cNvSpPr/>
          <p:nvPr/>
        </p:nvSpPr>
        <p:spPr>
          <a:xfrm>
            <a:off x="3353021" y="310206"/>
            <a:ext cx="5480606" cy="579967"/>
          </a:xfrm>
          <a:prstGeom prst="rect">
            <a:avLst/>
          </a:prstGeom>
        </p:spPr>
        <p:txBody>
          <a:bodyPr wrap="square">
            <a:spAutoFit/>
          </a:bodyPr>
          <a:lstStyle/>
          <a:p>
            <a:pPr algn="ctr">
              <a:lnSpc>
                <a:spcPct val="150000"/>
              </a:lnSpc>
              <a:spcBef>
                <a:spcPts val="100"/>
              </a:spcBef>
              <a:spcAft>
                <a:spcPts val="100"/>
              </a:spcAft>
            </a:pP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2">
            <a:extLst>
              <a:ext uri="{FF2B5EF4-FFF2-40B4-BE49-F238E27FC236}">
                <a16:creationId xmlns="" xmlns:a16="http://schemas.microsoft.com/office/drawing/2014/main" id="{377138BE-5C06-46DB-65B3-60F862A7FA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67702" y="1100837"/>
            <a:ext cx="2303920" cy="3038744"/>
          </a:xfrm>
          <a:prstGeom prst="rect">
            <a:avLst/>
          </a:prstGeom>
        </p:spPr>
      </p:pic>
    </p:spTree>
    <p:extLst>
      <p:ext uri="{BB962C8B-B14F-4D97-AF65-F5344CB8AC3E}">
        <p14:creationId xmlns:p14="http://schemas.microsoft.com/office/powerpoint/2010/main" val="215070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 xmlns:a16="http://schemas.microsoft.com/office/drawing/2014/main" id="{A9F99868-0B8A-0FB8-3C5B-6FB12017D7B5}"/>
            </a:ext>
          </a:extLst>
        </p:cNvPr>
        <p:cNvGrpSpPr/>
        <p:nvPr/>
      </p:nvGrpSpPr>
      <p:grpSpPr>
        <a:xfrm>
          <a:off x="0" y="0"/>
          <a:ext cx="0" cy="0"/>
          <a:chOff x="0" y="0"/>
          <a:chExt cx="0" cy="0"/>
        </a:xfrm>
      </p:grpSpPr>
      <p:sp>
        <p:nvSpPr>
          <p:cNvPr id="496" name="Google Shape;496;p38">
            <a:extLst>
              <a:ext uri="{FF2B5EF4-FFF2-40B4-BE49-F238E27FC236}">
                <a16:creationId xmlns="" xmlns:a16="http://schemas.microsoft.com/office/drawing/2014/main" id="{7C606338-5E78-2004-A9ED-0B8B8CB9358A}"/>
              </a:ext>
            </a:extLst>
          </p:cNvPr>
          <p:cNvSpPr txBox="1">
            <a:spLocks noGrp="1"/>
          </p:cNvSpPr>
          <p:nvPr>
            <p:ph type="title"/>
          </p:nvPr>
        </p:nvSpPr>
        <p:spPr>
          <a:xfrm flipH="1">
            <a:off x="683111" y="1710466"/>
            <a:ext cx="7777778" cy="861284"/>
          </a:xfrm>
          <a:prstGeom prst="rect">
            <a:avLst/>
          </a:prstGeom>
        </p:spPr>
        <p:txBody>
          <a:bodyPr spcFirstLastPara="1" wrap="square" lIns="91425" tIns="91425" rIns="91425" bIns="91425" anchor="ctr" anchorCtr="0">
            <a:noAutofit/>
          </a:bodyPr>
          <a:lstStyle/>
          <a:p>
            <a:pPr lvl="0" algn="just">
              <a:lnSpc>
                <a:spcPct val="150000"/>
              </a:lnSpc>
            </a:pPr>
            <a:r>
              <a:rPr lang="en-US" sz="2400" b="1" dirty="0">
                <a:latin typeface="Times New Roman" panose="02020603050405020304" pitchFamily="18" charset="0"/>
                <a:cs typeface="Times New Roman" panose="02020603050405020304" pitchFamily="18" charset="0"/>
              </a:rPr>
              <a:t>1. </a:t>
            </a:r>
            <a:r>
              <a:rPr lang="vi-VN" sz="2400" b="1" dirty="0">
                <a:latin typeface="Times New Roman" panose="02020603050405020304" pitchFamily="18" charset="0"/>
                <a:cs typeface="Times New Roman" panose="02020603050405020304" pitchFamily="18" charset="0"/>
              </a:rPr>
              <a:t>Vai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sự</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triển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kinh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tế</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98" name="Google Shape;498;p38">
            <a:extLst>
              <a:ext uri="{FF2B5EF4-FFF2-40B4-BE49-F238E27FC236}">
                <a16:creationId xmlns="" xmlns:a16="http://schemas.microsoft.com/office/drawing/2014/main" id="{93B2C516-67ED-EC37-9CFB-1D9910E5EBAC}"/>
              </a:ext>
            </a:extLst>
          </p:cNvPr>
          <p:cNvSpPr txBox="1">
            <a:spLocks noGrp="1"/>
          </p:cNvSpPr>
          <p:nvPr>
            <p:ph type="title" idx="2"/>
          </p:nvPr>
        </p:nvSpPr>
        <p:spPr>
          <a:xfrm flipH="1">
            <a:off x="593742" y="152748"/>
            <a:ext cx="8045684" cy="137790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u="sng" dirty="0" err="1">
                <a:solidFill>
                  <a:schemeClr val="accent1"/>
                </a:solidFill>
                <a:latin typeface="+mj-lt"/>
              </a:rPr>
              <a:t>BÀI</a:t>
            </a:r>
            <a:r>
              <a:rPr lang="en-US" sz="3600" b="1" u="sng" dirty="0">
                <a:solidFill>
                  <a:schemeClr val="accent1"/>
                </a:solidFill>
                <a:latin typeface="+mj-lt"/>
              </a:rPr>
              <a:t> 9</a:t>
            </a:r>
            <a:r>
              <a:rPr lang="en-US" sz="3600" b="1" dirty="0">
                <a:solidFill>
                  <a:schemeClr val="accent1"/>
                </a:solidFill>
                <a:latin typeface="+mj-lt"/>
              </a:rPr>
              <a:t>:</a:t>
            </a:r>
            <a:br>
              <a:rPr lang="en-US" sz="3600" b="1" dirty="0">
                <a:solidFill>
                  <a:schemeClr val="accent1"/>
                </a:solidFill>
                <a:latin typeface="+mj-lt"/>
              </a:rPr>
            </a:br>
            <a:r>
              <a:rPr lang="en-US" sz="3600" b="1" dirty="0">
                <a:solidFill>
                  <a:schemeClr val="bg2">
                    <a:lumMod val="50000"/>
                  </a:schemeClr>
                </a:solidFill>
                <a:latin typeface="+mj-lt"/>
              </a:rPr>
              <a:t>VĂN HÓA TIÊU DÙNG</a:t>
            </a:r>
            <a:endParaRPr sz="3600" b="1" dirty="0">
              <a:latin typeface="+mj-lt"/>
            </a:endParaRPr>
          </a:p>
        </p:txBody>
      </p:sp>
      <p:sp>
        <p:nvSpPr>
          <p:cNvPr id="3" name="Rectangle 2">
            <a:extLst>
              <a:ext uri="{FF2B5EF4-FFF2-40B4-BE49-F238E27FC236}">
                <a16:creationId xmlns="" xmlns:a16="http://schemas.microsoft.com/office/drawing/2014/main" id="{B2370A71-7B1B-83E6-3C45-0F78D146E7DF}"/>
              </a:ext>
            </a:extLst>
          </p:cNvPr>
          <p:cNvSpPr/>
          <p:nvPr/>
        </p:nvSpPr>
        <p:spPr>
          <a:xfrm>
            <a:off x="593742" y="2571750"/>
            <a:ext cx="7227068" cy="13877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2. </a:t>
            </a:r>
            <a:r>
              <a:rPr lang="vi-VN" sz="2400" b="1" dirty="0">
                <a:latin typeface="Times New Roman" panose="02020603050405020304" pitchFamily="18" charset="0"/>
                <a:cs typeface="Times New Roman" panose="02020603050405020304" pitchFamily="18" charset="0"/>
              </a:rPr>
              <a:t>Văn hóa tiêu dùng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dùng</a:t>
            </a:r>
            <a:r>
              <a:rPr lang="en-US" sz="1400" b="1" dirty="0">
                <a:latin typeface="Arial" pitchFamily="34" charset="0"/>
                <a:cs typeface="Arial" pitchFamily="34" charset="0"/>
              </a:rPr>
              <a:t/>
            </a:r>
            <a:br>
              <a:rPr lang="en-US" sz="1400" b="1" dirty="0">
                <a:latin typeface="Arial" pitchFamily="34" charset="0"/>
                <a:cs typeface="Arial" pitchFamily="34" charset="0"/>
              </a:rPr>
            </a:br>
            <a:r>
              <a:rPr lang="en-US" sz="1400" b="1" dirty="0" err="1">
                <a:solidFill>
                  <a:schemeClr val="bg1"/>
                </a:solidFill>
                <a:latin typeface="Arial" pitchFamily="34" charset="0"/>
                <a:cs typeface="Arial" pitchFamily="34" charset="0"/>
              </a:rPr>
              <a:t>văn</a:t>
            </a:r>
            <a:r>
              <a:rPr lang="en-US" sz="1400" b="1" dirty="0">
                <a:solidFill>
                  <a:schemeClr val="bg1"/>
                </a:solidFill>
                <a:latin typeface="Arial" pitchFamily="34" charset="0"/>
                <a:cs typeface="Arial" pitchFamily="34" charset="0"/>
              </a:rPr>
              <a:t> </a:t>
            </a:r>
            <a:r>
              <a:rPr lang="en-US" sz="1400" b="1" dirty="0" err="1">
                <a:solidFill>
                  <a:schemeClr val="bg1"/>
                </a:solidFill>
                <a:latin typeface="Arial" pitchFamily="34" charset="0"/>
                <a:cs typeface="Arial" pitchFamily="34" charset="0"/>
              </a:rPr>
              <a:t>hóa</a:t>
            </a:r>
            <a:r>
              <a:rPr lang="en-US" sz="1400" b="1" dirty="0">
                <a:solidFill>
                  <a:schemeClr val="bg1"/>
                </a:solidFill>
                <a:latin typeface="Arial" pitchFamily="34" charset="0"/>
                <a:cs typeface="Arial" pitchFamily="34" charset="0"/>
              </a:rPr>
              <a:t> </a:t>
            </a:r>
            <a:r>
              <a:rPr lang="en-US" sz="1400" b="1" dirty="0" err="1">
                <a:solidFill>
                  <a:schemeClr val="bg1"/>
                </a:solidFill>
                <a:latin typeface="Arial" pitchFamily="34" charset="0"/>
                <a:cs typeface="Arial" pitchFamily="34" charset="0"/>
              </a:rPr>
              <a:t>tiêu</a:t>
            </a:r>
            <a:r>
              <a:rPr lang="en-US" sz="1400" b="1" dirty="0">
                <a:solidFill>
                  <a:schemeClr val="bg1"/>
                </a:solidFill>
                <a:latin typeface="Arial" pitchFamily="34" charset="0"/>
                <a:cs typeface="Arial" pitchFamily="34" charset="0"/>
              </a:rPr>
              <a:t> </a:t>
            </a:r>
            <a:r>
              <a:rPr lang="en-US" sz="1400" b="1" dirty="0" err="1">
                <a:solidFill>
                  <a:schemeClr val="bg1"/>
                </a:solidFill>
                <a:latin typeface="Arial" pitchFamily="34" charset="0"/>
                <a:cs typeface="Arial" pitchFamily="34" charset="0"/>
              </a:rPr>
              <a:t>dùng</a:t>
            </a:r>
            <a:endParaRPr lang="en-US" dirty="0"/>
          </a:p>
        </p:txBody>
      </p:sp>
    </p:spTree>
    <p:extLst>
      <p:ext uri="{BB962C8B-B14F-4D97-AF65-F5344CB8AC3E}">
        <p14:creationId xmlns:p14="http://schemas.microsoft.com/office/powerpoint/2010/main" val="253403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800" b="1" dirty="0">
                <a:latin typeface="+mj-lt"/>
                <a:cs typeface="Times New Roman" panose="02020603050405020304" pitchFamily="18" charset="0"/>
              </a:rPr>
              <a:t>Đọc thông tin</a:t>
            </a:r>
            <a:endParaRPr lang="en-US" sz="2800" b="1" dirty="0">
              <a:latin typeface="+mj-lt"/>
              <a:cs typeface="Times New Roman" panose="02020603050405020304" pitchFamily="18" charset="0"/>
            </a:endParaRPr>
          </a:p>
        </p:txBody>
      </p:sp>
      <p:sp>
        <p:nvSpPr>
          <p:cNvPr id="3" name="Text Placeholder 2"/>
          <p:cNvSpPr>
            <a:spLocks noGrp="1"/>
          </p:cNvSpPr>
          <p:nvPr>
            <p:ph type="body" idx="1"/>
          </p:nvPr>
        </p:nvSpPr>
        <p:spPr>
          <a:xfrm>
            <a:off x="719999" y="1152474"/>
            <a:ext cx="8155059" cy="3785285"/>
          </a:xfrm>
        </p:spPr>
        <p:txBody>
          <a:bodyPr/>
          <a:lstStyle/>
          <a:p>
            <a:pPr marL="127000" indent="0" algn="just">
              <a:lnSpc>
                <a:spcPct val="150000"/>
              </a:lnSpc>
              <a:buNone/>
            </a:pPr>
            <a:r>
              <a:rPr lang="vi-VN" sz="2000" dirty="0">
                <a:latin typeface="Times New Roman" panose="02020603050405020304" pitchFamily="18" charset="0"/>
                <a:cs typeface="Times New Roman" panose="02020603050405020304" pitchFamily="18" charset="0"/>
              </a:rPr>
              <a:t>     Mỗi quốc gia, dân tộc, mỗi nền văn hóa đều có những đặc trưng riêng trong văn hóa tiêu dùng, làm nên vẻ đẹp đa dạng và đặc sắc. Những đặc trưng đó được thể hiện rõ nét trong phong tục, tập quán, nghi thức truyền thống vào dịp mừng năm mới.</a:t>
            </a:r>
          </a:p>
          <a:p>
            <a:pPr marL="127000" indent="0" algn="just">
              <a:lnSpc>
                <a:spcPct val="150000"/>
              </a:lnSpc>
              <a:buNone/>
            </a:pPr>
            <a:r>
              <a:rPr lang="vi-VN" sz="2000" dirty="0">
                <a:latin typeface="Times New Roman" panose="02020603050405020304" pitchFamily="18" charset="0"/>
                <a:cs typeface="Times New Roman" panose="02020603050405020304" pitchFamily="18" charset="0"/>
              </a:rPr>
              <a:t>     Tại Nhật Bản, năm mới hay Oshogatsu là ngày lễ quan trọng nhất trong năm. Trong ba ngày đầu năm, người Nhật thường ăn các món như: trứng cá trích, rong biển, bánh cá, khoai lang nghiền, hạt dẻ,... Trong đó, không thể thiếu món súp bánh gạo, món ăn cầu mong sự tốt lành trong năm mới.</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56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0BED77A-EFF7-93D7-8890-1E7960C0F148}"/>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29CEC5A9-3C4B-E4A9-7838-0AF864EFF197}"/>
              </a:ext>
            </a:extLst>
          </p:cNvPr>
          <p:cNvSpPr>
            <a:spLocks noGrp="1"/>
          </p:cNvSpPr>
          <p:nvPr>
            <p:ph type="title"/>
          </p:nvPr>
        </p:nvSpPr>
        <p:spPr/>
        <p:txBody>
          <a:bodyPr/>
          <a:lstStyle/>
          <a:p>
            <a:r>
              <a:rPr lang="vi-VN" sz="2800" b="1" dirty="0">
                <a:latin typeface="Times New Roman" panose="02020603050405020304" pitchFamily="18" charset="0"/>
                <a:cs typeface="Times New Roman" panose="02020603050405020304" pitchFamily="18" charset="0"/>
              </a:rPr>
              <a:t>Đọc thông tin</a:t>
            </a:r>
            <a:endParaRPr lang="en-US" sz="2800" b="1"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 xmlns:a16="http://schemas.microsoft.com/office/drawing/2014/main" id="{AF2A645E-4CA7-3196-8720-2E7D78459E66}"/>
              </a:ext>
            </a:extLst>
          </p:cNvPr>
          <p:cNvSpPr>
            <a:spLocks noGrp="1"/>
          </p:cNvSpPr>
          <p:nvPr>
            <p:ph type="body" idx="1"/>
          </p:nvPr>
        </p:nvSpPr>
        <p:spPr>
          <a:xfrm>
            <a:off x="719999" y="1152474"/>
            <a:ext cx="8155059" cy="3785285"/>
          </a:xfrm>
        </p:spPr>
        <p:txBody>
          <a:bodyPr/>
          <a:lstStyle/>
          <a:p>
            <a:pPr marL="127000" indent="0" algn="just">
              <a:lnSpc>
                <a:spcPct val="150000"/>
              </a:lnSpc>
              <a:buNone/>
            </a:pPr>
            <a:r>
              <a:rPr lang="vi-VN"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6A5920AD-6BF3-ABB3-0DA8-2A9B1553B909}"/>
              </a:ext>
            </a:extLst>
          </p:cNvPr>
          <p:cNvSpPr txBox="1"/>
          <p:nvPr/>
        </p:nvSpPr>
        <p:spPr>
          <a:xfrm>
            <a:off x="602432" y="1484555"/>
            <a:ext cx="8155058" cy="3268652"/>
          </a:xfrm>
          <a:prstGeom prst="rect">
            <a:avLst/>
          </a:prstGeom>
          <a:noFill/>
        </p:spPr>
        <p:txBody>
          <a:bodyPr wrap="square" rtlCol="0">
            <a:spAutoFit/>
          </a:bodyPr>
          <a:lstStyle/>
          <a:p>
            <a:pPr>
              <a:lnSpc>
                <a:spcPct val="150000"/>
              </a:lnSpc>
            </a:pP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a:t>
            </a:r>
          </a:p>
          <a:p>
            <a:pPr>
              <a:lnSpc>
                <a:spcPct val="150000"/>
              </a:lnSpc>
            </a:pP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Hanbok.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món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bao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canh</a:t>
            </a:r>
            <a:r>
              <a:rPr lang="en-US" sz="2000" dirty="0">
                <a:latin typeface="Times New Roman" panose="02020603050405020304" pitchFamily="18" charset="0"/>
                <a:cs typeface="Times New Roman" panose="02020603050405020304" pitchFamily="18" charset="0"/>
              </a:rPr>
              <a:t> bánh </a:t>
            </a:r>
            <a:r>
              <a:rPr lang="en-US" sz="2000" dirty="0" err="1">
                <a:latin typeface="Times New Roman" panose="02020603050405020304" pitchFamily="18" charset="0"/>
                <a:cs typeface="Times New Roman" panose="02020603050405020304" pitchFamily="18" charset="0"/>
              </a:rPr>
              <a:t>gạo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khoai</a:t>
            </a:r>
            <a:r>
              <a:rPr lang="en-US" sz="2000" dirty="0">
                <a:latin typeface="Times New Roman" panose="02020603050405020304" pitchFamily="18" charset="0"/>
                <a:cs typeface="Times New Roman" panose="02020603050405020304" pitchFamily="18" charset="0"/>
              </a:rPr>
              <a:t> lang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sườn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sốt</a:t>
            </a:r>
            <a:r>
              <a:rPr lang="en-US" sz="2000" dirty="0">
                <a:latin typeface="Times New Roman" panose="02020603050405020304" pitchFamily="18" charset="0"/>
                <a:cs typeface="Times New Roman" panose="02020603050405020304" pitchFamily="18" charset="0"/>
              </a:rPr>
              <a:t>, bánh qui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…Ở </a:t>
            </a:r>
            <a:r>
              <a:rPr lang="en-US" sz="2000" dirty="0" err="1">
                <a:latin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hẳn</a:t>
            </a:r>
            <a:r>
              <a:rPr lang="en-US" sz="2000" dirty="0">
                <a:latin typeface="Times New Roman" panose="02020603050405020304" pitchFamily="18" charset="0"/>
                <a:cs typeface="Times New Roman" panose="02020603050405020304" pitchFamily="18" charset="0"/>
              </a:rPr>
              <a:t> ai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nhớ</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tới</a:t>
            </a:r>
            <a:r>
              <a:rPr lang="en-US" sz="2000" dirty="0">
                <a:latin typeface="Times New Roman" panose="02020603050405020304" pitchFamily="18" charset="0"/>
                <a:cs typeface="Times New Roman" panose="02020603050405020304" pitchFamily="18" charset="0"/>
              </a:rPr>
              <a:t> bánh </a:t>
            </a:r>
            <a:r>
              <a:rPr lang="en-US" sz="2000" dirty="0" err="1">
                <a:latin typeface="Times New Roman" panose="02020603050405020304" pitchFamily="18" charset="0"/>
                <a:cs typeface="Times New Roman" panose="02020603050405020304" pitchFamily="18" charset="0"/>
              </a:rPr>
              <a:t>chưng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bánh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cs typeface="Times New Roman" panose="02020603050405020304" pitchFamily="18" charset="0"/>
              </a:rPr>
              <a:t> Nam. Bánh </a:t>
            </a:r>
            <a:r>
              <a:rPr lang="en-US" sz="2000" dirty="0" err="1">
                <a:latin typeface="Times New Roman" panose="02020603050405020304" pitchFamily="18" charset="0"/>
                <a:cs typeface="Times New Roman" panose="02020603050405020304" pitchFamily="18" charset="0"/>
              </a:rPr>
              <a:t>chưng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túy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gõ</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cửa</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093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187262" y="1049108"/>
            <a:ext cx="4901572" cy="41791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Pontano Sans"/>
              <a:buNone/>
              <a:defRPr sz="1600" b="0" i="0" u="none" strike="noStrike" cap="none">
                <a:solidFill>
                  <a:schemeClr val="dk1"/>
                </a:solidFill>
                <a:latin typeface="Pontano Sans"/>
                <a:ea typeface="Pontano Sans"/>
                <a:cs typeface="Pontano Sans"/>
                <a:sym typeface="Pontano Sans"/>
              </a:defRPr>
            </a:lvl1pPr>
            <a:lvl2pPr marL="914400" marR="0" lvl="1"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2pPr>
            <a:lvl3pPr marL="1371600" marR="0" lvl="2"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3pPr>
            <a:lvl4pPr marL="1828800" marR="0" lvl="3"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4pPr>
            <a:lvl5pPr marL="2286000" marR="0" lvl="4"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5pPr>
            <a:lvl6pPr marL="2743200" marR="0" lvl="5"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6pPr>
            <a:lvl7pPr marL="3200400" marR="0" lvl="6"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7pPr>
            <a:lvl8pPr marL="3657600" marR="0" lvl="7"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8pPr>
            <a:lvl9pPr marL="4114800" marR="0" lvl="8"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9pPr>
          </a:lstStyle>
          <a:p>
            <a:pPr marL="127000" indent="0" algn="just">
              <a:lnSpc>
                <a:spcPct val="150000"/>
              </a:lnSpc>
            </a:pPr>
            <a:r>
              <a:rPr lang="vi-VN" sz="2000" b="1" dirty="0">
                <a:solidFill>
                  <a:schemeClr val="tx1">
                    <a:lumMod val="75000"/>
                    <a:lumOff val="25000"/>
                  </a:schemeClr>
                </a:solidFill>
                <a:latin typeface="Times New Roman" panose="02020603050405020304" pitchFamily="18" charset="0"/>
                <a:cs typeface="Times New Roman" panose="02020603050405020304" pitchFamily="18" charset="0"/>
              </a:rPr>
              <a:t>Trường hợp 1. </a:t>
            </a:r>
            <a:r>
              <a:rPr lang="vi-VN" sz="2000" dirty="0">
                <a:latin typeface="Times New Roman" panose="02020603050405020304" pitchFamily="18" charset="0"/>
                <a:cs typeface="Times New Roman" panose="02020603050405020304" pitchFamily="18" charset="0"/>
              </a:rPr>
              <a:t>Là chủ doanh nghiệp sản xuất bánh kẹo truyền thống, ngay từ khi bắt đầu công việc kinh doanh của mình, anh A đã tìm hiểu những nét đặc trưng về sản phẩm, kênh phân phối, quảng cáo sản phẩm,... Việc nắm bắt được đặc điểm văn hóa tiêu dùng của cộng đồng đã giúp anh A có định hướng sản xuất kinh doanh phù hợp và thu được lợi nhuận.</a:t>
            </a:r>
            <a:endParaRPr lang="en-US" sz="2000" dirty="0">
              <a:latin typeface="Times New Roman" panose="02020603050405020304" pitchFamily="18" charset="0"/>
              <a:cs typeface="Times New Roman" panose="02020603050405020304" pitchFamily="18" charset="0"/>
            </a:endParaRPr>
          </a:p>
        </p:txBody>
      </p:sp>
      <p:sp>
        <p:nvSpPr>
          <p:cNvPr id="10" name="Title 9"/>
          <p:cNvSpPr>
            <a:spLocks noGrp="1"/>
          </p:cNvSpPr>
          <p:nvPr>
            <p:ph type="title"/>
          </p:nvPr>
        </p:nvSpPr>
        <p:spPr/>
        <p:txBody>
          <a:bodyPr/>
          <a:lstStyle/>
          <a:p>
            <a:r>
              <a:rPr lang="vi-VN" sz="2800">
                <a:latin typeface="Arial" pitchFamily="34" charset="0"/>
                <a:cs typeface="Arial" pitchFamily="34" charset="0"/>
              </a:rPr>
              <a:t>Đọc trường hợp</a:t>
            </a:r>
            <a:endParaRPr lang="en-US" sz="2800">
              <a:latin typeface="Arial" pitchFamily="34" charset="0"/>
              <a:cs typeface="Arial" pitchFamily="34" charset="0"/>
            </a:endParaRPr>
          </a:p>
        </p:txBody>
      </p:sp>
      <p:pic>
        <p:nvPicPr>
          <p:cNvPr id="1026" name="Picture 2" descr="https://o.remove.bg/downloads/7fd8310c-8b6d-4e2d-b2d3-abdbca7c0792/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2461" y="1200183"/>
            <a:ext cx="5911646" cy="3101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8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05DEEB8-F61E-98A8-835B-78662C28A2C4}"/>
            </a:ext>
          </a:extLst>
        </p:cNvPr>
        <p:cNvGrpSpPr/>
        <p:nvPr/>
      </p:nvGrpSpPr>
      <p:grpSpPr>
        <a:xfrm>
          <a:off x="0" y="0"/>
          <a:ext cx="0" cy="0"/>
          <a:chOff x="0" y="0"/>
          <a:chExt cx="0" cy="0"/>
        </a:xfrm>
      </p:grpSpPr>
      <p:pic>
        <p:nvPicPr>
          <p:cNvPr id="12290" name="Picture 10" descr="hanh-vi-nguoi-tieu-dung_mbaandrews">
            <a:extLst>
              <a:ext uri="{FF2B5EF4-FFF2-40B4-BE49-F238E27FC236}">
                <a16:creationId xmlns="" xmlns:a16="http://schemas.microsoft.com/office/drawing/2014/main" id="{E2F7007B-8486-5C79-1C60-7701AF216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61959"/>
            <a:ext cx="8077200" cy="328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13">
            <a:extLst>
              <a:ext uri="{FF2B5EF4-FFF2-40B4-BE49-F238E27FC236}">
                <a16:creationId xmlns="" xmlns:a16="http://schemas.microsoft.com/office/drawing/2014/main" id="{B7D327CA-D2A7-FA7D-ED9F-60A68E1CB095}"/>
              </a:ext>
            </a:extLst>
          </p:cNvPr>
          <p:cNvSpPr>
            <a:spLocks noChangeArrowheads="1"/>
          </p:cNvSpPr>
          <p:nvPr/>
        </p:nvSpPr>
        <p:spPr bwMode="auto">
          <a:xfrm>
            <a:off x="903642" y="0"/>
            <a:ext cx="7706958" cy="2246769"/>
          </a:xfrm>
          <a:prstGeom prst="rect">
            <a:avLst/>
          </a:prstGeom>
          <a:solidFill>
            <a:schemeClr val="accent2">
              <a:lumMod val="20000"/>
              <a:lumOff val="80000"/>
            </a:schemeClr>
          </a:solidFill>
          <a:ln>
            <a:noFill/>
          </a:ln>
          <a:effectLst/>
        </p:spPr>
        <p:txBody>
          <a:bodyPr wrap="square">
            <a:spAutoFit/>
          </a:bodyPr>
          <a:lstStyle/>
          <a:p>
            <a:pPr defTabSz="914400" eaLnBrk="1" hangingPunct="1">
              <a:defRPr/>
            </a:pPr>
            <a:r>
              <a:rPr lang="en-US" sz="3000" dirty="0">
                <a:solidFill>
                  <a:srgbClr val="FF0000"/>
                </a:solidFill>
              </a:rPr>
              <a:t>MỞ ĐẦU:</a:t>
            </a:r>
          </a:p>
          <a:p>
            <a:pPr defTabSz="914400" eaLnBrk="1" hangingPunct="1">
              <a:defRPr/>
            </a:pPr>
            <a:r>
              <a:rPr lang="en-US" sz="3000" dirty="0">
                <a:solidFill>
                  <a:srgbClr val="FF0000"/>
                </a:solidFill>
              </a:rPr>
              <a:t> </a:t>
            </a:r>
            <a:r>
              <a:rPr lang="en-US" sz="3000" dirty="0" err="1">
                <a:solidFill>
                  <a:srgbClr val="FF0000"/>
                </a:solidFill>
              </a:rPr>
              <a:t>Xem</a:t>
            </a:r>
            <a:r>
              <a:rPr lang="en-US" sz="3000" dirty="0">
                <a:solidFill>
                  <a:srgbClr val="FF0000"/>
                </a:solidFill>
              </a:rPr>
              <a:t> </a:t>
            </a:r>
            <a:r>
              <a:rPr lang="en-US" sz="3000" dirty="0" err="1">
                <a:solidFill>
                  <a:srgbClr val="FF0000"/>
                </a:solidFill>
              </a:rPr>
              <a:t>đoạn</a:t>
            </a:r>
            <a:r>
              <a:rPr lang="en-US" sz="3000" dirty="0">
                <a:solidFill>
                  <a:srgbClr val="FF0000"/>
                </a:solidFill>
              </a:rPr>
              <a:t> video  </a:t>
            </a:r>
            <a:r>
              <a:rPr lang="en-US" sz="3000" dirty="0" err="1">
                <a:solidFill>
                  <a:srgbClr val="FF0000"/>
                </a:solidFill>
              </a:rPr>
              <a:t>và</a:t>
            </a:r>
            <a:r>
              <a:rPr lang="en-US" sz="3000" dirty="0">
                <a:solidFill>
                  <a:srgbClr val="FF0000"/>
                </a:solidFill>
              </a:rPr>
              <a:t> </a:t>
            </a:r>
            <a:r>
              <a:rPr lang="en-US" sz="3000" dirty="0" err="1">
                <a:solidFill>
                  <a:srgbClr val="FF0000"/>
                </a:solidFill>
              </a:rPr>
              <a:t>cho</a:t>
            </a:r>
            <a:r>
              <a:rPr lang="en-US" sz="3000" dirty="0">
                <a:solidFill>
                  <a:srgbClr val="FF0000"/>
                </a:solidFill>
              </a:rPr>
              <a:t> </a:t>
            </a:r>
            <a:r>
              <a:rPr lang="en-US" sz="3000" dirty="0" err="1">
                <a:solidFill>
                  <a:srgbClr val="FF0000"/>
                </a:solidFill>
              </a:rPr>
              <a:t>biết</a:t>
            </a:r>
            <a:r>
              <a:rPr lang="en-US" sz="3000" dirty="0">
                <a:solidFill>
                  <a:srgbClr val="FF0000"/>
                </a:solidFill>
              </a:rPr>
              <a:t> </a:t>
            </a:r>
            <a:r>
              <a:rPr lang="en-US" sz="3000" dirty="0" err="1">
                <a:solidFill>
                  <a:srgbClr val="FF0000"/>
                </a:solidFill>
              </a:rPr>
              <a:t>đoạn</a:t>
            </a:r>
            <a:r>
              <a:rPr lang="en-US" sz="3000" dirty="0">
                <a:solidFill>
                  <a:srgbClr val="FF0000"/>
                </a:solidFill>
              </a:rPr>
              <a:t> video </a:t>
            </a:r>
            <a:r>
              <a:rPr lang="en-US" sz="3000" dirty="0" err="1">
                <a:solidFill>
                  <a:srgbClr val="FF0000"/>
                </a:solidFill>
              </a:rPr>
              <a:t>này</a:t>
            </a:r>
            <a:r>
              <a:rPr lang="en-US" sz="3000" dirty="0">
                <a:solidFill>
                  <a:srgbClr val="FF0000"/>
                </a:solidFill>
              </a:rPr>
              <a:t> </a:t>
            </a:r>
            <a:r>
              <a:rPr lang="en-US" sz="3000" dirty="0" err="1">
                <a:solidFill>
                  <a:srgbClr val="FF0000"/>
                </a:solidFill>
              </a:rPr>
              <a:t>thể</a:t>
            </a:r>
            <a:r>
              <a:rPr lang="en-US" sz="3000" dirty="0">
                <a:solidFill>
                  <a:srgbClr val="FF0000"/>
                </a:solidFill>
              </a:rPr>
              <a:t> </a:t>
            </a:r>
            <a:r>
              <a:rPr lang="en-US" sz="3000" dirty="0" err="1">
                <a:solidFill>
                  <a:srgbClr val="FF0000"/>
                </a:solidFill>
              </a:rPr>
              <a:t>hiện</a:t>
            </a:r>
            <a:r>
              <a:rPr lang="en-US" sz="3000" dirty="0">
                <a:solidFill>
                  <a:srgbClr val="FF0000"/>
                </a:solidFill>
              </a:rPr>
              <a:t> </a:t>
            </a:r>
            <a:r>
              <a:rPr lang="en-US" sz="3000" dirty="0" err="1">
                <a:solidFill>
                  <a:srgbClr val="FF0000"/>
                </a:solidFill>
              </a:rPr>
              <a:t>hoạt</a:t>
            </a:r>
            <a:r>
              <a:rPr lang="en-US" sz="3000" dirty="0">
                <a:solidFill>
                  <a:srgbClr val="FF0000"/>
                </a:solidFill>
              </a:rPr>
              <a:t> </a:t>
            </a:r>
            <a:r>
              <a:rPr lang="en-US" sz="3000" dirty="0" err="1">
                <a:solidFill>
                  <a:srgbClr val="FF0000"/>
                </a:solidFill>
              </a:rPr>
              <a:t>động</a:t>
            </a:r>
            <a:r>
              <a:rPr lang="en-US" sz="3000" dirty="0">
                <a:solidFill>
                  <a:srgbClr val="FF0000"/>
                </a:solidFill>
              </a:rPr>
              <a:t> </a:t>
            </a:r>
            <a:r>
              <a:rPr lang="en-US" sz="3000" dirty="0" err="1">
                <a:solidFill>
                  <a:srgbClr val="FF0000"/>
                </a:solidFill>
              </a:rPr>
              <a:t>gì</a:t>
            </a:r>
            <a:r>
              <a:rPr lang="en-US" sz="3000" dirty="0">
                <a:solidFill>
                  <a:srgbClr val="FF0000"/>
                </a:solidFill>
              </a:rPr>
              <a:t> </a:t>
            </a:r>
            <a:r>
              <a:rPr lang="en-US" sz="3000" dirty="0" err="1">
                <a:solidFill>
                  <a:srgbClr val="FF0000"/>
                </a:solidFill>
              </a:rPr>
              <a:t>của</a:t>
            </a:r>
            <a:r>
              <a:rPr lang="en-US" sz="3000" dirty="0">
                <a:solidFill>
                  <a:srgbClr val="FF0000"/>
                </a:solidFill>
              </a:rPr>
              <a:t> con </a:t>
            </a:r>
            <a:r>
              <a:rPr lang="en-US" sz="3000" dirty="0" err="1">
                <a:solidFill>
                  <a:srgbClr val="FF0000"/>
                </a:solidFill>
              </a:rPr>
              <a:t>người</a:t>
            </a:r>
            <a:r>
              <a:rPr lang="en-US" sz="3000" dirty="0">
                <a:solidFill>
                  <a:srgbClr val="FF0000"/>
                </a:solidFill>
              </a:rPr>
              <a:t> </a:t>
            </a:r>
            <a:r>
              <a:rPr lang="en-US" sz="3000" dirty="0" err="1">
                <a:solidFill>
                  <a:srgbClr val="FF0000"/>
                </a:solidFill>
              </a:rPr>
              <a:t>vào</a:t>
            </a:r>
            <a:r>
              <a:rPr lang="en-US" sz="3000" dirty="0">
                <a:solidFill>
                  <a:srgbClr val="FF0000"/>
                </a:solidFill>
              </a:rPr>
              <a:t> </a:t>
            </a:r>
            <a:r>
              <a:rPr lang="en-US" sz="3000" dirty="0" err="1">
                <a:solidFill>
                  <a:srgbClr val="FF0000"/>
                </a:solidFill>
              </a:rPr>
              <a:t>dịp</a:t>
            </a:r>
            <a:r>
              <a:rPr lang="en-US" sz="3000" dirty="0">
                <a:solidFill>
                  <a:srgbClr val="FF0000"/>
                </a:solidFill>
              </a:rPr>
              <a:t> </a:t>
            </a:r>
            <a:r>
              <a:rPr lang="en-US" sz="3000" dirty="0" err="1">
                <a:solidFill>
                  <a:srgbClr val="FF0000"/>
                </a:solidFill>
              </a:rPr>
              <a:t>tết</a:t>
            </a:r>
            <a:r>
              <a:rPr lang="en-US" sz="3000" dirty="0">
                <a:solidFill>
                  <a:srgbClr val="FF0000"/>
                </a:solidFill>
              </a:rPr>
              <a:t> </a:t>
            </a:r>
            <a:r>
              <a:rPr lang="en-US" sz="3000" dirty="0" err="1">
                <a:solidFill>
                  <a:srgbClr val="FF0000"/>
                </a:solidFill>
              </a:rPr>
              <a:t>Nguyên</a:t>
            </a:r>
            <a:r>
              <a:rPr lang="en-US" sz="3000" dirty="0">
                <a:solidFill>
                  <a:srgbClr val="FF0000"/>
                </a:solidFill>
              </a:rPr>
              <a:t> </a:t>
            </a:r>
            <a:r>
              <a:rPr lang="en-US" sz="3000" dirty="0" err="1">
                <a:solidFill>
                  <a:srgbClr val="FF0000"/>
                </a:solidFill>
              </a:rPr>
              <a:t>đán</a:t>
            </a:r>
            <a:r>
              <a:rPr lang="en-US" sz="3000" dirty="0">
                <a:solidFill>
                  <a:srgbClr val="FF0000"/>
                </a:solidFill>
              </a:rPr>
              <a:t>?</a:t>
            </a:r>
          </a:p>
          <a:p>
            <a:pPr defTabSz="914400" eaLnBrk="1" hangingPunct="1">
              <a:defRPr/>
            </a:pPr>
            <a:r>
              <a:rPr lang="en-US" sz="2000" b="1" dirty="0">
                <a:solidFill>
                  <a:srgbClr val="0070C0"/>
                </a:solidFill>
              </a:rPr>
              <a:t>                                        </a:t>
            </a:r>
            <a:endParaRPr lang="vi-VN" sz="2000" b="1" dirty="0">
              <a:solidFill>
                <a:srgbClr val="0070C0"/>
              </a:solidFill>
            </a:endParaRPr>
          </a:p>
        </p:txBody>
      </p:sp>
    </p:spTree>
    <p:extLst>
      <p:ext uri="{BB962C8B-B14F-4D97-AF65-F5344CB8AC3E}">
        <p14:creationId xmlns:p14="http://schemas.microsoft.com/office/powerpoint/2010/main" val="70936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3498575" y="126758"/>
            <a:ext cx="5518204" cy="51767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Pontano Sans"/>
              <a:buNone/>
              <a:defRPr sz="1600" b="0" i="0" u="none" strike="noStrike" cap="none">
                <a:solidFill>
                  <a:schemeClr val="dk1"/>
                </a:solidFill>
                <a:latin typeface="Pontano Sans"/>
                <a:ea typeface="Pontano Sans"/>
                <a:cs typeface="Pontano Sans"/>
                <a:sym typeface="Pontano Sans"/>
              </a:defRPr>
            </a:lvl1pPr>
            <a:lvl2pPr marL="914400" marR="0" lvl="1"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2pPr>
            <a:lvl3pPr marL="1371600" marR="0" lvl="2"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3pPr>
            <a:lvl4pPr marL="1828800" marR="0" lvl="3"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4pPr>
            <a:lvl5pPr marL="2286000" marR="0" lvl="4"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5pPr>
            <a:lvl6pPr marL="2743200" marR="0" lvl="5"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6pPr>
            <a:lvl7pPr marL="3200400" marR="0" lvl="6"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7pPr>
            <a:lvl8pPr marL="3657600" marR="0" lvl="7"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8pPr>
            <a:lvl9pPr marL="4114800" marR="0" lvl="8"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9pPr>
          </a:lstStyle>
          <a:p>
            <a:pPr marL="127000" indent="0" algn="just">
              <a:lnSpc>
                <a:spcPct val="150000"/>
              </a:lnSpc>
            </a:pPr>
            <a:r>
              <a:rPr lang="vi-VN" sz="2000" b="1" dirty="0">
                <a:solidFill>
                  <a:schemeClr val="tx1">
                    <a:lumMod val="75000"/>
                    <a:lumOff val="25000"/>
                  </a:schemeClr>
                </a:solidFill>
                <a:latin typeface="Times New Roman" panose="02020603050405020304" pitchFamily="18" charset="0"/>
                <a:cs typeface="Times New Roman" panose="02020603050405020304" pitchFamily="18" charset="0"/>
              </a:rPr>
              <a:t>Trường hợp 2. </a:t>
            </a:r>
            <a:r>
              <a:rPr lang="vi-VN" sz="2000" dirty="0">
                <a:latin typeface="Times New Roman" panose="02020603050405020304" pitchFamily="18" charset="0"/>
                <a:cs typeface="Times New Roman" panose="02020603050405020304" pitchFamily="18" charset="0"/>
              </a:rPr>
              <a:t>Những năm gần đây, tình trạng ô nhiễm môi trường ở nước ta ngày càng nghiêm trọng, đặc biệt là lượng rác thải nhựa tăng lên đáng báo động. Xuất phát từ thực trạng đó, Nhà nước có rất nhiều chính sách khuyến khích công dân tiêu dùng các sản phẩm thân thiện với môi trường. Trong nhà trường, ngày càng nhiều học sinh thay vì mua những chai nước uống bằng nhựa dùng một lần đã chuyển sang sử dụng bình nước cá nhân. Việc làm này đã góp phần định hướng cho sản xuất và tiêu dùng bền vững.</a:t>
            </a:r>
            <a:endParaRPr lang="en-US" sz="2000" dirty="0">
              <a:latin typeface="Times New Roman" panose="02020603050405020304" pitchFamily="18" charset="0"/>
              <a:cs typeface="Times New Roman" panose="02020603050405020304" pitchFamily="18" charset="0"/>
            </a:endParaRPr>
          </a:p>
        </p:txBody>
      </p:sp>
      <p:pic>
        <p:nvPicPr>
          <p:cNvPr id="2050" name="Picture 2" descr="Ô nhiễm môi trường là gì? 5 vấn đề nghiêm trọng do rác thải gây 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43" y="333492"/>
            <a:ext cx="3227932" cy="21485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uyên nhân ô nhiễm rác thải nhựa, nguồn gốc của rác thải nhựa đến từ đâ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43" y="2621600"/>
            <a:ext cx="3227932" cy="2150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71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ppt_x"/>
                                          </p:val>
                                        </p:tav>
                                        <p:tav tm="100000">
                                          <p:val>
                                            <p:strVal val="#ppt_x"/>
                                          </p:val>
                                        </p:tav>
                                      </p:tavLst>
                                    </p:anim>
                                    <p:anim calcmode="lin" valueType="num">
                                      <p:cBhvr additive="base">
                                        <p:cTn id="1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79700" y="365296"/>
            <a:ext cx="4554694" cy="4398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Pontano Sans"/>
              <a:buNone/>
              <a:defRPr sz="1600" b="0" i="0" u="none" strike="noStrike" cap="none">
                <a:solidFill>
                  <a:schemeClr val="dk1"/>
                </a:solidFill>
                <a:latin typeface="Pontano Sans"/>
                <a:ea typeface="Pontano Sans"/>
                <a:cs typeface="Pontano Sans"/>
                <a:sym typeface="Pontano Sans"/>
              </a:defRPr>
            </a:lvl1pPr>
            <a:lvl2pPr marL="914400" marR="0" lvl="1"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2pPr>
            <a:lvl3pPr marL="1371600" marR="0" lvl="2"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3pPr>
            <a:lvl4pPr marL="1828800" marR="0" lvl="3"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4pPr>
            <a:lvl5pPr marL="2286000" marR="0" lvl="4"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5pPr>
            <a:lvl6pPr marL="2743200" marR="0" lvl="5"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6pPr>
            <a:lvl7pPr marL="3200400" marR="0" lvl="6"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7pPr>
            <a:lvl8pPr marL="3657600" marR="0" lvl="7"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8pPr>
            <a:lvl9pPr marL="4114800" marR="0" lvl="8" indent="-330200" algn="ctr" rtl="0">
              <a:lnSpc>
                <a:spcPct val="100000"/>
              </a:lnSpc>
              <a:spcBef>
                <a:spcPts val="0"/>
              </a:spcBef>
              <a:spcAft>
                <a:spcPts val="0"/>
              </a:spcAft>
              <a:buClr>
                <a:schemeClr val="dk1"/>
              </a:buClr>
              <a:buSzPts val="2100"/>
              <a:buFont typeface="Pontano Sans"/>
              <a:buNone/>
              <a:defRPr sz="2100" b="0" i="0" u="none" strike="noStrike" cap="none">
                <a:solidFill>
                  <a:schemeClr val="dk1"/>
                </a:solidFill>
                <a:latin typeface="Pontano Sans"/>
                <a:ea typeface="Pontano Sans"/>
                <a:cs typeface="Pontano Sans"/>
                <a:sym typeface="Pontano Sans"/>
              </a:defRPr>
            </a:lvl9pPr>
          </a:lstStyle>
          <a:p>
            <a:pPr marL="127000" indent="0" algn="just">
              <a:lnSpc>
                <a:spcPct val="150000"/>
              </a:lnSpc>
            </a:pPr>
            <a:r>
              <a:rPr lang="vi-VN" sz="2000" b="1" dirty="0">
                <a:solidFill>
                  <a:schemeClr val="tx1">
                    <a:lumMod val="75000"/>
                    <a:lumOff val="25000"/>
                  </a:schemeClr>
                </a:solidFill>
                <a:latin typeface="Times New Roman" panose="02020603050405020304" pitchFamily="18" charset="0"/>
                <a:cs typeface="Times New Roman" panose="02020603050405020304" pitchFamily="18" charset="0"/>
              </a:rPr>
              <a:t>Trường hợp 3. </a:t>
            </a:r>
            <a:r>
              <a:rPr lang="vi-VN" sz="2000" dirty="0">
                <a:solidFill>
                  <a:schemeClr val="tx1">
                    <a:lumMod val="75000"/>
                    <a:lumOff val="25000"/>
                  </a:schemeClr>
                </a:solidFill>
                <a:latin typeface="Times New Roman" panose="02020603050405020304" pitchFamily="18" charset="0"/>
                <a:cs typeface="Times New Roman" panose="02020603050405020304" pitchFamily="18" charset="0"/>
              </a:rPr>
              <a:t>Mỗi thành viên trong gia đình Lan đều có ý thức tiêu dùng tiết kiệm. Bố mẹ Lan thường nhắc nhở con cái trong chi tiêu hợp lí, vừa đủ cho nhu cầu, tránh chi tiêu các sản phẩm xa xỉ và không rõ nguồn gốc, tiết kiệm điện, nước và hạn chế sử dụng thức ăn nhanh,... Nhờ chi tiêu hợp lí nên gia đình Lan luôn chủ động trong cuộc sống.</a:t>
            </a:r>
            <a:endParaRPr lang="en-US" sz="2000" dirty="0">
              <a:latin typeface="Times New Roman" panose="02020603050405020304" pitchFamily="18" charset="0"/>
              <a:cs typeface="Times New Roman" panose="02020603050405020304" pitchFamily="18" charset="0"/>
            </a:endParaRPr>
          </a:p>
        </p:txBody>
      </p:sp>
      <p:pic>
        <p:nvPicPr>
          <p:cNvPr id="3078" name="Picture 6" descr="9 cách chi tiêu hợp lý trong 1 tháng và mẹo chi tiêu cân đối | Ti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4394" y="270343"/>
            <a:ext cx="4029906" cy="4667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07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29"/>
        <p:cNvGrpSpPr/>
        <p:nvPr/>
      </p:nvGrpSpPr>
      <p:grpSpPr>
        <a:xfrm>
          <a:off x="0" y="0"/>
          <a:ext cx="0" cy="0"/>
          <a:chOff x="0" y="0"/>
          <a:chExt cx="0" cy="0"/>
        </a:xfrm>
      </p:grpSpPr>
      <p:sp>
        <p:nvSpPr>
          <p:cNvPr id="5131" name="Google Shape;5131;p51"/>
          <p:cNvSpPr txBox="1">
            <a:spLocks noGrp="1"/>
          </p:cNvSpPr>
          <p:nvPr>
            <p:ph type="title"/>
          </p:nvPr>
        </p:nvSpPr>
        <p:spPr>
          <a:xfrm>
            <a:off x="247425" y="737434"/>
            <a:ext cx="5830645" cy="2267097"/>
          </a:xfrm>
          <a:prstGeom prst="rect">
            <a:avLst/>
          </a:prstGeom>
        </p:spPr>
        <p:txBody>
          <a:bodyPr spcFirstLastPara="1" wrap="square" lIns="91425" tIns="91425" rIns="91425" bIns="91425" anchor="ctr" anchorCtr="0">
            <a:noAutofit/>
          </a:bodyPr>
          <a:lstStyle/>
          <a:p>
            <a:pPr algn="ctr">
              <a:lnSpc>
                <a:spcPct val="150000"/>
              </a:lnSpc>
            </a:pP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highlight>
                  <a:srgbClr val="FFFF00"/>
                </a:highlight>
                <a:latin typeface="Times New Roman" panose="02020603050405020304" pitchFamily="18" charset="0"/>
                <a:cs typeface="Times New Roman" panose="02020603050405020304" pitchFamily="18" charset="0"/>
              </a:rPr>
              <a:t>NHÓM 1, 2, 3</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 Em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c</a:t>
            </a:r>
            <a:r>
              <a:rPr lang="vi-VN" sz="2400" dirty="0">
                <a:latin typeface="Times New Roman" panose="02020603050405020304" pitchFamily="18" charset="0"/>
                <a:cs typeface="Times New Roman" panose="02020603050405020304" pitchFamily="18" charset="0"/>
              </a:rPr>
              <a:t>ho biết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Á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endParaRPr lang="en-US" sz="2400" b="1" dirty="0">
              <a:solidFill>
                <a:schemeClr val="bg1"/>
              </a:solidFill>
              <a:latin typeface="+mj-lt"/>
            </a:endParaRPr>
          </a:p>
        </p:txBody>
      </p:sp>
      <p:grpSp>
        <p:nvGrpSpPr>
          <p:cNvPr id="5134" name="Google Shape;5134;p51"/>
          <p:cNvGrpSpPr/>
          <p:nvPr/>
        </p:nvGrpSpPr>
        <p:grpSpPr>
          <a:xfrm>
            <a:off x="5960763" y="2041954"/>
            <a:ext cx="2462841" cy="2631367"/>
            <a:chOff x="5960763" y="2041954"/>
            <a:chExt cx="2462841" cy="2631367"/>
          </a:xfrm>
        </p:grpSpPr>
        <p:sp>
          <p:nvSpPr>
            <p:cNvPr id="5135" name="Google Shape;5135;p51"/>
            <p:cNvSpPr/>
            <p:nvPr/>
          </p:nvSpPr>
          <p:spPr>
            <a:xfrm>
              <a:off x="5960763" y="4504721"/>
              <a:ext cx="1842300" cy="168600"/>
            </a:xfrm>
            <a:prstGeom prst="ellipse">
              <a:avLst/>
            </a:prstGeom>
            <a:solidFill>
              <a:srgbClr val="C8C4F7">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nvGrpSpPr>
            <p:cNvPr id="5136" name="Google Shape;5136;p51"/>
            <p:cNvGrpSpPr/>
            <p:nvPr/>
          </p:nvGrpSpPr>
          <p:grpSpPr>
            <a:xfrm>
              <a:off x="6141160" y="2041954"/>
              <a:ext cx="2282444" cy="2576058"/>
              <a:chOff x="5226925" y="3412525"/>
              <a:chExt cx="741800" cy="837225"/>
            </a:xfrm>
          </p:grpSpPr>
          <p:sp>
            <p:nvSpPr>
              <p:cNvPr id="5137" name="Google Shape;5137;p51"/>
              <p:cNvSpPr/>
              <p:nvPr/>
            </p:nvSpPr>
            <p:spPr>
              <a:xfrm>
                <a:off x="5756550" y="3679600"/>
                <a:ext cx="212175" cy="164100"/>
              </a:xfrm>
              <a:custGeom>
                <a:avLst/>
                <a:gdLst/>
                <a:ahLst/>
                <a:cxnLst/>
                <a:rect l="l" t="t" r="r" b="b"/>
                <a:pathLst>
                  <a:path w="8487" h="6564" extrusionOk="0">
                    <a:moveTo>
                      <a:pt x="7934" y="6564"/>
                    </a:moveTo>
                    <a:lnTo>
                      <a:pt x="543" y="6564"/>
                    </a:lnTo>
                    <a:cubicBezTo>
                      <a:pt x="246" y="6564"/>
                      <a:pt x="1" y="6319"/>
                      <a:pt x="1" y="6012"/>
                    </a:cubicBezTo>
                    <a:lnTo>
                      <a:pt x="1" y="542"/>
                    </a:lnTo>
                    <a:cubicBezTo>
                      <a:pt x="1" y="245"/>
                      <a:pt x="246" y="1"/>
                      <a:pt x="543" y="1"/>
                    </a:cubicBezTo>
                    <a:lnTo>
                      <a:pt x="7934" y="1"/>
                    </a:lnTo>
                    <a:cubicBezTo>
                      <a:pt x="8242" y="1"/>
                      <a:pt x="8486" y="245"/>
                      <a:pt x="8486" y="542"/>
                    </a:cubicBezTo>
                    <a:lnTo>
                      <a:pt x="8486" y="6012"/>
                    </a:lnTo>
                    <a:cubicBezTo>
                      <a:pt x="8486" y="6319"/>
                      <a:pt x="8242" y="6564"/>
                      <a:pt x="7934" y="6564"/>
                    </a:cubicBezTo>
                    <a:close/>
                  </a:path>
                </a:pathLst>
              </a:custGeom>
              <a:solidFill>
                <a:srgbClr val="A59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38" name="Google Shape;5138;p51"/>
              <p:cNvSpPr/>
              <p:nvPr/>
            </p:nvSpPr>
            <p:spPr>
              <a:xfrm>
                <a:off x="5882150" y="3778375"/>
                <a:ext cx="49125" cy="54175"/>
              </a:xfrm>
              <a:custGeom>
                <a:avLst/>
                <a:gdLst/>
                <a:ahLst/>
                <a:cxnLst/>
                <a:rect l="l" t="t" r="r" b="b"/>
                <a:pathLst>
                  <a:path w="1965" h="2167" extrusionOk="0">
                    <a:moveTo>
                      <a:pt x="1041" y="2167"/>
                    </a:moveTo>
                    <a:lnTo>
                      <a:pt x="659" y="1625"/>
                    </a:lnTo>
                    <a:lnTo>
                      <a:pt x="0" y="1530"/>
                    </a:lnTo>
                    <a:lnTo>
                      <a:pt x="924" y="0"/>
                    </a:lnTo>
                    <a:lnTo>
                      <a:pt x="1964" y="626"/>
                    </a:ln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39" name="Google Shape;5139;p51"/>
              <p:cNvSpPr/>
              <p:nvPr/>
            </p:nvSpPr>
            <p:spPr>
              <a:xfrm>
                <a:off x="5908950" y="3778375"/>
                <a:ext cx="49400" cy="54175"/>
              </a:xfrm>
              <a:custGeom>
                <a:avLst/>
                <a:gdLst/>
                <a:ahLst/>
                <a:cxnLst/>
                <a:rect l="l" t="t" r="r" b="b"/>
                <a:pathLst>
                  <a:path w="1976" h="2167" extrusionOk="0">
                    <a:moveTo>
                      <a:pt x="935" y="2167"/>
                    </a:moveTo>
                    <a:lnTo>
                      <a:pt x="1317" y="1625"/>
                    </a:lnTo>
                    <a:lnTo>
                      <a:pt x="1976" y="1530"/>
                    </a:lnTo>
                    <a:lnTo>
                      <a:pt x="1041" y="0"/>
                    </a:lnTo>
                    <a:lnTo>
                      <a:pt x="0" y="626"/>
                    </a:ln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40" name="Google Shape;5140;p51"/>
              <p:cNvSpPr/>
              <p:nvPr/>
            </p:nvSpPr>
            <p:spPr>
              <a:xfrm>
                <a:off x="5895950" y="3763750"/>
                <a:ext cx="48075" cy="48100"/>
              </a:xfrm>
              <a:custGeom>
                <a:avLst/>
                <a:gdLst/>
                <a:ahLst/>
                <a:cxnLst/>
                <a:rect l="l" t="t" r="r" b="b"/>
                <a:pathLst>
                  <a:path w="1923" h="1924" extrusionOk="0">
                    <a:moveTo>
                      <a:pt x="1922" y="968"/>
                    </a:moveTo>
                    <a:cubicBezTo>
                      <a:pt x="1922" y="1499"/>
                      <a:pt x="1497" y="1923"/>
                      <a:pt x="966" y="1923"/>
                    </a:cubicBezTo>
                    <a:cubicBezTo>
                      <a:pt x="435" y="1923"/>
                      <a:pt x="1" y="1499"/>
                      <a:pt x="1" y="968"/>
                    </a:cubicBezTo>
                    <a:cubicBezTo>
                      <a:pt x="1" y="437"/>
                      <a:pt x="435" y="1"/>
                      <a:pt x="966" y="1"/>
                    </a:cubicBezTo>
                    <a:cubicBezTo>
                      <a:pt x="1497" y="1"/>
                      <a:pt x="1922" y="437"/>
                      <a:pt x="1922" y="96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41" name="Google Shape;5141;p51"/>
              <p:cNvSpPr/>
              <p:nvPr/>
            </p:nvSpPr>
            <p:spPr>
              <a:xfrm>
                <a:off x="5775950" y="3696600"/>
                <a:ext cx="175500" cy="5600"/>
              </a:xfrm>
              <a:custGeom>
                <a:avLst/>
                <a:gdLst/>
                <a:ahLst/>
                <a:cxnLst/>
                <a:rect l="l" t="t" r="r" b="b"/>
                <a:pathLst>
                  <a:path w="7020" h="224" extrusionOk="0">
                    <a:moveTo>
                      <a:pt x="107" y="1"/>
                    </a:moveTo>
                    <a:cubicBezTo>
                      <a:pt x="43" y="1"/>
                      <a:pt x="1" y="53"/>
                      <a:pt x="1" y="117"/>
                    </a:cubicBezTo>
                    <a:cubicBezTo>
                      <a:pt x="1" y="181"/>
                      <a:pt x="43" y="223"/>
                      <a:pt x="107" y="223"/>
                    </a:cubicBezTo>
                    <a:lnTo>
                      <a:pt x="6903" y="223"/>
                    </a:lnTo>
                    <a:cubicBezTo>
                      <a:pt x="6967" y="223"/>
                      <a:pt x="7020" y="181"/>
                      <a:pt x="7020" y="117"/>
                    </a:cubicBezTo>
                    <a:cubicBezTo>
                      <a:pt x="7020" y="53"/>
                      <a:pt x="6967" y="1"/>
                      <a:pt x="69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42" name="Google Shape;5142;p51"/>
              <p:cNvSpPr/>
              <p:nvPr/>
            </p:nvSpPr>
            <p:spPr>
              <a:xfrm>
                <a:off x="5775950" y="3718100"/>
                <a:ext cx="175500" cy="5600"/>
              </a:xfrm>
              <a:custGeom>
                <a:avLst/>
                <a:gdLst/>
                <a:ahLst/>
                <a:cxnLst/>
                <a:rect l="l" t="t" r="r" b="b"/>
                <a:pathLst>
                  <a:path w="7020" h="224" extrusionOk="0">
                    <a:moveTo>
                      <a:pt x="107" y="0"/>
                    </a:moveTo>
                    <a:cubicBezTo>
                      <a:pt x="43" y="0"/>
                      <a:pt x="1" y="54"/>
                      <a:pt x="1" y="107"/>
                    </a:cubicBezTo>
                    <a:cubicBezTo>
                      <a:pt x="1" y="170"/>
                      <a:pt x="43" y="224"/>
                      <a:pt x="107" y="224"/>
                    </a:cubicBezTo>
                    <a:lnTo>
                      <a:pt x="6903" y="224"/>
                    </a:lnTo>
                    <a:cubicBezTo>
                      <a:pt x="6967" y="224"/>
                      <a:pt x="7020" y="170"/>
                      <a:pt x="7020" y="107"/>
                    </a:cubicBezTo>
                    <a:cubicBezTo>
                      <a:pt x="7020" y="54"/>
                      <a:pt x="6967" y="0"/>
                      <a:pt x="69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43" name="Google Shape;5143;p51"/>
              <p:cNvSpPr/>
              <p:nvPr/>
            </p:nvSpPr>
            <p:spPr>
              <a:xfrm>
                <a:off x="5775950" y="3741200"/>
                <a:ext cx="175500" cy="5600"/>
              </a:xfrm>
              <a:custGeom>
                <a:avLst/>
                <a:gdLst/>
                <a:ahLst/>
                <a:cxnLst/>
                <a:rect l="l" t="t" r="r" b="b"/>
                <a:pathLst>
                  <a:path w="7020" h="224" extrusionOk="0">
                    <a:moveTo>
                      <a:pt x="107" y="1"/>
                    </a:moveTo>
                    <a:cubicBezTo>
                      <a:pt x="43" y="1"/>
                      <a:pt x="1" y="43"/>
                      <a:pt x="1" y="107"/>
                    </a:cubicBezTo>
                    <a:cubicBezTo>
                      <a:pt x="1" y="171"/>
                      <a:pt x="43" y="223"/>
                      <a:pt x="107" y="223"/>
                    </a:cubicBezTo>
                    <a:lnTo>
                      <a:pt x="6903" y="223"/>
                    </a:lnTo>
                    <a:cubicBezTo>
                      <a:pt x="6967" y="223"/>
                      <a:pt x="7020" y="171"/>
                      <a:pt x="7020" y="107"/>
                    </a:cubicBezTo>
                    <a:cubicBezTo>
                      <a:pt x="7020" y="43"/>
                      <a:pt x="6967" y="1"/>
                      <a:pt x="69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44" name="Google Shape;5144;p51"/>
              <p:cNvSpPr/>
              <p:nvPr/>
            </p:nvSpPr>
            <p:spPr>
              <a:xfrm>
                <a:off x="5775950" y="3762450"/>
                <a:ext cx="103025" cy="5850"/>
              </a:xfrm>
              <a:custGeom>
                <a:avLst/>
                <a:gdLst/>
                <a:ahLst/>
                <a:cxnLst/>
                <a:rect l="l" t="t" r="r" b="b"/>
                <a:pathLst>
                  <a:path w="4121" h="234" extrusionOk="0">
                    <a:moveTo>
                      <a:pt x="107" y="0"/>
                    </a:moveTo>
                    <a:cubicBezTo>
                      <a:pt x="43" y="0"/>
                      <a:pt x="1" y="53"/>
                      <a:pt x="1" y="117"/>
                    </a:cubicBezTo>
                    <a:cubicBezTo>
                      <a:pt x="1" y="180"/>
                      <a:pt x="43" y="234"/>
                      <a:pt x="107" y="234"/>
                    </a:cubicBezTo>
                    <a:lnTo>
                      <a:pt x="4015" y="234"/>
                    </a:lnTo>
                    <a:cubicBezTo>
                      <a:pt x="4067" y="234"/>
                      <a:pt x="4121" y="180"/>
                      <a:pt x="4121" y="117"/>
                    </a:cubicBezTo>
                    <a:cubicBezTo>
                      <a:pt x="4121" y="53"/>
                      <a:pt x="4067" y="0"/>
                      <a:pt x="4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45" name="Google Shape;5145;p51"/>
              <p:cNvSpPr/>
              <p:nvPr/>
            </p:nvSpPr>
            <p:spPr>
              <a:xfrm>
                <a:off x="5775950" y="3784750"/>
                <a:ext cx="103025" cy="5575"/>
              </a:xfrm>
              <a:custGeom>
                <a:avLst/>
                <a:gdLst/>
                <a:ahLst/>
                <a:cxnLst/>
                <a:rect l="l" t="t" r="r" b="b"/>
                <a:pathLst>
                  <a:path w="4121" h="223" extrusionOk="0">
                    <a:moveTo>
                      <a:pt x="107" y="0"/>
                    </a:moveTo>
                    <a:cubicBezTo>
                      <a:pt x="43" y="0"/>
                      <a:pt x="1" y="53"/>
                      <a:pt x="1" y="117"/>
                    </a:cubicBezTo>
                    <a:cubicBezTo>
                      <a:pt x="1" y="180"/>
                      <a:pt x="43" y="223"/>
                      <a:pt x="107" y="223"/>
                    </a:cubicBezTo>
                    <a:lnTo>
                      <a:pt x="4015" y="223"/>
                    </a:lnTo>
                    <a:cubicBezTo>
                      <a:pt x="4067" y="223"/>
                      <a:pt x="4121" y="180"/>
                      <a:pt x="4121" y="117"/>
                    </a:cubicBezTo>
                    <a:cubicBezTo>
                      <a:pt x="4121" y="53"/>
                      <a:pt x="4067" y="0"/>
                      <a:pt x="4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46" name="Google Shape;5146;p51"/>
              <p:cNvSpPr/>
              <p:nvPr/>
            </p:nvSpPr>
            <p:spPr>
              <a:xfrm>
                <a:off x="5696300" y="3445175"/>
                <a:ext cx="193825" cy="257825"/>
              </a:xfrm>
              <a:custGeom>
                <a:avLst/>
                <a:gdLst/>
                <a:ahLst/>
                <a:cxnLst/>
                <a:rect l="l" t="t" r="r" b="b"/>
                <a:pathLst>
                  <a:path w="7753" h="10313" extrusionOk="0">
                    <a:moveTo>
                      <a:pt x="7668" y="10312"/>
                    </a:moveTo>
                    <a:lnTo>
                      <a:pt x="86" y="10312"/>
                    </a:lnTo>
                    <a:cubicBezTo>
                      <a:pt x="43" y="10312"/>
                      <a:pt x="1" y="10270"/>
                      <a:pt x="1" y="10216"/>
                    </a:cubicBezTo>
                    <a:lnTo>
                      <a:pt x="1" y="86"/>
                    </a:lnTo>
                    <a:cubicBezTo>
                      <a:pt x="1" y="33"/>
                      <a:pt x="43" y="1"/>
                      <a:pt x="86" y="1"/>
                    </a:cubicBezTo>
                    <a:lnTo>
                      <a:pt x="7668" y="1"/>
                    </a:lnTo>
                    <a:cubicBezTo>
                      <a:pt x="7710" y="1"/>
                      <a:pt x="7753" y="33"/>
                      <a:pt x="7753" y="86"/>
                    </a:cubicBezTo>
                    <a:lnTo>
                      <a:pt x="7753" y="10216"/>
                    </a:lnTo>
                    <a:cubicBezTo>
                      <a:pt x="7753" y="10270"/>
                      <a:pt x="7710" y="10312"/>
                      <a:pt x="7668" y="10312"/>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47" name="Google Shape;5147;p51"/>
              <p:cNvSpPr/>
              <p:nvPr/>
            </p:nvSpPr>
            <p:spPr>
              <a:xfrm>
                <a:off x="5716200" y="3476250"/>
                <a:ext cx="154550" cy="7450"/>
              </a:xfrm>
              <a:custGeom>
                <a:avLst/>
                <a:gdLst/>
                <a:ahLst/>
                <a:cxnLst/>
                <a:rect l="l" t="t" r="r" b="b"/>
                <a:pathLst>
                  <a:path w="6182" h="298" extrusionOk="0">
                    <a:moveTo>
                      <a:pt x="149" y="0"/>
                    </a:moveTo>
                    <a:cubicBezTo>
                      <a:pt x="64" y="0"/>
                      <a:pt x="1" y="74"/>
                      <a:pt x="1" y="149"/>
                    </a:cubicBezTo>
                    <a:cubicBezTo>
                      <a:pt x="1" y="234"/>
                      <a:pt x="64" y="298"/>
                      <a:pt x="149" y="298"/>
                    </a:cubicBezTo>
                    <a:lnTo>
                      <a:pt x="6033" y="298"/>
                    </a:lnTo>
                    <a:cubicBezTo>
                      <a:pt x="6118" y="298"/>
                      <a:pt x="6181" y="234"/>
                      <a:pt x="6181" y="149"/>
                    </a:cubicBezTo>
                    <a:cubicBezTo>
                      <a:pt x="6181" y="74"/>
                      <a:pt x="6118" y="0"/>
                      <a:pt x="60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48" name="Google Shape;5148;p51"/>
              <p:cNvSpPr/>
              <p:nvPr/>
            </p:nvSpPr>
            <p:spPr>
              <a:xfrm>
                <a:off x="5716200" y="3506775"/>
                <a:ext cx="154550" cy="7450"/>
              </a:xfrm>
              <a:custGeom>
                <a:avLst/>
                <a:gdLst/>
                <a:ahLst/>
                <a:cxnLst/>
                <a:rect l="l" t="t" r="r" b="b"/>
                <a:pathLst>
                  <a:path w="6182" h="298" extrusionOk="0">
                    <a:moveTo>
                      <a:pt x="149" y="0"/>
                    </a:moveTo>
                    <a:cubicBezTo>
                      <a:pt x="64" y="0"/>
                      <a:pt x="1" y="64"/>
                      <a:pt x="1" y="149"/>
                    </a:cubicBezTo>
                    <a:cubicBezTo>
                      <a:pt x="1" y="234"/>
                      <a:pt x="64" y="298"/>
                      <a:pt x="149" y="298"/>
                    </a:cubicBezTo>
                    <a:lnTo>
                      <a:pt x="6033" y="298"/>
                    </a:lnTo>
                    <a:cubicBezTo>
                      <a:pt x="6118" y="298"/>
                      <a:pt x="6181" y="234"/>
                      <a:pt x="6181" y="149"/>
                    </a:cubicBezTo>
                    <a:cubicBezTo>
                      <a:pt x="6181" y="64"/>
                      <a:pt x="6118" y="0"/>
                      <a:pt x="60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49" name="Google Shape;5149;p51"/>
              <p:cNvSpPr/>
              <p:nvPr/>
            </p:nvSpPr>
            <p:spPr>
              <a:xfrm>
                <a:off x="5716200" y="3537300"/>
                <a:ext cx="154550" cy="7200"/>
              </a:xfrm>
              <a:custGeom>
                <a:avLst/>
                <a:gdLst/>
                <a:ahLst/>
                <a:cxnLst/>
                <a:rect l="l" t="t" r="r" b="b"/>
                <a:pathLst>
                  <a:path w="6182" h="288" extrusionOk="0">
                    <a:moveTo>
                      <a:pt x="149" y="1"/>
                    </a:moveTo>
                    <a:cubicBezTo>
                      <a:pt x="64" y="1"/>
                      <a:pt x="1" y="65"/>
                      <a:pt x="1" y="139"/>
                    </a:cubicBezTo>
                    <a:cubicBezTo>
                      <a:pt x="1" y="224"/>
                      <a:pt x="64" y="287"/>
                      <a:pt x="149" y="287"/>
                    </a:cubicBezTo>
                    <a:lnTo>
                      <a:pt x="6033" y="287"/>
                    </a:lnTo>
                    <a:cubicBezTo>
                      <a:pt x="6118" y="287"/>
                      <a:pt x="6181" y="224"/>
                      <a:pt x="6181" y="139"/>
                    </a:cubicBezTo>
                    <a:cubicBezTo>
                      <a:pt x="6181" y="65"/>
                      <a:pt x="6118" y="1"/>
                      <a:pt x="6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50" name="Google Shape;5150;p51"/>
              <p:cNvSpPr/>
              <p:nvPr/>
            </p:nvSpPr>
            <p:spPr>
              <a:xfrm>
                <a:off x="5716200" y="3567575"/>
                <a:ext cx="154550" cy="7450"/>
              </a:xfrm>
              <a:custGeom>
                <a:avLst/>
                <a:gdLst/>
                <a:ahLst/>
                <a:cxnLst/>
                <a:rect l="l" t="t" r="r" b="b"/>
                <a:pathLst>
                  <a:path w="6182" h="298" extrusionOk="0">
                    <a:moveTo>
                      <a:pt x="149" y="1"/>
                    </a:moveTo>
                    <a:cubicBezTo>
                      <a:pt x="64" y="1"/>
                      <a:pt x="1" y="64"/>
                      <a:pt x="1" y="149"/>
                    </a:cubicBezTo>
                    <a:cubicBezTo>
                      <a:pt x="1" y="234"/>
                      <a:pt x="64" y="298"/>
                      <a:pt x="149" y="298"/>
                    </a:cubicBezTo>
                    <a:lnTo>
                      <a:pt x="6033" y="298"/>
                    </a:lnTo>
                    <a:cubicBezTo>
                      <a:pt x="6118" y="298"/>
                      <a:pt x="6181" y="234"/>
                      <a:pt x="6181" y="149"/>
                    </a:cubicBezTo>
                    <a:cubicBezTo>
                      <a:pt x="6181" y="64"/>
                      <a:pt x="6118" y="1"/>
                      <a:pt x="6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51" name="Google Shape;5151;p51"/>
              <p:cNvSpPr/>
              <p:nvPr/>
            </p:nvSpPr>
            <p:spPr>
              <a:xfrm>
                <a:off x="5716200" y="3598100"/>
                <a:ext cx="107275" cy="7450"/>
              </a:xfrm>
              <a:custGeom>
                <a:avLst/>
                <a:gdLst/>
                <a:ahLst/>
                <a:cxnLst/>
                <a:rect l="l" t="t" r="r" b="b"/>
                <a:pathLst>
                  <a:path w="4291" h="298" extrusionOk="0">
                    <a:moveTo>
                      <a:pt x="149" y="0"/>
                    </a:moveTo>
                    <a:cubicBezTo>
                      <a:pt x="64" y="0"/>
                      <a:pt x="1" y="64"/>
                      <a:pt x="1" y="149"/>
                    </a:cubicBezTo>
                    <a:cubicBezTo>
                      <a:pt x="1" y="224"/>
                      <a:pt x="64" y="298"/>
                      <a:pt x="149" y="298"/>
                    </a:cubicBezTo>
                    <a:lnTo>
                      <a:pt x="4142" y="298"/>
                    </a:lnTo>
                    <a:cubicBezTo>
                      <a:pt x="4227" y="298"/>
                      <a:pt x="4291" y="224"/>
                      <a:pt x="4291" y="149"/>
                    </a:cubicBezTo>
                    <a:cubicBezTo>
                      <a:pt x="4291" y="64"/>
                      <a:pt x="4227" y="0"/>
                      <a:pt x="41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52" name="Google Shape;5152;p51"/>
              <p:cNvSpPr/>
              <p:nvPr/>
            </p:nvSpPr>
            <p:spPr>
              <a:xfrm>
                <a:off x="5784700" y="3615900"/>
                <a:ext cx="89225" cy="78600"/>
              </a:xfrm>
              <a:custGeom>
                <a:avLst/>
                <a:gdLst/>
                <a:ahLst/>
                <a:cxnLst/>
                <a:rect l="l" t="t" r="r" b="b"/>
                <a:pathLst>
                  <a:path w="3569" h="3144" extrusionOk="0">
                    <a:moveTo>
                      <a:pt x="1520" y="1922"/>
                    </a:moveTo>
                    <a:cubicBezTo>
                      <a:pt x="1477" y="2007"/>
                      <a:pt x="1424" y="2103"/>
                      <a:pt x="1360" y="2209"/>
                    </a:cubicBezTo>
                    <a:cubicBezTo>
                      <a:pt x="1307" y="2315"/>
                      <a:pt x="1232" y="2432"/>
                      <a:pt x="1159" y="2528"/>
                    </a:cubicBezTo>
                    <a:cubicBezTo>
                      <a:pt x="1243" y="2283"/>
                      <a:pt x="1381" y="2103"/>
                      <a:pt x="1520" y="1922"/>
                    </a:cubicBezTo>
                    <a:close/>
                    <a:moveTo>
                      <a:pt x="723" y="2422"/>
                    </a:moveTo>
                    <a:cubicBezTo>
                      <a:pt x="670" y="2517"/>
                      <a:pt x="606" y="2634"/>
                      <a:pt x="543" y="2729"/>
                    </a:cubicBezTo>
                    <a:cubicBezTo>
                      <a:pt x="564" y="2665"/>
                      <a:pt x="606" y="2602"/>
                      <a:pt x="638" y="2549"/>
                    </a:cubicBezTo>
                    <a:lnTo>
                      <a:pt x="649" y="2528"/>
                    </a:lnTo>
                    <a:cubicBezTo>
                      <a:pt x="670" y="2495"/>
                      <a:pt x="691" y="2453"/>
                      <a:pt x="723" y="2422"/>
                    </a:cubicBezTo>
                    <a:close/>
                    <a:moveTo>
                      <a:pt x="1116" y="1412"/>
                    </a:moveTo>
                    <a:lnTo>
                      <a:pt x="1116" y="1412"/>
                    </a:lnTo>
                    <a:cubicBezTo>
                      <a:pt x="1095" y="1518"/>
                      <a:pt x="1063" y="1614"/>
                      <a:pt x="1031" y="1710"/>
                    </a:cubicBezTo>
                    <a:lnTo>
                      <a:pt x="1010" y="1752"/>
                    </a:lnTo>
                    <a:cubicBezTo>
                      <a:pt x="1010" y="1763"/>
                      <a:pt x="1010" y="1784"/>
                      <a:pt x="999" y="1795"/>
                    </a:cubicBezTo>
                    <a:cubicBezTo>
                      <a:pt x="989" y="1827"/>
                      <a:pt x="989" y="1848"/>
                      <a:pt x="978" y="1869"/>
                    </a:cubicBezTo>
                    <a:cubicBezTo>
                      <a:pt x="967" y="1891"/>
                      <a:pt x="946" y="1901"/>
                      <a:pt x="925" y="1922"/>
                    </a:cubicBezTo>
                    <a:cubicBezTo>
                      <a:pt x="914" y="1943"/>
                      <a:pt x="893" y="1954"/>
                      <a:pt x="882" y="1964"/>
                    </a:cubicBezTo>
                    <a:cubicBezTo>
                      <a:pt x="734" y="2134"/>
                      <a:pt x="574" y="2337"/>
                      <a:pt x="458" y="2559"/>
                    </a:cubicBezTo>
                    <a:cubicBezTo>
                      <a:pt x="404" y="2665"/>
                      <a:pt x="330" y="2793"/>
                      <a:pt x="330" y="2963"/>
                    </a:cubicBezTo>
                    <a:lnTo>
                      <a:pt x="319" y="2963"/>
                    </a:lnTo>
                    <a:cubicBezTo>
                      <a:pt x="293" y="2980"/>
                      <a:pt x="267" y="2998"/>
                      <a:pt x="241" y="2998"/>
                    </a:cubicBezTo>
                    <a:cubicBezTo>
                      <a:pt x="235" y="2998"/>
                      <a:pt x="230" y="2997"/>
                      <a:pt x="224" y="2995"/>
                    </a:cubicBezTo>
                    <a:cubicBezTo>
                      <a:pt x="182" y="2984"/>
                      <a:pt x="170" y="2889"/>
                      <a:pt x="203" y="2761"/>
                    </a:cubicBezTo>
                    <a:cubicBezTo>
                      <a:pt x="245" y="2506"/>
                      <a:pt x="383" y="2294"/>
                      <a:pt x="510" y="2092"/>
                    </a:cubicBezTo>
                    <a:cubicBezTo>
                      <a:pt x="606" y="1964"/>
                      <a:pt x="701" y="1837"/>
                      <a:pt x="797" y="1721"/>
                    </a:cubicBezTo>
                    <a:cubicBezTo>
                      <a:pt x="882" y="1625"/>
                      <a:pt x="989" y="1508"/>
                      <a:pt x="1116" y="1412"/>
                    </a:cubicBezTo>
                    <a:close/>
                    <a:moveTo>
                      <a:pt x="1721" y="0"/>
                    </a:moveTo>
                    <a:cubicBezTo>
                      <a:pt x="1678" y="0"/>
                      <a:pt x="1647" y="10"/>
                      <a:pt x="1647" y="43"/>
                    </a:cubicBezTo>
                    <a:lnTo>
                      <a:pt x="1593" y="202"/>
                    </a:lnTo>
                    <a:cubicBezTo>
                      <a:pt x="1498" y="563"/>
                      <a:pt x="1392" y="945"/>
                      <a:pt x="1254" y="1296"/>
                    </a:cubicBezTo>
                    <a:cubicBezTo>
                      <a:pt x="1243" y="1264"/>
                      <a:pt x="1232" y="1253"/>
                      <a:pt x="1211" y="1242"/>
                    </a:cubicBezTo>
                    <a:cubicBezTo>
                      <a:pt x="1199" y="1238"/>
                      <a:pt x="1186" y="1236"/>
                      <a:pt x="1172" y="1236"/>
                    </a:cubicBezTo>
                    <a:cubicBezTo>
                      <a:pt x="1114" y="1236"/>
                      <a:pt x="1040" y="1274"/>
                      <a:pt x="946" y="1360"/>
                    </a:cubicBezTo>
                    <a:cubicBezTo>
                      <a:pt x="871" y="1423"/>
                      <a:pt x="819" y="1487"/>
                      <a:pt x="765" y="1540"/>
                    </a:cubicBezTo>
                    <a:cubicBezTo>
                      <a:pt x="521" y="1806"/>
                      <a:pt x="309" y="2103"/>
                      <a:pt x="182" y="2379"/>
                    </a:cubicBezTo>
                    <a:cubicBezTo>
                      <a:pt x="107" y="2517"/>
                      <a:pt x="1" y="2740"/>
                      <a:pt x="33" y="2952"/>
                    </a:cubicBezTo>
                    <a:cubicBezTo>
                      <a:pt x="54" y="3037"/>
                      <a:pt x="97" y="3101"/>
                      <a:pt x="160" y="3122"/>
                    </a:cubicBezTo>
                    <a:cubicBezTo>
                      <a:pt x="182" y="3144"/>
                      <a:pt x="213" y="3144"/>
                      <a:pt x="245" y="3144"/>
                    </a:cubicBezTo>
                    <a:cubicBezTo>
                      <a:pt x="288" y="3144"/>
                      <a:pt x="340" y="3133"/>
                      <a:pt x="383" y="3101"/>
                    </a:cubicBezTo>
                    <a:cubicBezTo>
                      <a:pt x="447" y="3069"/>
                      <a:pt x="510" y="3016"/>
                      <a:pt x="553" y="2974"/>
                    </a:cubicBezTo>
                    <a:cubicBezTo>
                      <a:pt x="606" y="2910"/>
                      <a:pt x="649" y="2835"/>
                      <a:pt x="701" y="2772"/>
                    </a:cubicBezTo>
                    <a:lnTo>
                      <a:pt x="734" y="2708"/>
                    </a:lnTo>
                    <a:cubicBezTo>
                      <a:pt x="871" y="2506"/>
                      <a:pt x="999" y="2273"/>
                      <a:pt x="1137" y="1997"/>
                    </a:cubicBezTo>
                    <a:cubicBezTo>
                      <a:pt x="1137" y="1975"/>
                      <a:pt x="1147" y="1954"/>
                      <a:pt x="1159" y="1933"/>
                    </a:cubicBezTo>
                    <a:cubicBezTo>
                      <a:pt x="1169" y="1901"/>
                      <a:pt x="1180" y="1869"/>
                      <a:pt x="1190" y="1848"/>
                    </a:cubicBezTo>
                    <a:cubicBezTo>
                      <a:pt x="1211" y="1827"/>
                      <a:pt x="1232" y="1806"/>
                      <a:pt x="1265" y="1784"/>
                    </a:cubicBezTo>
                    <a:cubicBezTo>
                      <a:pt x="1286" y="1773"/>
                      <a:pt x="1296" y="1752"/>
                      <a:pt x="1317" y="1742"/>
                    </a:cubicBezTo>
                    <a:cubicBezTo>
                      <a:pt x="1424" y="1636"/>
                      <a:pt x="1551" y="1518"/>
                      <a:pt x="1678" y="1466"/>
                    </a:cubicBezTo>
                    <a:lnTo>
                      <a:pt x="1678" y="1466"/>
                    </a:lnTo>
                    <a:cubicBezTo>
                      <a:pt x="1678" y="1529"/>
                      <a:pt x="1636" y="1561"/>
                      <a:pt x="1605" y="1593"/>
                    </a:cubicBezTo>
                    <a:lnTo>
                      <a:pt x="1562" y="1636"/>
                    </a:lnTo>
                    <a:cubicBezTo>
                      <a:pt x="1381" y="1827"/>
                      <a:pt x="1201" y="2049"/>
                      <a:pt x="1052" y="2379"/>
                    </a:cubicBezTo>
                    <a:cubicBezTo>
                      <a:pt x="1010" y="2495"/>
                      <a:pt x="946" y="2644"/>
                      <a:pt x="989" y="2719"/>
                    </a:cubicBezTo>
                    <a:cubicBezTo>
                      <a:pt x="999" y="2750"/>
                      <a:pt x="1031" y="2761"/>
                      <a:pt x="1063" y="2772"/>
                    </a:cubicBezTo>
                    <a:cubicBezTo>
                      <a:pt x="1066" y="2772"/>
                      <a:pt x="1070" y="2772"/>
                      <a:pt x="1073" y="2772"/>
                    </a:cubicBezTo>
                    <a:cubicBezTo>
                      <a:pt x="1166" y="2772"/>
                      <a:pt x="1267" y="2641"/>
                      <a:pt x="1317" y="2559"/>
                    </a:cubicBezTo>
                    <a:lnTo>
                      <a:pt x="1328" y="2538"/>
                    </a:lnTo>
                    <a:cubicBezTo>
                      <a:pt x="1424" y="2422"/>
                      <a:pt x="1487" y="2294"/>
                      <a:pt x="1520" y="2252"/>
                    </a:cubicBezTo>
                    <a:cubicBezTo>
                      <a:pt x="1615" y="2082"/>
                      <a:pt x="1689" y="1922"/>
                      <a:pt x="1753" y="1773"/>
                    </a:cubicBezTo>
                    <a:cubicBezTo>
                      <a:pt x="1753" y="1742"/>
                      <a:pt x="1763" y="1721"/>
                      <a:pt x="1774" y="1699"/>
                    </a:cubicBezTo>
                    <a:cubicBezTo>
                      <a:pt x="1785" y="1657"/>
                      <a:pt x="1785" y="1625"/>
                      <a:pt x="1806" y="1593"/>
                    </a:cubicBezTo>
                    <a:cubicBezTo>
                      <a:pt x="1817" y="1582"/>
                      <a:pt x="1838" y="1561"/>
                      <a:pt x="1859" y="1551"/>
                    </a:cubicBezTo>
                    <a:lnTo>
                      <a:pt x="1902" y="1508"/>
                    </a:lnTo>
                    <a:cubicBezTo>
                      <a:pt x="2072" y="1338"/>
                      <a:pt x="2252" y="1200"/>
                      <a:pt x="2443" y="1083"/>
                    </a:cubicBezTo>
                    <a:cubicBezTo>
                      <a:pt x="2518" y="1041"/>
                      <a:pt x="2592" y="999"/>
                      <a:pt x="2677" y="999"/>
                    </a:cubicBezTo>
                    <a:cubicBezTo>
                      <a:pt x="2698" y="1083"/>
                      <a:pt x="2666" y="1168"/>
                      <a:pt x="2634" y="1242"/>
                    </a:cubicBezTo>
                    <a:lnTo>
                      <a:pt x="2624" y="1264"/>
                    </a:lnTo>
                    <a:cubicBezTo>
                      <a:pt x="2592" y="1349"/>
                      <a:pt x="2560" y="1423"/>
                      <a:pt x="2528" y="1497"/>
                    </a:cubicBezTo>
                    <a:lnTo>
                      <a:pt x="2507" y="1529"/>
                    </a:lnTo>
                    <a:cubicBezTo>
                      <a:pt x="2358" y="1646"/>
                      <a:pt x="2167" y="1795"/>
                      <a:pt x="2039" y="2028"/>
                    </a:cubicBezTo>
                    <a:cubicBezTo>
                      <a:pt x="2008" y="2092"/>
                      <a:pt x="1944" y="2241"/>
                      <a:pt x="2018" y="2294"/>
                    </a:cubicBezTo>
                    <a:cubicBezTo>
                      <a:pt x="2037" y="2310"/>
                      <a:pt x="2056" y="2317"/>
                      <a:pt x="2075" y="2317"/>
                    </a:cubicBezTo>
                    <a:cubicBezTo>
                      <a:pt x="2146" y="2317"/>
                      <a:pt x="2219" y="2229"/>
                      <a:pt x="2252" y="2188"/>
                    </a:cubicBezTo>
                    <a:lnTo>
                      <a:pt x="2263" y="2188"/>
                    </a:lnTo>
                    <a:cubicBezTo>
                      <a:pt x="2358" y="2071"/>
                      <a:pt x="2433" y="1964"/>
                      <a:pt x="2518" y="1816"/>
                    </a:cubicBezTo>
                    <a:lnTo>
                      <a:pt x="2549" y="1752"/>
                    </a:lnTo>
                    <a:cubicBezTo>
                      <a:pt x="2592" y="1688"/>
                      <a:pt x="2613" y="1625"/>
                      <a:pt x="2677" y="1603"/>
                    </a:cubicBezTo>
                    <a:cubicBezTo>
                      <a:pt x="2688" y="1646"/>
                      <a:pt x="2698" y="1678"/>
                      <a:pt x="2719" y="1688"/>
                    </a:cubicBezTo>
                    <a:cubicBezTo>
                      <a:pt x="2733" y="1695"/>
                      <a:pt x="2747" y="1698"/>
                      <a:pt x="2761" y="1698"/>
                    </a:cubicBezTo>
                    <a:cubicBezTo>
                      <a:pt x="2814" y="1698"/>
                      <a:pt x="2871" y="1658"/>
                      <a:pt x="2921" y="1625"/>
                    </a:cubicBezTo>
                    <a:cubicBezTo>
                      <a:pt x="2943" y="1614"/>
                      <a:pt x="2953" y="1603"/>
                      <a:pt x="2964" y="1593"/>
                    </a:cubicBezTo>
                    <a:cubicBezTo>
                      <a:pt x="3042" y="1547"/>
                      <a:pt x="3141" y="1510"/>
                      <a:pt x="3237" y="1510"/>
                    </a:cubicBezTo>
                    <a:cubicBezTo>
                      <a:pt x="3297" y="1510"/>
                      <a:pt x="3357" y="1524"/>
                      <a:pt x="3410" y="1561"/>
                    </a:cubicBezTo>
                    <a:lnTo>
                      <a:pt x="3399" y="1572"/>
                    </a:lnTo>
                    <a:cubicBezTo>
                      <a:pt x="3378" y="1582"/>
                      <a:pt x="3356" y="1603"/>
                      <a:pt x="3367" y="1657"/>
                    </a:cubicBezTo>
                    <a:lnTo>
                      <a:pt x="3367" y="1667"/>
                    </a:lnTo>
                    <a:cubicBezTo>
                      <a:pt x="3395" y="1688"/>
                      <a:pt x="3422" y="1700"/>
                      <a:pt x="3449" y="1700"/>
                    </a:cubicBezTo>
                    <a:cubicBezTo>
                      <a:pt x="3464" y="1700"/>
                      <a:pt x="3480" y="1696"/>
                      <a:pt x="3495" y="1688"/>
                    </a:cubicBezTo>
                    <a:cubicBezTo>
                      <a:pt x="3537" y="1667"/>
                      <a:pt x="3569" y="1603"/>
                      <a:pt x="3569" y="1551"/>
                    </a:cubicBezTo>
                    <a:cubicBezTo>
                      <a:pt x="3569" y="1487"/>
                      <a:pt x="3516" y="1433"/>
                      <a:pt x="3462" y="1412"/>
                    </a:cubicBezTo>
                    <a:cubicBezTo>
                      <a:pt x="3393" y="1378"/>
                      <a:pt x="3318" y="1364"/>
                      <a:pt x="3245" y="1364"/>
                    </a:cubicBezTo>
                    <a:cubicBezTo>
                      <a:pt x="3072" y="1364"/>
                      <a:pt x="2905" y="1441"/>
                      <a:pt x="2815" y="1508"/>
                    </a:cubicBezTo>
                    <a:cubicBezTo>
                      <a:pt x="2783" y="1476"/>
                      <a:pt x="2751" y="1455"/>
                      <a:pt x="2709" y="1445"/>
                    </a:cubicBezTo>
                    <a:lnTo>
                      <a:pt x="2740" y="1381"/>
                    </a:lnTo>
                    <a:cubicBezTo>
                      <a:pt x="2794" y="1264"/>
                      <a:pt x="2858" y="1126"/>
                      <a:pt x="2836" y="977"/>
                    </a:cubicBezTo>
                    <a:cubicBezTo>
                      <a:pt x="2825" y="924"/>
                      <a:pt x="2804" y="881"/>
                      <a:pt x="2762" y="860"/>
                    </a:cubicBezTo>
                    <a:cubicBezTo>
                      <a:pt x="2738" y="847"/>
                      <a:pt x="2711" y="842"/>
                      <a:pt x="2682" y="842"/>
                    </a:cubicBezTo>
                    <a:cubicBezTo>
                      <a:pt x="2592" y="842"/>
                      <a:pt x="2486" y="892"/>
                      <a:pt x="2422" y="924"/>
                    </a:cubicBezTo>
                    <a:cubicBezTo>
                      <a:pt x="2199" y="1051"/>
                      <a:pt x="1976" y="1232"/>
                      <a:pt x="1817" y="1381"/>
                    </a:cubicBezTo>
                    <a:cubicBezTo>
                      <a:pt x="1806" y="1349"/>
                      <a:pt x="1785" y="1327"/>
                      <a:pt x="1753" y="1306"/>
                    </a:cubicBezTo>
                    <a:cubicBezTo>
                      <a:pt x="1741" y="1301"/>
                      <a:pt x="1727" y="1299"/>
                      <a:pt x="1713" y="1299"/>
                    </a:cubicBezTo>
                    <a:cubicBezTo>
                      <a:pt x="1634" y="1299"/>
                      <a:pt x="1540" y="1367"/>
                      <a:pt x="1477" y="1412"/>
                    </a:cubicBezTo>
                    <a:lnTo>
                      <a:pt x="1466" y="1423"/>
                    </a:lnTo>
                    <a:cubicBezTo>
                      <a:pt x="1424" y="1455"/>
                      <a:pt x="1381" y="1487"/>
                      <a:pt x="1350" y="1508"/>
                    </a:cubicBezTo>
                    <a:lnTo>
                      <a:pt x="1328" y="1529"/>
                    </a:lnTo>
                    <a:cubicBezTo>
                      <a:pt x="1487" y="1126"/>
                      <a:pt x="1636" y="669"/>
                      <a:pt x="1732" y="234"/>
                    </a:cubicBezTo>
                    <a:cubicBezTo>
                      <a:pt x="1742" y="223"/>
                      <a:pt x="1742" y="213"/>
                      <a:pt x="1742" y="202"/>
                    </a:cubicBezTo>
                    <a:cubicBezTo>
                      <a:pt x="1763" y="138"/>
                      <a:pt x="1785" y="74"/>
                      <a:pt x="1742" y="10"/>
                    </a:cubicBezTo>
                    <a:lnTo>
                      <a:pt x="1732" y="0"/>
                    </a:ln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53" name="Google Shape;5153;p51"/>
              <p:cNvSpPr/>
              <p:nvPr/>
            </p:nvSpPr>
            <p:spPr>
              <a:xfrm>
                <a:off x="5454725" y="3436950"/>
                <a:ext cx="93475" cy="70025"/>
              </a:xfrm>
              <a:custGeom>
                <a:avLst/>
                <a:gdLst/>
                <a:ahLst/>
                <a:cxnLst/>
                <a:rect l="l" t="t" r="r" b="b"/>
                <a:pathLst>
                  <a:path w="3739" h="2801" extrusionOk="0">
                    <a:moveTo>
                      <a:pt x="945" y="1"/>
                    </a:moveTo>
                    <a:cubicBezTo>
                      <a:pt x="690" y="1"/>
                      <a:pt x="446" y="96"/>
                      <a:pt x="276" y="277"/>
                    </a:cubicBezTo>
                    <a:cubicBezTo>
                      <a:pt x="95" y="457"/>
                      <a:pt x="0" y="691"/>
                      <a:pt x="0" y="946"/>
                    </a:cubicBezTo>
                    <a:lnTo>
                      <a:pt x="0" y="1254"/>
                    </a:lnTo>
                    <a:cubicBezTo>
                      <a:pt x="0" y="1530"/>
                      <a:pt x="128" y="1806"/>
                      <a:pt x="350" y="1986"/>
                    </a:cubicBezTo>
                    <a:cubicBezTo>
                      <a:pt x="510" y="2114"/>
                      <a:pt x="722" y="2188"/>
                      <a:pt x="945" y="2188"/>
                    </a:cubicBezTo>
                    <a:lnTo>
                      <a:pt x="1593" y="2188"/>
                    </a:lnTo>
                    <a:cubicBezTo>
                      <a:pt x="1678" y="2188"/>
                      <a:pt x="1763" y="2220"/>
                      <a:pt x="1837" y="2284"/>
                    </a:cubicBezTo>
                    <a:cubicBezTo>
                      <a:pt x="1901" y="2337"/>
                      <a:pt x="1954" y="2390"/>
                      <a:pt x="1997" y="2443"/>
                    </a:cubicBezTo>
                    <a:cubicBezTo>
                      <a:pt x="2018" y="2475"/>
                      <a:pt x="2028" y="2496"/>
                      <a:pt x="2049" y="2517"/>
                    </a:cubicBezTo>
                    <a:lnTo>
                      <a:pt x="2092" y="2560"/>
                    </a:lnTo>
                    <a:cubicBezTo>
                      <a:pt x="2145" y="2613"/>
                      <a:pt x="2209" y="2687"/>
                      <a:pt x="2273" y="2741"/>
                    </a:cubicBezTo>
                    <a:cubicBezTo>
                      <a:pt x="2315" y="2772"/>
                      <a:pt x="2347" y="2793"/>
                      <a:pt x="2358" y="2793"/>
                    </a:cubicBezTo>
                    <a:cubicBezTo>
                      <a:pt x="2376" y="2798"/>
                      <a:pt x="2395" y="2800"/>
                      <a:pt x="2412" y="2800"/>
                    </a:cubicBezTo>
                    <a:cubicBezTo>
                      <a:pt x="2473" y="2800"/>
                      <a:pt x="2524" y="2774"/>
                      <a:pt x="2549" y="2741"/>
                    </a:cubicBezTo>
                    <a:cubicBezTo>
                      <a:pt x="2570" y="2708"/>
                      <a:pt x="2570" y="2677"/>
                      <a:pt x="2570" y="2613"/>
                    </a:cubicBezTo>
                    <a:cubicBezTo>
                      <a:pt x="2559" y="2592"/>
                      <a:pt x="2559" y="2560"/>
                      <a:pt x="2559" y="2528"/>
                    </a:cubicBezTo>
                    <a:lnTo>
                      <a:pt x="2559" y="2496"/>
                    </a:lnTo>
                    <a:cubicBezTo>
                      <a:pt x="2559" y="2422"/>
                      <a:pt x="2559" y="2252"/>
                      <a:pt x="2729" y="2199"/>
                    </a:cubicBezTo>
                    <a:cubicBezTo>
                      <a:pt x="2771" y="2188"/>
                      <a:pt x="2835" y="2177"/>
                      <a:pt x="2899" y="2167"/>
                    </a:cubicBezTo>
                    <a:cubicBezTo>
                      <a:pt x="2995" y="2156"/>
                      <a:pt x="3101" y="2146"/>
                      <a:pt x="3186" y="2103"/>
                    </a:cubicBezTo>
                    <a:cubicBezTo>
                      <a:pt x="3515" y="1965"/>
                      <a:pt x="3738" y="1625"/>
                      <a:pt x="3738" y="1243"/>
                    </a:cubicBezTo>
                    <a:lnTo>
                      <a:pt x="3738" y="946"/>
                    </a:lnTo>
                    <a:cubicBezTo>
                      <a:pt x="3738" y="659"/>
                      <a:pt x="3611" y="393"/>
                      <a:pt x="3387" y="213"/>
                    </a:cubicBezTo>
                    <a:cubicBezTo>
                      <a:pt x="3217" y="75"/>
                      <a:pt x="3005" y="1"/>
                      <a:pt x="2793" y="1"/>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54" name="Google Shape;5154;p51"/>
              <p:cNvSpPr/>
              <p:nvPr/>
            </p:nvSpPr>
            <p:spPr>
              <a:xfrm>
                <a:off x="5518975" y="3461375"/>
                <a:ext cx="8225" cy="8250"/>
              </a:xfrm>
              <a:custGeom>
                <a:avLst/>
                <a:gdLst/>
                <a:ahLst/>
                <a:cxnLst/>
                <a:rect l="l" t="t" r="r" b="b"/>
                <a:pathLst>
                  <a:path w="329" h="330" extrusionOk="0">
                    <a:moveTo>
                      <a:pt x="170" y="1"/>
                    </a:moveTo>
                    <a:cubicBezTo>
                      <a:pt x="127" y="1"/>
                      <a:pt x="85" y="11"/>
                      <a:pt x="53" y="43"/>
                    </a:cubicBezTo>
                    <a:cubicBezTo>
                      <a:pt x="21" y="75"/>
                      <a:pt x="0" y="117"/>
                      <a:pt x="0" y="160"/>
                    </a:cubicBezTo>
                    <a:cubicBezTo>
                      <a:pt x="0" y="213"/>
                      <a:pt x="21" y="266"/>
                      <a:pt x="64" y="298"/>
                    </a:cubicBezTo>
                    <a:cubicBezTo>
                      <a:pt x="95" y="319"/>
                      <a:pt x="127" y="330"/>
                      <a:pt x="170" y="330"/>
                    </a:cubicBezTo>
                    <a:cubicBezTo>
                      <a:pt x="255" y="330"/>
                      <a:pt x="329" y="256"/>
                      <a:pt x="329" y="160"/>
                    </a:cubicBezTo>
                    <a:cubicBezTo>
                      <a:pt x="329" y="117"/>
                      <a:pt x="308" y="65"/>
                      <a:pt x="276" y="32"/>
                    </a:cubicBezTo>
                    <a:cubicBezTo>
                      <a:pt x="244" y="11"/>
                      <a:pt x="201" y="1"/>
                      <a:pt x="1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55" name="Google Shape;5155;p51"/>
              <p:cNvSpPr/>
              <p:nvPr/>
            </p:nvSpPr>
            <p:spPr>
              <a:xfrm>
                <a:off x="5497975" y="3461375"/>
                <a:ext cx="8275" cy="8250"/>
              </a:xfrm>
              <a:custGeom>
                <a:avLst/>
                <a:gdLst/>
                <a:ahLst/>
                <a:cxnLst/>
                <a:rect l="l" t="t" r="r" b="b"/>
                <a:pathLst>
                  <a:path w="331" h="330" extrusionOk="0">
                    <a:moveTo>
                      <a:pt x="171" y="1"/>
                    </a:moveTo>
                    <a:cubicBezTo>
                      <a:pt x="75" y="1"/>
                      <a:pt x="1" y="75"/>
                      <a:pt x="1" y="160"/>
                    </a:cubicBezTo>
                    <a:cubicBezTo>
                      <a:pt x="1" y="213"/>
                      <a:pt x="22" y="266"/>
                      <a:pt x="64" y="298"/>
                    </a:cubicBezTo>
                    <a:cubicBezTo>
                      <a:pt x="97" y="319"/>
                      <a:pt x="128" y="330"/>
                      <a:pt x="171" y="330"/>
                    </a:cubicBezTo>
                    <a:cubicBezTo>
                      <a:pt x="213" y="330"/>
                      <a:pt x="256" y="319"/>
                      <a:pt x="288" y="287"/>
                    </a:cubicBezTo>
                    <a:cubicBezTo>
                      <a:pt x="319" y="256"/>
                      <a:pt x="330" y="213"/>
                      <a:pt x="330" y="160"/>
                    </a:cubicBezTo>
                    <a:cubicBezTo>
                      <a:pt x="330" y="117"/>
                      <a:pt x="309" y="65"/>
                      <a:pt x="277" y="32"/>
                    </a:cubicBezTo>
                    <a:cubicBezTo>
                      <a:pt x="245" y="11"/>
                      <a:pt x="203" y="1"/>
                      <a:pt x="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56" name="Google Shape;5156;p51"/>
              <p:cNvSpPr/>
              <p:nvPr/>
            </p:nvSpPr>
            <p:spPr>
              <a:xfrm>
                <a:off x="5477025" y="3461375"/>
                <a:ext cx="8225" cy="8250"/>
              </a:xfrm>
              <a:custGeom>
                <a:avLst/>
                <a:gdLst/>
                <a:ahLst/>
                <a:cxnLst/>
                <a:rect l="l" t="t" r="r" b="b"/>
                <a:pathLst>
                  <a:path w="329" h="330" extrusionOk="0">
                    <a:moveTo>
                      <a:pt x="170" y="1"/>
                    </a:moveTo>
                    <a:cubicBezTo>
                      <a:pt x="128" y="1"/>
                      <a:pt x="85" y="11"/>
                      <a:pt x="53" y="43"/>
                    </a:cubicBezTo>
                    <a:cubicBezTo>
                      <a:pt x="21" y="75"/>
                      <a:pt x="0" y="117"/>
                      <a:pt x="0" y="160"/>
                    </a:cubicBezTo>
                    <a:cubicBezTo>
                      <a:pt x="0" y="213"/>
                      <a:pt x="21" y="266"/>
                      <a:pt x="64" y="298"/>
                    </a:cubicBezTo>
                    <a:cubicBezTo>
                      <a:pt x="95" y="319"/>
                      <a:pt x="128" y="330"/>
                      <a:pt x="170" y="330"/>
                    </a:cubicBezTo>
                    <a:cubicBezTo>
                      <a:pt x="213" y="330"/>
                      <a:pt x="255" y="308"/>
                      <a:pt x="286" y="287"/>
                    </a:cubicBezTo>
                    <a:cubicBezTo>
                      <a:pt x="319" y="256"/>
                      <a:pt x="329" y="213"/>
                      <a:pt x="329" y="160"/>
                    </a:cubicBezTo>
                    <a:cubicBezTo>
                      <a:pt x="329" y="117"/>
                      <a:pt x="308" y="65"/>
                      <a:pt x="276" y="32"/>
                    </a:cubicBezTo>
                    <a:cubicBezTo>
                      <a:pt x="244" y="11"/>
                      <a:pt x="201" y="1"/>
                      <a:pt x="1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57" name="Google Shape;5157;p51"/>
              <p:cNvSpPr/>
              <p:nvPr/>
            </p:nvSpPr>
            <p:spPr>
              <a:xfrm>
                <a:off x="5489475" y="3682525"/>
                <a:ext cx="54475" cy="34000"/>
              </a:xfrm>
              <a:custGeom>
                <a:avLst/>
                <a:gdLst/>
                <a:ahLst/>
                <a:cxnLst/>
                <a:rect l="l" t="t" r="r" b="b"/>
                <a:pathLst>
                  <a:path w="2179" h="1360" extrusionOk="0">
                    <a:moveTo>
                      <a:pt x="2115" y="1190"/>
                    </a:moveTo>
                    <a:cubicBezTo>
                      <a:pt x="1690" y="1264"/>
                      <a:pt x="1381" y="1052"/>
                      <a:pt x="1063" y="903"/>
                    </a:cubicBezTo>
                    <a:cubicBezTo>
                      <a:pt x="1010" y="871"/>
                      <a:pt x="957" y="850"/>
                      <a:pt x="904" y="818"/>
                    </a:cubicBezTo>
                    <a:cubicBezTo>
                      <a:pt x="850" y="797"/>
                      <a:pt x="808" y="755"/>
                      <a:pt x="755" y="734"/>
                    </a:cubicBezTo>
                    <a:cubicBezTo>
                      <a:pt x="713" y="722"/>
                      <a:pt x="617" y="701"/>
                      <a:pt x="574" y="712"/>
                    </a:cubicBezTo>
                    <a:cubicBezTo>
                      <a:pt x="522" y="734"/>
                      <a:pt x="479" y="818"/>
                      <a:pt x="447" y="871"/>
                    </a:cubicBezTo>
                    <a:cubicBezTo>
                      <a:pt x="383" y="1010"/>
                      <a:pt x="330" y="1126"/>
                      <a:pt x="245" y="1232"/>
                    </a:cubicBezTo>
                    <a:cubicBezTo>
                      <a:pt x="203" y="1286"/>
                      <a:pt x="149" y="1349"/>
                      <a:pt x="76" y="1360"/>
                    </a:cubicBezTo>
                    <a:cubicBezTo>
                      <a:pt x="1" y="1211"/>
                      <a:pt x="65" y="1041"/>
                      <a:pt x="97" y="892"/>
                    </a:cubicBezTo>
                    <a:cubicBezTo>
                      <a:pt x="128" y="755"/>
                      <a:pt x="161" y="542"/>
                      <a:pt x="245" y="457"/>
                    </a:cubicBezTo>
                    <a:cubicBezTo>
                      <a:pt x="319" y="383"/>
                      <a:pt x="522" y="351"/>
                      <a:pt x="638" y="298"/>
                    </a:cubicBezTo>
                    <a:cubicBezTo>
                      <a:pt x="692" y="287"/>
                      <a:pt x="1690" y="0"/>
                      <a:pt x="1742" y="0"/>
                    </a:cubicBezTo>
                    <a:cubicBezTo>
                      <a:pt x="1775" y="11"/>
                      <a:pt x="1849" y="75"/>
                      <a:pt x="1891" y="118"/>
                    </a:cubicBezTo>
                    <a:cubicBezTo>
                      <a:pt x="2178" y="361"/>
                      <a:pt x="1721" y="807"/>
                      <a:pt x="1997" y="1062"/>
                    </a:cubicBezTo>
                    <a:cubicBezTo>
                      <a:pt x="2019" y="1073"/>
                      <a:pt x="2051" y="1105"/>
                      <a:pt x="2072" y="1126"/>
                    </a:cubicBezTo>
                    <a:cubicBezTo>
                      <a:pt x="2082" y="1137"/>
                      <a:pt x="2125" y="1158"/>
                      <a:pt x="2115" y="1190"/>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58" name="Google Shape;5158;p51"/>
              <p:cNvSpPr/>
              <p:nvPr/>
            </p:nvSpPr>
            <p:spPr>
              <a:xfrm>
                <a:off x="5531700" y="3650950"/>
                <a:ext cx="78075" cy="76200"/>
              </a:xfrm>
              <a:custGeom>
                <a:avLst/>
                <a:gdLst/>
                <a:ahLst/>
                <a:cxnLst/>
                <a:rect l="l" t="t" r="r" b="b"/>
                <a:pathLst>
                  <a:path w="3123" h="3048" extrusionOk="0">
                    <a:moveTo>
                      <a:pt x="3123" y="2527"/>
                    </a:moveTo>
                    <a:cubicBezTo>
                      <a:pt x="2326" y="2825"/>
                      <a:pt x="1402" y="3005"/>
                      <a:pt x="351" y="3047"/>
                    </a:cubicBezTo>
                    <a:cubicBezTo>
                      <a:pt x="202" y="2443"/>
                      <a:pt x="117" y="1773"/>
                      <a:pt x="1" y="1126"/>
                    </a:cubicBezTo>
                    <a:cubicBezTo>
                      <a:pt x="882" y="945"/>
                      <a:pt x="1721" y="647"/>
                      <a:pt x="2411" y="234"/>
                    </a:cubicBezTo>
                    <a:cubicBezTo>
                      <a:pt x="2528" y="170"/>
                      <a:pt x="2666" y="106"/>
                      <a:pt x="2729" y="10"/>
                    </a:cubicBezTo>
                    <a:cubicBezTo>
                      <a:pt x="2751" y="0"/>
                      <a:pt x="2751" y="21"/>
                      <a:pt x="2751" y="31"/>
                    </a:cubicBezTo>
                    <a:lnTo>
                      <a:pt x="2793" y="31"/>
                    </a:lnTo>
                    <a:cubicBezTo>
                      <a:pt x="2793" y="966"/>
                      <a:pt x="2953" y="1752"/>
                      <a:pt x="3123" y="2527"/>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59" name="Google Shape;5159;p51"/>
              <p:cNvSpPr/>
              <p:nvPr/>
            </p:nvSpPr>
            <p:spPr>
              <a:xfrm>
                <a:off x="5347450" y="4173675"/>
                <a:ext cx="62425" cy="65600"/>
              </a:xfrm>
              <a:custGeom>
                <a:avLst/>
                <a:gdLst/>
                <a:ahLst/>
                <a:cxnLst/>
                <a:rect l="l" t="t" r="r" b="b"/>
                <a:pathLst>
                  <a:path w="2497" h="2624" extrusionOk="0">
                    <a:moveTo>
                      <a:pt x="192" y="0"/>
                    </a:moveTo>
                    <a:lnTo>
                      <a:pt x="1" y="1923"/>
                    </a:lnTo>
                    <a:lnTo>
                      <a:pt x="1413" y="2624"/>
                    </a:lnTo>
                    <a:cubicBezTo>
                      <a:pt x="1413" y="2624"/>
                      <a:pt x="2496" y="2060"/>
                      <a:pt x="2305" y="1965"/>
                    </a:cubicBezTo>
                    <a:cubicBezTo>
                      <a:pt x="2231" y="1923"/>
                      <a:pt x="1912" y="1774"/>
                      <a:pt x="1838" y="1487"/>
                    </a:cubicBezTo>
                    <a:cubicBezTo>
                      <a:pt x="1721" y="998"/>
                      <a:pt x="1912" y="117"/>
                      <a:pt x="1912" y="117"/>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60" name="Google Shape;5160;p51"/>
              <p:cNvSpPr/>
              <p:nvPr/>
            </p:nvSpPr>
            <p:spPr>
              <a:xfrm>
                <a:off x="5345050" y="4215625"/>
                <a:ext cx="101725" cy="34125"/>
              </a:xfrm>
              <a:custGeom>
                <a:avLst/>
                <a:gdLst/>
                <a:ahLst/>
                <a:cxnLst/>
                <a:rect l="l" t="t" r="r" b="b"/>
                <a:pathLst>
                  <a:path w="4069" h="1365" extrusionOk="0">
                    <a:moveTo>
                      <a:pt x="128" y="0"/>
                    </a:moveTo>
                    <a:cubicBezTo>
                      <a:pt x="86" y="382"/>
                      <a:pt x="43" y="786"/>
                      <a:pt x="22" y="1031"/>
                    </a:cubicBezTo>
                    <a:cubicBezTo>
                      <a:pt x="12" y="1116"/>
                      <a:pt x="1" y="1211"/>
                      <a:pt x="12" y="1274"/>
                    </a:cubicBezTo>
                    <a:cubicBezTo>
                      <a:pt x="12" y="1286"/>
                      <a:pt x="22" y="1307"/>
                      <a:pt x="22" y="1317"/>
                    </a:cubicBezTo>
                    <a:cubicBezTo>
                      <a:pt x="54" y="1355"/>
                      <a:pt x="136" y="1363"/>
                      <a:pt x="228" y="1363"/>
                    </a:cubicBezTo>
                    <a:cubicBezTo>
                      <a:pt x="290" y="1363"/>
                      <a:pt x="356" y="1359"/>
                      <a:pt x="415" y="1359"/>
                    </a:cubicBezTo>
                    <a:cubicBezTo>
                      <a:pt x="974" y="1359"/>
                      <a:pt x="1742" y="1364"/>
                      <a:pt x="2430" y="1364"/>
                    </a:cubicBezTo>
                    <a:cubicBezTo>
                      <a:pt x="2774" y="1364"/>
                      <a:pt x="3099" y="1363"/>
                      <a:pt x="3368" y="1359"/>
                    </a:cubicBezTo>
                    <a:lnTo>
                      <a:pt x="3410" y="1359"/>
                    </a:lnTo>
                    <a:cubicBezTo>
                      <a:pt x="3453" y="1349"/>
                      <a:pt x="3495" y="1349"/>
                      <a:pt x="3538" y="1349"/>
                    </a:cubicBezTo>
                    <a:cubicBezTo>
                      <a:pt x="3675" y="1349"/>
                      <a:pt x="3962" y="1338"/>
                      <a:pt x="3962" y="1338"/>
                    </a:cubicBezTo>
                    <a:cubicBezTo>
                      <a:pt x="4069" y="1105"/>
                      <a:pt x="4005" y="882"/>
                      <a:pt x="3888" y="722"/>
                    </a:cubicBezTo>
                    <a:cubicBezTo>
                      <a:pt x="3856" y="670"/>
                      <a:pt x="3814" y="627"/>
                      <a:pt x="3771" y="595"/>
                    </a:cubicBezTo>
                    <a:cubicBezTo>
                      <a:pt x="3760" y="585"/>
                      <a:pt x="3750" y="574"/>
                      <a:pt x="3739" y="574"/>
                    </a:cubicBezTo>
                    <a:lnTo>
                      <a:pt x="3718" y="552"/>
                    </a:lnTo>
                    <a:cubicBezTo>
                      <a:pt x="3707" y="542"/>
                      <a:pt x="3696" y="542"/>
                      <a:pt x="3675" y="531"/>
                    </a:cubicBezTo>
                    <a:cubicBezTo>
                      <a:pt x="3675" y="531"/>
                      <a:pt x="3665" y="531"/>
                      <a:pt x="3654" y="521"/>
                    </a:cubicBezTo>
                    <a:cubicBezTo>
                      <a:pt x="3644" y="510"/>
                      <a:pt x="3623" y="510"/>
                      <a:pt x="3611" y="500"/>
                    </a:cubicBezTo>
                    <a:lnTo>
                      <a:pt x="3601" y="500"/>
                    </a:lnTo>
                    <a:cubicBezTo>
                      <a:pt x="3580" y="489"/>
                      <a:pt x="3569" y="478"/>
                      <a:pt x="3548" y="467"/>
                    </a:cubicBezTo>
                    <a:cubicBezTo>
                      <a:pt x="3495" y="457"/>
                      <a:pt x="3453" y="436"/>
                      <a:pt x="3399" y="415"/>
                    </a:cubicBezTo>
                    <a:lnTo>
                      <a:pt x="3208" y="351"/>
                    </a:lnTo>
                    <a:cubicBezTo>
                      <a:pt x="3028" y="276"/>
                      <a:pt x="2125" y="181"/>
                      <a:pt x="2051" y="32"/>
                    </a:cubicBezTo>
                    <a:lnTo>
                      <a:pt x="2051" y="21"/>
                    </a:lnTo>
                    <a:cubicBezTo>
                      <a:pt x="1764" y="255"/>
                      <a:pt x="1594" y="404"/>
                      <a:pt x="1201" y="404"/>
                    </a:cubicBezTo>
                    <a:cubicBezTo>
                      <a:pt x="798" y="404"/>
                      <a:pt x="415" y="245"/>
                      <a:pt x="128" y="0"/>
                    </a:cubicBezTo>
                    <a:close/>
                  </a:path>
                </a:pathLst>
              </a:custGeom>
              <a:solidFill>
                <a:srgbClr val="2C8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61" name="Google Shape;5161;p51"/>
              <p:cNvSpPr/>
              <p:nvPr/>
            </p:nvSpPr>
            <p:spPr>
              <a:xfrm>
                <a:off x="5338700" y="3773600"/>
                <a:ext cx="77800" cy="443625"/>
              </a:xfrm>
              <a:custGeom>
                <a:avLst/>
                <a:gdLst/>
                <a:ahLst/>
                <a:cxnLst/>
                <a:rect l="l" t="t" r="r" b="b"/>
                <a:pathLst>
                  <a:path w="3112" h="17745" extrusionOk="0">
                    <a:moveTo>
                      <a:pt x="1519" y="0"/>
                    </a:moveTo>
                    <a:lnTo>
                      <a:pt x="1465" y="0"/>
                    </a:lnTo>
                    <a:cubicBezTo>
                      <a:pt x="1477" y="2846"/>
                      <a:pt x="1052" y="5533"/>
                      <a:pt x="828" y="8262"/>
                    </a:cubicBezTo>
                    <a:cubicBezTo>
                      <a:pt x="606" y="10981"/>
                      <a:pt x="266" y="14931"/>
                      <a:pt x="0" y="17628"/>
                    </a:cubicBezTo>
                    <a:cubicBezTo>
                      <a:pt x="1019" y="17745"/>
                      <a:pt x="2081" y="17617"/>
                      <a:pt x="3016" y="17511"/>
                    </a:cubicBezTo>
                    <a:cubicBezTo>
                      <a:pt x="3112" y="16099"/>
                      <a:pt x="3006" y="13370"/>
                      <a:pt x="2984" y="11925"/>
                    </a:cubicBezTo>
                    <a:cubicBezTo>
                      <a:pt x="2952" y="10545"/>
                      <a:pt x="2900" y="9143"/>
                      <a:pt x="2708" y="7784"/>
                    </a:cubicBezTo>
                    <a:cubicBezTo>
                      <a:pt x="2390" y="5511"/>
                      <a:pt x="2103" y="3302"/>
                      <a:pt x="1742" y="1009"/>
                    </a:cubicBezTo>
                    <a:cubicBezTo>
                      <a:pt x="1689" y="669"/>
                      <a:pt x="1657" y="223"/>
                      <a:pt x="1519" y="0"/>
                    </a:cubicBezTo>
                    <a:close/>
                  </a:path>
                </a:pathLst>
              </a:custGeom>
              <a:solidFill>
                <a:srgbClr val="A59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62" name="Google Shape;5162;p51"/>
              <p:cNvSpPr/>
              <p:nvPr/>
            </p:nvSpPr>
            <p:spPr>
              <a:xfrm>
                <a:off x="5342675" y="3781550"/>
                <a:ext cx="44625" cy="390550"/>
              </a:xfrm>
              <a:custGeom>
                <a:avLst/>
                <a:gdLst/>
                <a:ahLst/>
                <a:cxnLst/>
                <a:rect l="l" t="t" r="r" b="b"/>
                <a:pathLst>
                  <a:path w="1785" h="15622" extrusionOk="0">
                    <a:moveTo>
                      <a:pt x="1466" y="1"/>
                    </a:moveTo>
                    <a:cubicBezTo>
                      <a:pt x="1445" y="1"/>
                      <a:pt x="1445" y="11"/>
                      <a:pt x="1445" y="22"/>
                    </a:cubicBezTo>
                    <a:cubicBezTo>
                      <a:pt x="999" y="5268"/>
                      <a:pt x="447" y="10578"/>
                      <a:pt x="1" y="15622"/>
                    </a:cubicBezTo>
                    <a:cubicBezTo>
                      <a:pt x="723" y="13466"/>
                      <a:pt x="999" y="10939"/>
                      <a:pt x="1381" y="8241"/>
                    </a:cubicBezTo>
                    <a:cubicBezTo>
                      <a:pt x="1636" y="6415"/>
                      <a:pt x="1785" y="4216"/>
                      <a:pt x="1700" y="2018"/>
                    </a:cubicBezTo>
                    <a:cubicBezTo>
                      <a:pt x="1668" y="1307"/>
                      <a:pt x="1604" y="648"/>
                      <a:pt x="1466" y="1"/>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63" name="Google Shape;5163;p51"/>
              <p:cNvSpPr/>
              <p:nvPr/>
            </p:nvSpPr>
            <p:spPr>
              <a:xfrm>
                <a:off x="5404525" y="4184825"/>
                <a:ext cx="5350" cy="16750"/>
              </a:xfrm>
              <a:custGeom>
                <a:avLst/>
                <a:gdLst/>
                <a:ahLst/>
                <a:cxnLst/>
                <a:rect l="l" t="t" r="r" b="b"/>
                <a:pathLst>
                  <a:path w="214" h="670" extrusionOk="0">
                    <a:moveTo>
                      <a:pt x="97" y="0"/>
                    </a:moveTo>
                    <a:cubicBezTo>
                      <a:pt x="33" y="85"/>
                      <a:pt x="12" y="266"/>
                      <a:pt x="1" y="446"/>
                    </a:cubicBezTo>
                    <a:cubicBezTo>
                      <a:pt x="1" y="521"/>
                      <a:pt x="1" y="648"/>
                      <a:pt x="64" y="659"/>
                    </a:cubicBezTo>
                    <a:cubicBezTo>
                      <a:pt x="149" y="670"/>
                      <a:pt x="171" y="531"/>
                      <a:pt x="182" y="479"/>
                    </a:cubicBezTo>
                    <a:cubicBezTo>
                      <a:pt x="213" y="319"/>
                      <a:pt x="213" y="128"/>
                      <a:pt x="182" y="22"/>
                    </a:cubicBezTo>
                    <a:cubicBezTo>
                      <a:pt x="160" y="0"/>
                      <a:pt x="118" y="0"/>
                      <a:pt x="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64" name="Google Shape;5164;p51"/>
              <p:cNvSpPr/>
              <p:nvPr/>
            </p:nvSpPr>
            <p:spPr>
              <a:xfrm>
                <a:off x="5394725" y="4194125"/>
                <a:ext cx="7700" cy="9575"/>
              </a:xfrm>
              <a:custGeom>
                <a:avLst/>
                <a:gdLst/>
                <a:ahLst/>
                <a:cxnLst/>
                <a:rect l="l" t="t" r="r" b="b"/>
                <a:pathLst>
                  <a:path w="308" h="383" extrusionOk="0">
                    <a:moveTo>
                      <a:pt x="223" y="53"/>
                    </a:moveTo>
                    <a:cubicBezTo>
                      <a:pt x="64" y="0"/>
                      <a:pt x="0" y="372"/>
                      <a:pt x="149" y="383"/>
                    </a:cubicBezTo>
                    <a:cubicBezTo>
                      <a:pt x="201" y="383"/>
                      <a:pt x="308" y="213"/>
                      <a:pt x="286" y="128"/>
                    </a:cubicBezTo>
                    <a:cubicBezTo>
                      <a:pt x="286" y="96"/>
                      <a:pt x="255" y="64"/>
                      <a:pt x="223" y="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65" name="Google Shape;5165;p51"/>
              <p:cNvSpPr/>
              <p:nvPr/>
            </p:nvSpPr>
            <p:spPr>
              <a:xfrm>
                <a:off x="5273375" y="4173675"/>
                <a:ext cx="62425" cy="65600"/>
              </a:xfrm>
              <a:custGeom>
                <a:avLst/>
                <a:gdLst/>
                <a:ahLst/>
                <a:cxnLst/>
                <a:rect l="l" t="t" r="r" b="b"/>
                <a:pathLst>
                  <a:path w="2497" h="2624" extrusionOk="0">
                    <a:moveTo>
                      <a:pt x="192" y="0"/>
                    </a:moveTo>
                    <a:lnTo>
                      <a:pt x="1" y="1923"/>
                    </a:lnTo>
                    <a:lnTo>
                      <a:pt x="1413" y="2624"/>
                    </a:lnTo>
                    <a:cubicBezTo>
                      <a:pt x="1413" y="2624"/>
                      <a:pt x="2497" y="2060"/>
                      <a:pt x="2305" y="1965"/>
                    </a:cubicBezTo>
                    <a:cubicBezTo>
                      <a:pt x="2231" y="1923"/>
                      <a:pt x="1912" y="1774"/>
                      <a:pt x="1838" y="1487"/>
                    </a:cubicBezTo>
                    <a:cubicBezTo>
                      <a:pt x="1721" y="998"/>
                      <a:pt x="1912" y="117"/>
                      <a:pt x="1912" y="117"/>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66" name="Google Shape;5166;p51"/>
              <p:cNvSpPr/>
              <p:nvPr/>
            </p:nvSpPr>
            <p:spPr>
              <a:xfrm>
                <a:off x="5271000" y="4215625"/>
                <a:ext cx="101450" cy="34125"/>
              </a:xfrm>
              <a:custGeom>
                <a:avLst/>
                <a:gdLst/>
                <a:ahLst/>
                <a:cxnLst/>
                <a:rect l="l" t="t" r="r" b="b"/>
                <a:pathLst>
                  <a:path w="4058" h="1365" extrusionOk="0">
                    <a:moveTo>
                      <a:pt x="117" y="0"/>
                    </a:moveTo>
                    <a:cubicBezTo>
                      <a:pt x="85" y="382"/>
                      <a:pt x="43" y="786"/>
                      <a:pt x="22" y="1031"/>
                    </a:cubicBezTo>
                    <a:cubicBezTo>
                      <a:pt x="11" y="1116"/>
                      <a:pt x="1" y="1211"/>
                      <a:pt x="11" y="1274"/>
                    </a:cubicBezTo>
                    <a:cubicBezTo>
                      <a:pt x="11" y="1286"/>
                      <a:pt x="11" y="1307"/>
                      <a:pt x="22" y="1317"/>
                    </a:cubicBezTo>
                    <a:cubicBezTo>
                      <a:pt x="53" y="1355"/>
                      <a:pt x="135" y="1363"/>
                      <a:pt x="227" y="1363"/>
                    </a:cubicBezTo>
                    <a:cubicBezTo>
                      <a:pt x="289" y="1363"/>
                      <a:pt x="355" y="1359"/>
                      <a:pt x="414" y="1359"/>
                    </a:cubicBezTo>
                    <a:cubicBezTo>
                      <a:pt x="974" y="1359"/>
                      <a:pt x="1741" y="1364"/>
                      <a:pt x="2429" y="1364"/>
                    </a:cubicBezTo>
                    <a:cubicBezTo>
                      <a:pt x="2773" y="1364"/>
                      <a:pt x="3097" y="1363"/>
                      <a:pt x="3366" y="1359"/>
                    </a:cubicBezTo>
                    <a:lnTo>
                      <a:pt x="3409" y="1359"/>
                    </a:lnTo>
                    <a:cubicBezTo>
                      <a:pt x="3451" y="1349"/>
                      <a:pt x="3494" y="1349"/>
                      <a:pt x="3536" y="1349"/>
                    </a:cubicBezTo>
                    <a:cubicBezTo>
                      <a:pt x="3675" y="1349"/>
                      <a:pt x="3961" y="1338"/>
                      <a:pt x="3961" y="1338"/>
                    </a:cubicBezTo>
                    <a:cubicBezTo>
                      <a:pt x="4057" y="1105"/>
                      <a:pt x="4004" y="882"/>
                      <a:pt x="3887" y="722"/>
                    </a:cubicBezTo>
                    <a:cubicBezTo>
                      <a:pt x="3855" y="670"/>
                      <a:pt x="3812" y="627"/>
                      <a:pt x="3760" y="595"/>
                    </a:cubicBezTo>
                    <a:cubicBezTo>
                      <a:pt x="3760" y="585"/>
                      <a:pt x="3749" y="574"/>
                      <a:pt x="3739" y="574"/>
                    </a:cubicBezTo>
                    <a:cubicBezTo>
                      <a:pt x="3727" y="563"/>
                      <a:pt x="3717" y="563"/>
                      <a:pt x="3706" y="552"/>
                    </a:cubicBezTo>
                    <a:cubicBezTo>
                      <a:pt x="3696" y="542"/>
                      <a:pt x="3685" y="542"/>
                      <a:pt x="3675" y="531"/>
                    </a:cubicBezTo>
                    <a:cubicBezTo>
                      <a:pt x="3675" y="531"/>
                      <a:pt x="3664" y="531"/>
                      <a:pt x="3654" y="521"/>
                    </a:cubicBezTo>
                    <a:cubicBezTo>
                      <a:pt x="3643" y="510"/>
                      <a:pt x="3621" y="510"/>
                      <a:pt x="3611" y="500"/>
                    </a:cubicBezTo>
                    <a:lnTo>
                      <a:pt x="3600" y="500"/>
                    </a:lnTo>
                    <a:cubicBezTo>
                      <a:pt x="3579" y="489"/>
                      <a:pt x="3558" y="478"/>
                      <a:pt x="3547" y="467"/>
                    </a:cubicBezTo>
                    <a:lnTo>
                      <a:pt x="3536" y="467"/>
                    </a:lnTo>
                    <a:cubicBezTo>
                      <a:pt x="3494" y="457"/>
                      <a:pt x="3441" y="436"/>
                      <a:pt x="3399" y="415"/>
                    </a:cubicBezTo>
                    <a:lnTo>
                      <a:pt x="3208" y="351"/>
                    </a:lnTo>
                    <a:cubicBezTo>
                      <a:pt x="3027" y="276"/>
                      <a:pt x="2113" y="181"/>
                      <a:pt x="2050" y="32"/>
                    </a:cubicBezTo>
                    <a:lnTo>
                      <a:pt x="2050" y="21"/>
                    </a:lnTo>
                    <a:cubicBezTo>
                      <a:pt x="1763" y="255"/>
                      <a:pt x="1593" y="404"/>
                      <a:pt x="1200" y="404"/>
                    </a:cubicBezTo>
                    <a:cubicBezTo>
                      <a:pt x="797" y="404"/>
                      <a:pt x="414" y="245"/>
                      <a:pt x="117" y="0"/>
                    </a:cubicBezTo>
                    <a:close/>
                  </a:path>
                </a:pathLst>
              </a:custGeom>
              <a:solidFill>
                <a:srgbClr val="69A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67" name="Google Shape;5167;p51"/>
              <p:cNvSpPr/>
              <p:nvPr/>
            </p:nvSpPr>
            <p:spPr>
              <a:xfrm>
                <a:off x="5260375" y="3769075"/>
                <a:ext cx="123225" cy="446575"/>
              </a:xfrm>
              <a:custGeom>
                <a:avLst/>
                <a:gdLst/>
                <a:ahLst/>
                <a:cxnLst/>
                <a:rect l="l" t="t" r="r" b="b"/>
                <a:pathLst>
                  <a:path w="4929" h="17863" extrusionOk="0">
                    <a:moveTo>
                      <a:pt x="978" y="0"/>
                    </a:moveTo>
                    <a:cubicBezTo>
                      <a:pt x="287" y="840"/>
                      <a:pt x="202" y="2369"/>
                      <a:pt x="574" y="3611"/>
                    </a:cubicBezTo>
                    <a:cubicBezTo>
                      <a:pt x="617" y="3771"/>
                      <a:pt x="702" y="3929"/>
                      <a:pt x="733" y="4078"/>
                    </a:cubicBezTo>
                    <a:cubicBezTo>
                      <a:pt x="776" y="4312"/>
                      <a:pt x="754" y="4588"/>
                      <a:pt x="776" y="4854"/>
                    </a:cubicBezTo>
                    <a:cubicBezTo>
                      <a:pt x="882" y="6563"/>
                      <a:pt x="945" y="8677"/>
                      <a:pt x="733" y="10301"/>
                    </a:cubicBezTo>
                    <a:cubicBezTo>
                      <a:pt x="468" y="12266"/>
                      <a:pt x="1" y="15398"/>
                      <a:pt x="1" y="17448"/>
                    </a:cubicBezTo>
                    <a:cubicBezTo>
                      <a:pt x="978" y="17618"/>
                      <a:pt x="1912" y="17809"/>
                      <a:pt x="3006" y="17862"/>
                    </a:cubicBezTo>
                    <a:cubicBezTo>
                      <a:pt x="3430" y="15346"/>
                      <a:pt x="4206" y="11565"/>
                      <a:pt x="4440" y="8793"/>
                    </a:cubicBezTo>
                    <a:cubicBezTo>
                      <a:pt x="4673" y="6022"/>
                      <a:pt x="4928" y="3101"/>
                      <a:pt x="4832" y="202"/>
                    </a:cubicBezTo>
                    <a:cubicBezTo>
                      <a:pt x="3569" y="118"/>
                      <a:pt x="2295" y="33"/>
                      <a:pt x="978" y="0"/>
                    </a:cubicBezTo>
                    <a:close/>
                  </a:path>
                </a:pathLst>
              </a:custGeom>
              <a:solidFill>
                <a:srgbClr val="A59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68" name="Google Shape;5168;p51"/>
              <p:cNvSpPr/>
              <p:nvPr/>
            </p:nvSpPr>
            <p:spPr>
              <a:xfrm>
                <a:off x="5266475" y="4197300"/>
                <a:ext cx="16750" cy="5075"/>
              </a:xfrm>
              <a:custGeom>
                <a:avLst/>
                <a:gdLst/>
                <a:ahLst/>
                <a:cxnLst/>
                <a:rect l="l" t="t" r="r" b="b"/>
                <a:pathLst>
                  <a:path w="670" h="203" extrusionOk="0">
                    <a:moveTo>
                      <a:pt x="12" y="53"/>
                    </a:moveTo>
                    <a:cubicBezTo>
                      <a:pt x="97" y="1"/>
                      <a:pt x="277" y="1"/>
                      <a:pt x="458" y="11"/>
                    </a:cubicBezTo>
                    <a:cubicBezTo>
                      <a:pt x="532" y="11"/>
                      <a:pt x="659" y="22"/>
                      <a:pt x="659" y="86"/>
                    </a:cubicBezTo>
                    <a:cubicBezTo>
                      <a:pt x="670" y="171"/>
                      <a:pt x="521" y="181"/>
                      <a:pt x="479" y="192"/>
                    </a:cubicBezTo>
                    <a:cubicBezTo>
                      <a:pt x="319" y="202"/>
                      <a:pt x="118" y="181"/>
                      <a:pt x="22" y="149"/>
                    </a:cubicBezTo>
                    <a:cubicBezTo>
                      <a:pt x="1" y="128"/>
                      <a:pt x="1" y="86"/>
                      <a:pt x="12" y="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69" name="Google Shape;5169;p51"/>
              <p:cNvSpPr/>
              <p:nvPr/>
            </p:nvSpPr>
            <p:spPr>
              <a:xfrm>
                <a:off x="5276850" y="4188275"/>
                <a:ext cx="9300" cy="7200"/>
              </a:xfrm>
              <a:custGeom>
                <a:avLst/>
                <a:gdLst/>
                <a:ahLst/>
                <a:cxnLst/>
                <a:rect l="l" t="t" r="r" b="b"/>
                <a:pathLst>
                  <a:path w="372" h="288" extrusionOk="0">
                    <a:moveTo>
                      <a:pt x="43" y="202"/>
                    </a:moveTo>
                    <a:cubicBezTo>
                      <a:pt x="0" y="32"/>
                      <a:pt x="371" y="1"/>
                      <a:pt x="371" y="149"/>
                    </a:cubicBezTo>
                    <a:cubicBezTo>
                      <a:pt x="371" y="202"/>
                      <a:pt x="191" y="287"/>
                      <a:pt x="106" y="266"/>
                    </a:cubicBezTo>
                    <a:cubicBezTo>
                      <a:pt x="74" y="256"/>
                      <a:pt x="53" y="223"/>
                      <a:pt x="43" y="2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70" name="Google Shape;5170;p51"/>
              <p:cNvSpPr/>
              <p:nvPr/>
            </p:nvSpPr>
            <p:spPr>
              <a:xfrm>
                <a:off x="5353025" y="3994475"/>
                <a:ext cx="5075" cy="16750"/>
              </a:xfrm>
              <a:custGeom>
                <a:avLst/>
                <a:gdLst/>
                <a:ahLst/>
                <a:cxnLst/>
                <a:rect l="l" t="t" r="r" b="b"/>
                <a:pathLst>
                  <a:path w="203" h="670" extrusionOk="0">
                    <a:moveTo>
                      <a:pt x="85" y="11"/>
                    </a:moveTo>
                    <a:cubicBezTo>
                      <a:pt x="22" y="96"/>
                      <a:pt x="12" y="277"/>
                      <a:pt x="0" y="447"/>
                    </a:cubicBezTo>
                    <a:cubicBezTo>
                      <a:pt x="0" y="521"/>
                      <a:pt x="0" y="648"/>
                      <a:pt x="64" y="659"/>
                    </a:cubicBezTo>
                    <a:cubicBezTo>
                      <a:pt x="149" y="669"/>
                      <a:pt x="170" y="532"/>
                      <a:pt x="181" y="478"/>
                    </a:cubicBezTo>
                    <a:cubicBezTo>
                      <a:pt x="203" y="319"/>
                      <a:pt x="203" y="128"/>
                      <a:pt x="181" y="22"/>
                    </a:cubicBezTo>
                    <a:cubicBezTo>
                      <a:pt x="160" y="1"/>
                      <a:pt x="118" y="1"/>
                      <a:pt x="85" y="1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71" name="Google Shape;5171;p51"/>
              <p:cNvSpPr/>
              <p:nvPr/>
            </p:nvSpPr>
            <p:spPr>
              <a:xfrm>
                <a:off x="5343200" y="4003750"/>
                <a:ext cx="7475" cy="9600"/>
              </a:xfrm>
              <a:custGeom>
                <a:avLst/>
                <a:gdLst/>
                <a:ahLst/>
                <a:cxnLst/>
                <a:rect l="l" t="t" r="r" b="b"/>
                <a:pathLst>
                  <a:path w="299" h="384" extrusionOk="0">
                    <a:moveTo>
                      <a:pt x="224" y="65"/>
                    </a:moveTo>
                    <a:cubicBezTo>
                      <a:pt x="65" y="1"/>
                      <a:pt x="1" y="373"/>
                      <a:pt x="139" y="383"/>
                    </a:cubicBezTo>
                    <a:cubicBezTo>
                      <a:pt x="202" y="383"/>
                      <a:pt x="298" y="224"/>
                      <a:pt x="287" y="128"/>
                    </a:cubicBezTo>
                    <a:cubicBezTo>
                      <a:pt x="277" y="97"/>
                      <a:pt x="256" y="76"/>
                      <a:pt x="224"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72" name="Google Shape;5172;p51"/>
              <p:cNvSpPr/>
              <p:nvPr/>
            </p:nvSpPr>
            <p:spPr>
              <a:xfrm>
                <a:off x="5342925" y="4029000"/>
                <a:ext cx="7475" cy="9050"/>
              </a:xfrm>
              <a:custGeom>
                <a:avLst/>
                <a:gdLst/>
                <a:ahLst/>
                <a:cxnLst/>
                <a:rect l="l" t="t" r="r" b="b"/>
                <a:pathLst>
                  <a:path w="299" h="362" extrusionOk="0">
                    <a:moveTo>
                      <a:pt x="224" y="32"/>
                    </a:moveTo>
                    <a:cubicBezTo>
                      <a:pt x="171" y="0"/>
                      <a:pt x="107" y="64"/>
                      <a:pt x="65" y="138"/>
                    </a:cubicBezTo>
                    <a:cubicBezTo>
                      <a:pt x="33" y="201"/>
                      <a:pt x="1" y="340"/>
                      <a:pt x="86" y="350"/>
                    </a:cubicBezTo>
                    <a:cubicBezTo>
                      <a:pt x="118" y="361"/>
                      <a:pt x="182" y="319"/>
                      <a:pt x="213" y="255"/>
                    </a:cubicBezTo>
                    <a:cubicBezTo>
                      <a:pt x="256" y="180"/>
                      <a:pt x="298" y="64"/>
                      <a:pt x="224" y="3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73" name="Google Shape;5173;p51"/>
              <p:cNvSpPr/>
              <p:nvPr/>
            </p:nvSpPr>
            <p:spPr>
              <a:xfrm>
                <a:off x="5321975" y="3444650"/>
                <a:ext cx="74350" cy="111275"/>
              </a:xfrm>
              <a:custGeom>
                <a:avLst/>
                <a:gdLst/>
                <a:ahLst/>
                <a:cxnLst/>
                <a:rect l="l" t="t" r="r" b="b"/>
                <a:pathLst>
                  <a:path w="2974" h="4451" extrusionOk="0">
                    <a:moveTo>
                      <a:pt x="1688" y="3505"/>
                    </a:moveTo>
                    <a:cubicBezTo>
                      <a:pt x="2198" y="3611"/>
                      <a:pt x="2581" y="3473"/>
                      <a:pt x="2729" y="2857"/>
                    </a:cubicBezTo>
                    <a:cubicBezTo>
                      <a:pt x="2772" y="2634"/>
                      <a:pt x="2804" y="2305"/>
                      <a:pt x="2857" y="1997"/>
                    </a:cubicBezTo>
                    <a:cubicBezTo>
                      <a:pt x="2953" y="1445"/>
                      <a:pt x="2974" y="1031"/>
                      <a:pt x="2783" y="680"/>
                    </a:cubicBezTo>
                    <a:cubicBezTo>
                      <a:pt x="2655" y="446"/>
                      <a:pt x="2422" y="276"/>
                      <a:pt x="2209" y="160"/>
                    </a:cubicBezTo>
                    <a:cubicBezTo>
                      <a:pt x="1997" y="43"/>
                      <a:pt x="1636" y="0"/>
                      <a:pt x="1434" y="22"/>
                    </a:cubicBezTo>
                    <a:cubicBezTo>
                      <a:pt x="924" y="64"/>
                      <a:pt x="340" y="553"/>
                      <a:pt x="287" y="1253"/>
                    </a:cubicBezTo>
                    <a:cubicBezTo>
                      <a:pt x="265" y="1530"/>
                      <a:pt x="308" y="1795"/>
                      <a:pt x="361" y="2018"/>
                    </a:cubicBezTo>
                    <a:cubicBezTo>
                      <a:pt x="457" y="2390"/>
                      <a:pt x="414" y="2655"/>
                      <a:pt x="329" y="3080"/>
                    </a:cubicBezTo>
                    <a:cubicBezTo>
                      <a:pt x="287" y="3261"/>
                      <a:pt x="192" y="3643"/>
                      <a:pt x="192" y="3643"/>
                    </a:cubicBezTo>
                    <a:cubicBezTo>
                      <a:pt x="0" y="4238"/>
                      <a:pt x="1211" y="4450"/>
                      <a:pt x="1466" y="4206"/>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74" name="Google Shape;5174;p51"/>
              <p:cNvSpPr/>
              <p:nvPr/>
            </p:nvSpPr>
            <p:spPr>
              <a:xfrm>
                <a:off x="5308425" y="3429775"/>
                <a:ext cx="100650" cy="83400"/>
              </a:xfrm>
              <a:custGeom>
                <a:avLst/>
                <a:gdLst/>
                <a:ahLst/>
                <a:cxnLst/>
                <a:rect l="l" t="t" r="r" b="b"/>
                <a:pathLst>
                  <a:path w="4026" h="3336" extrusionOk="0">
                    <a:moveTo>
                      <a:pt x="1413" y="2921"/>
                    </a:moveTo>
                    <a:cubicBezTo>
                      <a:pt x="1350" y="3176"/>
                      <a:pt x="1201" y="3335"/>
                      <a:pt x="925" y="3293"/>
                    </a:cubicBezTo>
                    <a:cubicBezTo>
                      <a:pt x="500" y="3229"/>
                      <a:pt x="0" y="1817"/>
                      <a:pt x="309" y="1116"/>
                    </a:cubicBezTo>
                    <a:cubicBezTo>
                      <a:pt x="415" y="871"/>
                      <a:pt x="627" y="723"/>
                      <a:pt x="903" y="659"/>
                    </a:cubicBezTo>
                    <a:cubicBezTo>
                      <a:pt x="1169" y="298"/>
                      <a:pt x="1350" y="107"/>
                      <a:pt x="1912" y="64"/>
                    </a:cubicBezTo>
                    <a:cubicBezTo>
                      <a:pt x="2655" y="1"/>
                      <a:pt x="3866" y="149"/>
                      <a:pt x="3951" y="638"/>
                    </a:cubicBezTo>
                    <a:cubicBezTo>
                      <a:pt x="4026" y="1052"/>
                      <a:pt x="3643" y="1350"/>
                      <a:pt x="3399" y="1456"/>
                    </a:cubicBezTo>
                    <a:cubicBezTo>
                      <a:pt x="3261" y="1520"/>
                      <a:pt x="3049" y="1572"/>
                      <a:pt x="2879" y="1594"/>
                    </a:cubicBezTo>
                    <a:cubicBezTo>
                      <a:pt x="2676" y="1626"/>
                      <a:pt x="2443" y="1594"/>
                      <a:pt x="2305" y="1668"/>
                    </a:cubicBezTo>
                    <a:cubicBezTo>
                      <a:pt x="2178" y="1721"/>
                      <a:pt x="2093" y="1966"/>
                      <a:pt x="2050" y="2146"/>
                    </a:cubicBezTo>
                    <a:cubicBezTo>
                      <a:pt x="2018" y="2273"/>
                      <a:pt x="2018" y="2613"/>
                      <a:pt x="1796" y="2624"/>
                    </a:cubicBezTo>
                    <a:cubicBezTo>
                      <a:pt x="1508" y="2645"/>
                      <a:pt x="1583" y="2114"/>
                      <a:pt x="1296" y="2103"/>
                    </a:cubicBezTo>
                    <a:cubicBezTo>
                      <a:pt x="1031" y="2093"/>
                      <a:pt x="977" y="2464"/>
                      <a:pt x="1084" y="2698"/>
                    </a:cubicBezTo>
                    <a:cubicBezTo>
                      <a:pt x="1158" y="2847"/>
                      <a:pt x="1286" y="2868"/>
                      <a:pt x="1413" y="2921"/>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75" name="Google Shape;5175;p51"/>
              <p:cNvSpPr/>
              <p:nvPr/>
            </p:nvSpPr>
            <p:spPr>
              <a:xfrm>
                <a:off x="5318250" y="3455275"/>
                <a:ext cx="8000" cy="12225"/>
              </a:xfrm>
              <a:custGeom>
                <a:avLst/>
                <a:gdLst/>
                <a:ahLst/>
                <a:cxnLst/>
                <a:rect l="l" t="t" r="r" b="b"/>
                <a:pathLst>
                  <a:path w="320" h="489" extrusionOk="0">
                    <a:moveTo>
                      <a:pt x="308" y="149"/>
                    </a:moveTo>
                    <a:cubicBezTo>
                      <a:pt x="245" y="0"/>
                      <a:pt x="1" y="319"/>
                      <a:pt x="96" y="404"/>
                    </a:cubicBezTo>
                    <a:cubicBezTo>
                      <a:pt x="202" y="489"/>
                      <a:pt x="319" y="255"/>
                      <a:pt x="319" y="170"/>
                    </a:cubicBezTo>
                    <a:cubicBezTo>
                      <a:pt x="319" y="160"/>
                      <a:pt x="308" y="160"/>
                      <a:pt x="308" y="1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76" name="Google Shape;5176;p51"/>
              <p:cNvSpPr/>
              <p:nvPr/>
            </p:nvSpPr>
            <p:spPr>
              <a:xfrm>
                <a:off x="5317975" y="3466425"/>
                <a:ext cx="8525" cy="9575"/>
              </a:xfrm>
              <a:custGeom>
                <a:avLst/>
                <a:gdLst/>
                <a:ahLst/>
                <a:cxnLst/>
                <a:rect l="l" t="t" r="r" b="b"/>
                <a:pathLst>
                  <a:path w="341" h="383" extrusionOk="0">
                    <a:moveTo>
                      <a:pt x="288" y="117"/>
                    </a:moveTo>
                    <a:cubicBezTo>
                      <a:pt x="224" y="0"/>
                      <a:pt x="1" y="255"/>
                      <a:pt x="118" y="330"/>
                    </a:cubicBezTo>
                    <a:cubicBezTo>
                      <a:pt x="213" y="382"/>
                      <a:pt x="341" y="191"/>
                      <a:pt x="288" y="11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77" name="Google Shape;5177;p51"/>
              <p:cNvSpPr/>
              <p:nvPr/>
            </p:nvSpPr>
            <p:spPr>
              <a:xfrm>
                <a:off x="5392600" y="3435375"/>
                <a:ext cx="8775" cy="11425"/>
              </a:xfrm>
              <a:custGeom>
                <a:avLst/>
                <a:gdLst/>
                <a:ahLst/>
                <a:cxnLst/>
                <a:rect l="l" t="t" r="r" b="b"/>
                <a:pathLst>
                  <a:path w="351" h="457" extrusionOk="0">
                    <a:moveTo>
                      <a:pt x="0" y="170"/>
                    </a:moveTo>
                    <a:cubicBezTo>
                      <a:pt x="21" y="0"/>
                      <a:pt x="350" y="234"/>
                      <a:pt x="286" y="340"/>
                    </a:cubicBezTo>
                    <a:cubicBezTo>
                      <a:pt x="213" y="456"/>
                      <a:pt x="32" y="265"/>
                      <a:pt x="0" y="18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78" name="Google Shape;5178;p51"/>
              <p:cNvSpPr/>
              <p:nvPr/>
            </p:nvSpPr>
            <p:spPr>
              <a:xfrm>
                <a:off x="5396025" y="3445975"/>
                <a:ext cx="8525" cy="8775"/>
              </a:xfrm>
              <a:custGeom>
                <a:avLst/>
                <a:gdLst/>
                <a:ahLst/>
                <a:cxnLst/>
                <a:rect l="l" t="t" r="r" b="b"/>
                <a:pathLst>
                  <a:path w="341" h="351" extrusionOk="0">
                    <a:moveTo>
                      <a:pt x="22" y="128"/>
                    </a:moveTo>
                    <a:cubicBezTo>
                      <a:pt x="54" y="1"/>
                      <a:pt x="341" y="171"/>
                      <a:pt x="245" y="277"/>
                    </a:cubicBezTo>
                    <a:cubicBezTo>
                      <a:pt x="171" y="351"/>
                      <a:pt x="1" y="213"/>
                      <a:pt x="22" y="1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79" name="Google Shape;5179;p51"/>
              <p:cNvSpPr/>
              <p:nvPr/>
            </p:nvSpPr>
            <p:spPr>
              <a:xfrm>
                <a:off x="5376675" y="3475450"/>
                <a:ext cx="14350" cy="9575"/>
              </a:xfrm>
              <a:custGeom>
                <a:avLst/>
                <a:gdLst/>
                <a:ahLst/>
                <a:cxnLst/>
                <a:rect l="l" t="t" r="r" b="b"/>
                <a:pathLst>
                  <a:path w="574" h="383" extrusionOk="0">
                    <a:moveTo>
                      <a:pt x="0" y="266"/>
                    </a:moveTo>
                    <a:cubicBezTo>
                      <a:pt x="340" y="0"/>
                      <a:pt x="573" y="276"/>
                      <a:pt x="573" y="276"/>
                    </a:cubicBezTo>
                    <a:cubicBezTo>
                      <a:pt x="573" y="276"/>
                      <a:pt x="477" y="382"/>
                      <a:pt x="276" y="382"/>
                    </a:cubicBezTo>
                    <a:cubicBezTo>
                      <a:pt x="127" y="382"/>
                      <a:pt x="0" y="266"/>
                      <a:pt x="0" y="2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80" name="Google Shape;5180;p51"/>
              <p:cNvSpPr/>
              <p:nvPr/>
            </p:nvSpPr>
            <p:spPr>
              <a:xfrm>
                <a:off x="5382500" y="3478900"/>
                <a:ext cx="8525" cy="6125"/>
              </a:xfrm>
              <a:custGeom>
                <a:avLst/>
                <a:gdLst/>
                <a:ahLst/>
                <a:cxnLst/>
                <a:rect l="l" t="t" r="r" b="b"/>
                <a:pathLst>
                  <a:path w="341" h="245" extrusionOk="0">
                    <a:moveTo>
                      <a:pt x="340" y="138"/>
                    </a:moveTo>
                    <a:cubicBezTo>
                      <a:pt x="340" y="138"/>
                      <a:pt x="223" y="1"/>
                      <a:pt x="43" y="11"/>
                    </a:cubicBezTo>
                    <a:cubicBezTo>
                      <a:pt x="32" y="22"/>
                      <a:pt x="11" y="53"/>
                      <a:pt x="11" y="64"/>
                    </a:cubicBezTo>
                    <a:cubicBezTo>
                      <a:pt x="1" y="138"/>
                      <a:pt x="32" y="202"/>
                      <a:pt x="107" y="244"/>
                    </a:cubicBezTo>
                    <a:cubicBezTo>
                      <a:pt x="266" y="223"/>
                      <a:pt x="340" y="138"/>
                      <a:pt x="340" y="138"/>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81" name="Google Shape;5181;p51"/>
              <p:cNvSpPr/>
              <p:nvPr/>
            </p:nvSpPr>
            <p:spPr>
              <a:xfrm>
                <a:off x="5373475" y="3472600"/>
                <a:ext cx="18600" cy="6050"/>
              </a:xfrm>
              <a:custGeom>
                <a:avLst/>
                <a:gdLst/>
                <a:ahLst/>
                <a:cxnLst/>
                <a:rect l="l" t="t" r="r" b="b"/>
                <a:pathLst>
                  <a:path w="744" h="242" extrusionOk="0">
                    <a:moveTo>
                      <a:pt x="456" y="1"/>
                    </a:moveTo>
                    <a:cubicBezTo>
                      <a:pt x="304" y="1"/>
                      <a:pt x="135" y="46"/>
                      <a:pt x="1" y="168"/>
                    </a:cubicBezTo>
                    <a:lnTo>
                      <a:pt x="74" y="242"/>
                    </a:lnTo>
                    <a:cubicBezTo>
                      <a:pt x="193" y="135"/>
                      <a:pt x="337" y="101"/>
                      <a:pt x="461" y="101"/>
                    </a:cubicBezTo>
                    <a:cubicBezTo>
                      <a:pt x="559" y="101"/>
                      <a:pt x="643" y="123"/>
                      <a:pt x="690" y="146"/>
                    </a:cubicBezTo>
                    <a:lnTo>
                      <a:pt x="744" y="62"/>
                    </a:lnTo>
                    <a:cubicBezTo>
                      <a:pt x="672" y="25"/>
                      <a:pt x="569" y="1"/>
                      <a:pt x="456" y="1"/>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82" name="Google Shape;5182;p51"/>
              <p:cNvSpPr/>
              <p:nvPr/>
            </p:nvSpPr>
            <p:spPr>
              <a:xfrm>
                <a:off x="5391250" y="3481275"/>
                <a:ext cx="10650" cy="22600"/>
              </a:xfrm>
              <a:custGeom>
                <a:avLst/>
                <a:gdLst/>
                <a:ahLst/>
                <a:cxnLst/>
                <a:rect l="l" t="t" r="r" b="b"/>
                <a:pathLst>
                  <a:path w="426" h="904" extrusionOk="0">
                    <a:moveTo>
                      <a:pt x="128" y="22"/>
                    </a:moveTo>
                    <a:cubicBezTo>
                      <a:pt x="43" y="1"/>
                      <a:pt x="1" y="607"/>
                      <a:pt x="22" y="861"/>
                    </a:cubicBezTo>
                    <a:cubicBezTo>
                      <a:pt x="128" y="904"/>
                      <a:pt x="288" y="893"/>
                      <a:pt x="330" y="808"/>
                    </a:cubicBezTo>
                    <a:cubicBezTo>
                      <a:pt x="425" y="628"/>
                      <a:pt x="213" y="43"/>
                      <a:pt x="128" y="22"/>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83" name="Google Shape;5183;p51"/>
              <p:cNvSpPr/>
              <p:nvPr/>
            </p:nvSpPr>
            <p:spPr>
              <a:xfrm>
                <a:off x="5362850" y="3485800"/>
                <a:ext cx="17025" cy="15175"/>
              </a:xfrm>
              <a:custGeom>
                <a:avLst/>
                <a:gdLst/>
                <a:ahLst/>
                <a:cxnLst/>
                <a:rect l="l" t="t" r="r" b="b"/>
                <a:pathLst>
                  <a:path w="681" h="607" extrusionOk="0">
                    <a:moveTo>
                      <a:pt x="343" y="0"/>
                    </a:moveTo>
                    <a:cubicBezTo>
                      <a:pt x="211" y="0"/>
                      <a:pt x="87" y="81"/>
                      <a:pt x="43" y="213"/>
                    </a:cubicBezTo>
                    <a:cubicBezTo>
                      <a:pt x="1" y="372"/>
                      <a:pt x="86" y="542"/>
                      <a:pt x="256" y="595"/>
                    </a:cubicBezTo>
                    <a:cubicBezTo>
                      <a:pt x="283" y="603"/>
                      <a:pt x="311" y="606"/>
                      <a:pt x="338" y="606"/>
                    </a:cubicBezTo>
                    <a:cubicBezTo>
                      <a:pt x="469" y="606"/>
                      <a:pt x="592" y="525"/>
                      <a:pt x="627" y="393"/>
                    </a:cubicBezTo>
                    <a:cubicBezTo>
                      <a:pt x="680" y="223"/>
                      <a:pt x="584" y="64"/>
                      <a:pt x="426" y="11"/>
                    </a:cubicBezTo>
                    <a:cubicBezTo>
                      <a:pt x="398" y="4"/>
                      <a:pt x="370" y="0"/>
                      <a:pt x="343" y="0"/>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84" name="Google Shape;5184;p51"/>
              <p:cNvSpPr/>
              <p:nvPr/>
            </p:nvSpPr>
            <p:spPr>
              <a:xfrm>
                <a:off x="5374000" y="3505700"/>
                <a:ext cx="17025" cy="9600"/>
              </a:xfrm>
              <a:custGeom>
                <a:avLst/>
                <a:gdLst/>
                <a:ahLst/>
                <a:cxnLst/>
                <a:rect l="l" t="t" r="r" b="b"/>
                <a:pathLst>
                  <a:path w="681" h="384" extrusionOk="0">
                    <a:moveTo>
                      <a:pt x="107" y="1"/>
                    </a:moveTo>
                    <a:lnTo>
                      <a:pt x="1" y="65"/>
                    </a:lnTo>
                    <a:cubicBezTo>
                      <a:pt x="120" y="240"/>
                      <a:pt x="328" y="383"/>
                      <a:pt x="548" y="383"/>
                    </a:cubicBezTo>
                    <a:cubicBezTo>
                      <a:pt x="581" y="383"/>
                      <a:pt x="615" y="380"/>
                      <a:pt x="648" y="373"/>
                    </a:cubicBezTo>
                    <a:lnTo>
                      <a:pt x="680" y="245"/>
                    </a:lnTo>
                    <a:lnTo>
                      <a:pt x="680" y="245"/>
                    </a:lnTo>
                    <a:cubicBezTo>
                      <a:pt x="636" y="259"/>
                      <a:pt x="593" y="266"/>
                      <a:pt x="550" y="266"/>
                    </a:cubicBezTo>
                    <a:cubicBezTo>
                      <a:pt x="366" y="266"/>
                      <a:pt x="201" y="148"/>
                      <a:pt x="107" y="1"/>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85" name="Google Shape;5185;p51"/>
              <p:cNvSpPr/>
              <p:nvPr/>
            </p:nvSpPr>
            <p:spPr>
              <a:xfrm>
                <a:off x="5344525" y="3520325"/>
                <a:ext cx="19675" cy="23375"/>
              </a:xfrm>
              <a:custGeom>
                <a:avLst/>
                <a:gdLst/>
                <a:ahLst/>
                <a:cxnLst/>
                <a:rect l="l" t="t" r="r" b="b"/>
                <a:pathLst>
                  <a:path w="787" h="935" extrusionOk="0">
                    <a:moveTo>
                      <a:pt x="786" y="478"/>
                    </a:moveTo>
                    <a:cubicBezTo>
                      <a:pt x="786" y="478"/>
                      <a:pt x="288" y="298"/>
                      <a:pt x="1" y="0"/>
                    </a:cubicBezTo>
                    <a:cubicBezTo>
                      <a:pt x="1" y="0"/>
                      <a:pt x="1" y="722"/>
                      <a:pt x="649" y="935"/>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86" name="Google Shape;5186;p51"/>
              <p:cNvSpPr/>
              <p:nvPr/>
            </p:nvSpPr>
            <p:spPr>
              <a:xfrm>
                <a:off x="5226925" y="3557500"/>
                <a:ext cx="76750" cy="207625"/>
              </a:xfrm>
              <a:custGeom>
                <a:avLst/>
                <a:gdLst/>
                <a:ahLst/>
                <a:cxnLst/>
                <a:rect l="l" t="t" r="r" b="b"/>
                <a:pathLst>
                  <a:path w="3070" h="8305" extrusionOk="0">
                    <a:moveTo>
                      <a:pt x="2995" y="21"/>
                    </a:moveTo>
                    <a:cubicBezTo>
                      <a:pt x="3069" y="21"/>
                      <a:pt x="2995" y="116"/>
                      <a:pt x="2963" y="201"/>
                    </a:cubicBezTo>
                    <a:cubicBezTo>
                      <a:pt x="2613" y="1221"/>
                      <a:pt x="2496" y="2644"/>
                      <a:pt x="2326" y="3939"/>
                    </a:cubicBezTo>
                    <a:cubicBezTo>
                      <a:pt x="2146" y="5299"/>
                      <a:pt x="1944" y="6775"/>
                      <a:pt x="1912" y="8230"/>
                    </a:cubicBezTo>
                    <a:cubicBezTo>
                      <a:pt x="1870" y="8304"/>
                      <a:pt x="1816" y="8187"/>
                      <a:pt x="1806" y="8177"/>
                    </a:cubicBezTo>
                    <a:cubicBezTo>
                      <a:pt x="1498" y="7943"/>
                      <a:pt x="1211" y="7677"/>
                      <a:pt x="914" y="7391"/>
                    </a:cubicBezTo>
                    <a:cubicBezTo>
                      <a:pt x="617" y="7094"/>
                      <a:pt x="256" y="6658"/>
                      <a:pt x="160" y="6233"/>
                    </a:cubicBezTo>
                    <a:cubicBezTo>
                      <a:pt x="1" y="5628"/>
                      <a:pt x="329" y="4906"/>
                      <a:pt x="574" y="4258"/>
                    </a:cubicBezTo>
                    <a:cubicBezTo>
                      <a:pt x="967" y="3196"/>
                      <a:pt x="1339" y="2358"/>
                      <a:pt x="1827" y="1369"/>
                    </a:cubicBezTo>
                    <a:cubicBezTo>
                      <a:pt x="1922" y="1168"/>
                      <a:pt x="2040" y="923"/>
                      <a:pt x="2167" y="701"/>
                    </a:cubicBezTo>
                    <a:cubicBezTo>
                      <a:pt x="2358" y="371"/>
                      <a:pt x="2581" y="0"/>
                      <a:pt x="2995" y="21"/>
                    </a:cubicBezTo>
                    <a:close/>
                  </a:path>
                </a:pathLst>
              </a:custGeom>
              <a:solidFill>
                <a:srgbClr val="69A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87" name="Google Shape;5187;p51"/>
              <p:cNvSpPr/>
              <p:nvPr/>
            </p:nvSpPr>
            <p:spPr>
              <a:xfrm>
                <a:off x="5266750" y="3545525"/>
                <a:ext cx="127450" cy="250650"/>
              </a:xfrm>
              <a:custGeom>
                <a:avLst/>
                <a:gdLst/>
                <a:ahLst/>
                <a:cxnLst/>
                <a:rect l="l" t="t" r="r" b="b"/>
                <a:pathLst>
                  <a:path w="5098" h="10026" extrusionOk="0">
                    <a:moveTo>
                      <a:pt x="659" y="9813"/>
                    </a:moveTo>
                    <a:cubicBezTo>
                      <a:pt x="1912" y="10015"/>
                      <a:pt x="3335" y="10025"/>
                      <a:pt x="4598" y="9930"/>
                    </a:cubicBezTo>
                    <a:cubicBezTo>
                      <a:pt x="4524" y="8125"/>
                      <a:pt x="4928" y="6436"/>
                      <a:pt x="5013" y="4642"/>
                    </a:cubicBezTo>
                    <a:cubicBezTo>
                      <a:pt x="5098" y="2825"/>
                      <a:pt x="4492" y="1211"/>
                      <a:pt x="3451" y="425"/>
                    </a:cubicBezTo>
                    <a:cubicBezTo>
                      <a:pt x="3197" y="234"/>
                      <a:pt x="2783" y="54"/>
                      <a:pt x="2379" y="22"/>
                    </a:cubicBezTo>
                    <a:cubicBezTo>
                      <a:pt x="2231" y="12"/>
                      <a:pt x="1933" y="1"/>
                      <a:pt x="1763" y="64"/>
                    </a:cubicBezTo>
                    <a:cubicBezTo>
                      <a:pt x="1136" y="267"/>
                      <a:pt x="797" y="1116"/>
                      <a:pt x="617" y="1827"/>
                    </a:cubicBezTo>
                    <a:cubicBezTo>
                      <a:pt x="1" y="4185"/>
                      <a:pt x="329" y="7530"/>
                      <a:pt x="659" y="9813"/>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88" name="Google Shape;5188;p51"/>
              <p:cNvSpPr/>
              <p:nvPr/>
            </p:nvSpPr>
            <p:spPr>
              <a:xfrm>
                <a:off x="5239150" y="3539425"/>
                <a:ext cx="140200" cy="323125"/>
              </a:xfrm>
              <a:custGeom>
                <a:avLst/>
                <a:gdLst/>
                <a:ahLst/>
                <a:cxnLst/>
                <a:rect l="l" t="t" r="r" b="b"/>
                <a:pathLst>
                  <a:path w="5608" h="12925" extrusionOk="0">
                    <a:moveTo>
                      <a:pt x="0" y="12150"/>
                    </a:moveTo>
                    <a:cubicBezTo>
                      <a:pt x="1275" y="12500"/>
                      <a:pt x="2591" y="12808"/>
                      <a:pt x="4099" y="12924"/>
                    </a:cubicBezTo>
                    <a:cubicBezTo>
                      <a:pt x="4619" y="11215"/>
                      <a:pt x="5044" y="9229"/>
                      <a:pt x="5310" y="6904"/>
                    </a:cubicBezTo>
                    <a:cubicBezTo>
                      <a:pt x="5565" y="4737"/>
                      <a:pt x="5607" y="2029"/>
                      <a:pt x="4492" y="787"/>
                    </a:cubicBezTo>
                    <a:cubicBezTo>
                      <a:pt x="4184" y="457"/>
                      <a:pt x="3536" y="1"/>
                      <a:pt x="2910" y="235"/>
                    </a:cubicBezTo>
                    <a:cubicBezTo>
                      <a:pt x="2793" y="287"/>
                      <a:pt x="2602" y="415"/>
                      <a:pt x="2495" y="511"/>
                    </a:cubicBezTo>
                    <a:cubicBezTo>
                      <a:pt x="1933" y="1042"/>
                      <a:pt x="1614" y="1997"/>
                      <a:pt x="1423" y="2985"/>
                    </a:cubicBezTo>
                    <a:cubicBezTo>
                      <a:pt x="1221" y="3983"/>
                      <a:pt x="1115" y="5087"/>
                      <a:pt x="966" y="6054"/>
                    </a:cubicBezTo>
                    <a:cubicBezTo>
                      <a:pt x="626" y="8199"/>
                      <a:pt x="223" y="10142"/>
                      <a:pt x="0" y="12150"/>
                    </a:cubicBezTo>
                    <a:close/>
                  </a:path>
                </a:pathLst>
              </a:custGeom>
              <a:solidFill>
                <a:srgbClr val="2C8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89" name="Google Shape;5189;p51"/>
              <p:cNvSpPr/>
              <p:nvPr/>
            </p:nvSpPr>
            <p:spPr>
              <a:xfrm>
                <a:off x="5250550" y="3795075"/>
                <a:ext cx="7200" cy="16500"/>
              </a:xfrm>
              <a:custGeom>
                <a:avLst/>
                <a:gdLst/>
                <a:ahLst/>
                <a:cxnLst/>
                <a:rect l="l" t="t" r="r" b="b"/>
                <a:pathLst>
                  <a:path w="288" h="660" extrusionOk="0">
                    <a:moveTo>
                      <a:pt x="255" y="22"/>
                    </a:moveTo>
                    <a:cubicBezTo>
                      <a:pt x="288" y="128"/>
                      <a:pt x="245" y="298"/>
                      <a:pt x="203" y="468"/>
                    </a:cubicBezTo>
                    <a:cubicBezTo>
                      <a:pt x="181" y="543"/>
                      <a:pt x="149" y="659"/>
                      <a:pt x="75" y="649"/>
                    </a:cubicBezTo>
                    <a:cubicBezTo>
                      <a:pt x="0" y="638"/>
                      <a:pt x="11" y="501"/>
                      <a:pt x="22" y="447"/>
                    </a:cubicBezTo>
                    <a:cubicBezTo>
                      <a:pt x="43" y="288"/>
                      <a:pt x="107" y="107"/>
                      <a:pt x="160" y="12"/>
                    </a:cubicBezTo>
                    <a:cubicBezTo>
                      <a:pt x="181" y="1"/>
                      <a:pt x="234" y="12"/>
                      <a:pt x="255" y="2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90" name="Google Shape;5190;p51"/>
              <p:cNvSpPr/>
              <p:nvPr/>
            </p:nvSpPr>
            <p:spPr>
              <a:xfrm>
                <a:off x="5256675" y="3807575"/>
                <a:ext cx="7450" cy="9575"/>
              </a:xfrm>
              <a:custGeom>
                <a:avLst/>
                <a:gdLst/>
                <a:ahLst/>
                <a:cxnLst/>
                <a:rect l="l" t="t" r="r" b="b"/>
                <a:pathLst>
                  <a:path w="298" h="383" extrusionOk="0">
                    <a:moveTo>
                      <a:pt x="127" y="11"/>
                    </a:moveTo>
                    <a:cubicBezTo>
                      <a:pt x="297" y="1"/>
                      <a:pt x="244" y="383"/>
                      <a:pt x="106" y="340"/>
                    </a:cubicBezTo>
                    <a:cubicBezTo>
                      <a:pt x="43" y="329"/>
                      <a:pt x="0" y="138"/>
                      <a:pt x="43" y="53"/>
                    </a:cubicBezTo>
                    <a:cubicBezTo>
                      <a:pt x="64" y="22"/>
                      <a:pt x="95" y="11"/>
                      <a:pt x="127" y="1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91" name="Google Shape;5191;p51"/>
              <p:cNvSpPr/>
              <p:nvPr/>
            </p:nvSpPr>
            <p:spPr>
              <a:xfrm>
                <a:off x="5250550" y="3830950"/>
                <a:ext cx="5325" cy="9300"/>
              </a:xfrm>
              <a:custGeom>
                <a:avLst/>
                <a:gdLst/>
                <a:ahLst/>
                <a:cxnLst/>
                <a:rect l="l" t="t" r="r" b="b"/>
                <a:pathLst>
                  <a:path w="213" h="372" extrusionOk="0">
                    <a:moveTo>
                      <a:pt x="75" y="10"/>
                    </a:moveTo>
                    <a:cubicBezTo>
                      <a:pt x="139" y="0"/>
                      <a:pt x="181" y="74"/>
                      <a:pt x="203" y="159"/>
                    </a:cubicBezTo>
                    <a:cubicBezTo>
                      <a:pt x="213" y="234"/>
                      <a:pt x="203" y="371"/>
                      <a:pt x="118" y="361"/>
                    </a:cubicBezTo>
                    <a:cubicBezTo>
                      <a:pt x="85" y="350"/>
                      <a:pt x="43" y="297"/>
                      <a:pt x="22" y="223"/>
                    </a:cubicBezTo>
                    <a:cubicBezTo>
                      <a:pt x="11" y="138"/>
                      <a:pt x="0" y="21"/>
                      <a:pt x="75" y="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92" name="Google Shape;5192;p51"/>
              <p:cNvSpPr/>
              <p:nvPr/>
            </p:nvSpPr>
            <p:spPr>
              <a:xfrm>
                <a:off x="5294625" y="3526950"/>
                <a:ext cx="80475" cy="46500"/>
              </a:xfrm>
              <a:custGeom>
                <a:avLst/>
                <a:gdLst/>
                <a:ahLst/>
                <a:cxnLst/>
                <a:rect l="l" t="t" r="r" b="b"/>
                <a:pathLst>
                  <a:path w="3219" h="1860" extrusionOk="0">
                    <a:moveTo>
                      <a:pt x="2645" y="1721"/>
                    </a:moveTo>
                    <a:cubicBezTo>
                      <a:pt x="2517" y="1859"/>
                      <a:pt x="1031" y="1551"/>
                      <a:pt x="585" y="1466"/>
                    </a:cubicBezTo>
                    <a:cubicBezTo>
                      <a:pt x="404" y="1423"/>
                      <a:pt x="64" y="1360"/>
                      <a:pt x="43" y="1211"/>
                    </a:cubicBezTo>
                    <a:cubicBezTo>
                      <a:pt x="0" y="1041"/>
                      <a:pt x="542" y="255"/>
                      <a:pt x="722" y="160"/>
                    </a:cubicBezTo>
                    <a:cubicBezTo>
                      <a:pt x="1020" y="0"/>
                      <a:pt x="3218" y="1105"/>
                      <a:pt x="2645" y="1721"/>
                    </a:cubicBezTo>
                    <a:close/>
                  </a:path>
                </a:pathLst>
              </a:custGeom>
              <a:solidFill>
                <a:srgbClr val="69A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93" name="Google Shape;5193;p51"/>
              <p:cNvSpPr/>
              <p:nvPr/>
            </p:nvSpPr>
            <p:spPr>
              <a:xfrm>
                <a:off x="5462675" y="3689175"/>
                <a:ext cx="76225" cy="50450"/>
              </a:xfrm>
              <a:custGeom>
                <a:avLst/>
                <a:gdLst/>
                <a:ahLst/>
                <a:cxnLst/>
                <a:rect l="l" t="t" r="r" b="b"/>
                <a:pathLst>
                  <a:path w="3049" h="2018" extrusionOk="0">
                    <a:moveTo>
                      <a:pt x="1668" y="53"/>
                    </a:moveTo>
                    <a:cubicBezTo>
                      <a:pt x="1700" y="170"/>
                      <a:pt x="1848" y="446"/>
                      <a:pt x="1870" y="478"/>
                    </a:cubicBezTo>
                    <a:cubicBezTo>
                      <a:pt x="1891" y="499"/>
                      <a:pt x="1965" y="531"/>
                      <a:pt x="2018" y="563"/>
                    </a:cubicBezTo>
                    <a:cubicBezTo>
                      <a:pt x="2283" y="701"/>
                      <a:pt x="2538" y="775"/>
                      <a:pt x="2804" y="924"/>
                    </a:cubicBezTo>
                    <a:cubicBezTo>
                      <a:pt x="2889" y="966"/>
                      <a:pt x="3048" y="1051"/>
                      <a:pt x="3048" y="1179"/>
                    </a:cubicBezTo>
                    <a:cubicBezTo>
                      <a:pt x="3048" y="1264"/>
                      <a:pt x="2889" y="1327"/>
                      <a:pt x="2793" y="1296"/>
                    </a:cubicBezTo>
                    <a:cubicBezTo>
                      <a:pt x="2889" y="1466"/>
                      <a:pt x="2698" y="1582"/>
                      <a:pt x="2549" y="1529"/>
                    </a:cubicBezTo>
                    <a:cubicBezTo>
                      <a:pt x="2634" y="1657"/>
                      <a:pt x="2507" y="1827"/>
                      <a:pt x="2347" y="1763"/>
                    </a:cubicBezTo>
                    <a:cubicBezTo>
                      <a:pt x="2379" y="1858"/>
                      <a:pt x="2347" y="1922"/>
                      <a:pt x="2294" y="1964"/>
                    </a:cubicBezTo>
                    <a:cubicBezTo>
                      <a:pt x="2103" y="2018"/>
                      <a:pt x="1922" y="1975"/>
                      <a:pt x="1764" y="1943"/>
                    </a:cubicBezTo>
                    <a:cubicBezTo>
                      <a:pt x="1604" y="1922"/>
                      <a:pt x="1445" y="1879"/>
                      <a:pt x="1285" y="1837"/>
                    </a:cubicBezTo>
                    <a:cubicBezTo>
                      <a:pt x="1137" y="1806"/>
                      <a:pt x="978" y="1731"/>
                      <a:pt x="818" y="1710"/>
                    </a:cubicBezTo>
                    <a:cubicBezTo>
                      <a:pt x="648" y="1699"/>
                      <a:pt x="425" y="1742"/>
                      <a:pt x="266" y="1742"/>
                    </a:cubicBezTo>
                    <a:cubicBezTo>
                      <a:pt x="171" y="1306"/>
                      <a:pt x="96" y="881"/>
                      <a:pt x="1" y="435"/>
                    </a:cubicBezTo>
                    <a:cubicBezTo>
                      <a:pt x="181" y="435"/>
                      <a:pt x="351" y="414"/>
                      <a:pt x="510" y="361"/>
                    </a:cubicBezTo>
                    <a:cubicBezTo>
                      <a:pt x="754" y="287"/>
                      <a:pt x="956" y="117"/>
                      <a:pt x="1179" y="53"/>
                    </a:cubicBezTo>
                    <a:cubicBezTo>
                      <a:pt x="1349" y="0"/>
                      <a:pt x="1509" y="0"/>
                      <a:pt x="1668" y="53"/>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94" name="Google Shape;5194;p51"/>
              <p:cNvSpPr/>
              <p:nvPr/>
            </p:nvSpPr>
            <p:spPr>
              <a:xfrm>
                <a:off x="5286125" y="3556675"/>
                <a:ext cx="190100" cy="195950"/>
              </a:xfrm>
              <a:custGeom>
                <a:avLst/>
                <a:gdLst/>
                <a:ahLst/>
                <a:cxnLst/>
                <a:rect l="l" t="t" r="r" b="b"/>
                <a:pathLst>
                  <a:path w="7604" h="7838" extrusionOk="0">
                    <a:moveTo>
                      <a:pt x="7190" y="5661"/>
                    </a:moveTo>
                    <a:cubicBezTo>
                      <a:pt x="6287" y="5778"/>
                      <a:pt x="5374" y="5884"/>
                      <a:pt x="4387" y="5820"/>
                    </a:cubicBezTo>
                    <a:cubicBezTo>
                      <a:pt x="3908" y="4461"/>
                      <a:pt x="3314" y="2783"/>
                      <a:pt x="2709" y="1381"/>
                    </a:cubicBezTo>
                    <a:cubicBezTo>
                      <a:pt x="2518" y="914"/>
                      <a:pt x="2273" y="373"/>
                      <a:pt x="1848" y="213"/>
                    </a:cubicBezTo>
                    <a:cubicBezTo>
                      <a:pt x="1265" y="1"/>
                      <a:pt x="606" y="309"/>
                      <a:pt x="404" y="649"/>
                    </a:cubicBezTo>
                    <a:cubicBezTo>
                      <a:pt x="0" y="1318"/>
                      <a:pt x="404" y="2401"/>
                      <a:pt x="606" y="3049"/>
                    </a:cubicBezTo>
                    <a:cubicBezTo>
                      <a:pt x="914" y="4036"/>
                      <a:pt x="1328" y="5034"/>
                      <a:pt x="1753" y="5895"/>
                    </a:cubicBezTo>
                    <a:cubicBezTo>
                      <a:pt x="1965" y="6330"/>
                      <a:pt x="2199" y="6787"/>
                      <a:pt x="2507" y="7127"/>
                    </a:cubicBezTo>
                    <a:cubicBezTo>
                      <a:pt x="2985" y="7668"/>
                      <a:pt x="3653" y="7838"/>
                      <a:pt x="4567" y="7838"/>
                    </a:cubicBezTo>
                    <a:cubicBezTo>
                      <a:pt x="5703" y="7838"/>
                      <a:pt x="6680" y="7689"/>
                      <a:pt x="7604" y="7467"/>
                    </a:cubicBezTo>
                    <a:cubicBezTo>
                      <a:pt x="7445" y="6872"/>
                      <a:pt x="7307" y="6277"/>
                      <a:pt x="7190" y="5661"/>
                    </a:cubicBezTo>
                    <a:close/>
                  </a:path>
                </a:pathLst>
              </a:custGeom>
              <a:solidFill>
                <a:srgbClr val="69A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95" name="Google Shape;5195;p51"/>
              <p:cNvSpPr/>
              <p:nvPr/>
            </p:nvSpPr>
            <p:spPr>
              <a:xfrm>
                <a:off x="5374800" y="3692075"/>
                <a:ext cx="21000" cy="10125"/>
              </a:xfrm>
              <a:custGeom>
                <a:avLst/>
                <a:gdLst/>
                <a:ahLst/>
                <a:cxnLst/>
                <a:rect l="l" t="t" r="r" b="b"/>
                <a:pathLst>
                  <a:path w="840" h="405" extrusionOk="0">
                    <a:moveTo>
                      <a:pt x="701" y="1"/>
                    </a:moveTo>
                    <a:cubicBezTo>
                      <a:pt x="659" y="1"/>
                      <a:pt x="627" y="12"/>
                      <a:pt x="595" y="12"/>
                    </a:cubicBezTo>
                    <a:cubicBezTo>
                      <a:pt x="361" y="33"/>
                      <a:pt x="11" y="43"/>
                      <a:pt x="0" y="213"/>
                    </a:cubicBezTo>
                    <a:cubicBezTo>
                      <a:pt x="54" y="319"/>
                      <a:pt x="213" y="309"/>
                      <a:pt x="361" y="330"/>
                    </a:cubicBezTo>
                    <a:cubicBezTo>
                      <a:pt x="500" y="352"/>
                      <a:pt x="648" y="394"/>
                      <a:pt x="776" y="404"/>
                    </a:cubicBezTo>
                    <a:lnTo>
                      <a:pt x="840" y="404"/>
                    </a:lnTo>
                    <a:cubicBezTo>
                      <a:pt x="797" y="277"/>
                      <a:pt x="744" y="139"/>
                      <a:pt x="701" y="1"/>
                    </a:cubicBezTo>
                    <a:close/>
                  </a:path>
                </a:pathLst>
              </a:custGeom>
              <a:solidFill>
                <a:srgbClr val="2C8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96" name="Google Shape;5196;p51"/>
              <p:cNvSpPr/>
              <p:nvPr/>
            </p:nvSpPr>
            <p:spPr>
              <a:xfrm>
                <a:off x="5288000" y="3577400"/>
                <a:ext cx="6650" cy="16750"/>
              </a:xfrm>
              <a:custGeom>
                <a:avLst/>
                <a:gdLst/>
                <a:ahLst/>
                <a:cxnLst/>
                <a:rect l="l" t="t" r="r" b="b"/>
                <a:pathLst>
                  <a:path w="266" h="670" extrusionOk="0">
                    <a:moveTo>
                      <a:pt x="106" y="658"/>
                    </a:moveTo>
                    <a:cubicBezTo>
                      <a:pt x="170" y="585"/>
                      <a:pt x="213" y="404"/>
                      <a:pt x="244" y="234"/>
                    </a:cubicBezTo>
                    <a:cubicBezTo>
                      <a:pt x="255" y="160"/>
                      <a:pt x="265" y="32"/>
                      <a:pt x="201" y="21"/>
                    </a:cubicBezTo>
                    <a:cubicBezTo>
                      <a:pt x="128" y="0"/>
                      <a:pt x="85" y="127"/>
                      <a:pt x="64" y="181"/>
                    </a:cubicBezTo>
                    <a:cubicBezTo>
                      <a:pt x="21" y="330"/>
                      <a:pt x="0" y="531"/>
                      <a:pt x="10" y="637"/>
                    </a:cubicBezTo>
                    <a:cubicBezTo>
                      <a:pt x="32" y="658"/>
                      <a:pt x="74" y="669"/>
                      <a:pt x="106" y="6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97" name="Google Shape;5197;p51"/>
              <p:cNvSpPr/>
              <p:nvPr/>
            </p:nvSpPr>
            <p:spPr>
              <a:xfrm>
                <a:off x="5296750" y="3576075"/>
                <a:ext cx="7975" cy="9825"/>
              </a:xfrm>
              <a:custGeom>
                <a:avLst/>
                <a:gdLst/>
                <a:ahLst/>
                <a:cxnLst/>
                <a:rect l="l" t="t" r="r" b="b"/>
                <a:pathLst>
                  <a:path w="319" h="393" extrusionOk="0">
                    <a:moveTo>
                      <a:pt x="54" y="319"/>
                    </a:moveTo>
                    <a:cubicBezTo>
                      <a:pt x="213" y="393"/>
                      <a:pt x="319" y="43"/>
                      <a:pt x="181" y="11"/>
                    </a:cubicBezTo>
                    <a:cubicBezTo>
                      <a:pt x="117" y="0"/>
                      <a:pt x="0" y="159"/>
                      <a:pt x="0" y="244"/>
                    </a:cubicBezTo>
                    <a:cubicBezTo>
                      <a:pt x="0" y="287"/>
                      <a:pt x="32" y="308"/>
                      <a:pt x="54" y="3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98" name="Google Shape;5198;p51"/>
              <p:cNvSpPr/>
              <p:nvPr/>
            </p:nvSpPr>
            <p:spPr>
              <a:xfrm>
                <a:off x="5560900" y="4173675"/>
                <a:ext cx="62400" cy="65600"/>
              </a:xfrm>
              <a:custGeom>
                <a:avLst/>
                <a:gdLst/>
                <a:ahLst/>
                <a:cxnLst/>
                <a:rect l="l" t="t" r="r" b="b"/>
                <a:pathLst>
                  <a:path w="2496" h="2624" extrusionOk="0">
                    <a:moveTo>
                      <a:pt x="2295" y="0"/>
                    </a:moveTo>
                    <a:lnTo>
                      <a:pt x="2496" y="1923"/>
                    </a:lnTo>
                    <a:lnTo>
                      <a:pt x="1084" y="2624"/>
                    </a:lnTo>
                    <a:cubicBezTo>
                      <a:pt x="1084" y="2624"/>
                      <a:pt x="1" y="2060"/>
                      <a:pt x="181" y="1965"/>
                    </a:cubicBezTo>
                    <a:cubicBezTo>
                      <a:pt x="266" y="1923"/>
                      <a:pt x="585" y="1774"/>
                      <a:pt x="659" y="1487"/>
                    </a:cubicBezTo>
                    <a:cubicBezTo>
                      <a:pt x="776" y="998"/>
                      <a:pt x="585" y="117"/>
                      <a:pt x="585" y="117"/>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199" name="Google Shape;5199;p51"/>
              <p:cNvSpPr/>
              <p:nvPr/>
            </p:nvSpPr>
            <p:spPr>
              <a:xfrm>
                <a:off x="5524000" y="4215625"/>
                <a:ext cx="101700" cy="34125"/>
              </a:xfrm>
              <a:custGeom>
                <a:avLst/>
                <a:gdLst/>
                <a:ahLst/>
                <a:cxnLst/>
                <a:rect l="l" t="t" r="r" b="b"/>
                <a:pathLst>
                  <a:path w="4068" h="1365" extrusionOk="0">
                    <a:moveTo>
                      <a:pt x="3941" y="0"/>
                    </a:moveTo>
                    <a:cubicBezTo>
                      <a:pt x="3653" y="245"/>
                      <a:pt x="3271" y="404"/>
                      <a:pt x="2857" y="404"/>
                    </a:cubicBezTo>
                    <a:cubicBezTo>
                      <a:pt x="2475" y="404"/>
                      <a:pt x="2305" y="255"/>
                      <a:pt x="2018" y="21"/>
                    </a:cubicBezTo>
                    <a:lnTo>
                      <a:pt x="2018" y="32"/>
                    </a:lnTo>
                    <a:cubicBezTo>
                      <a:pt x="1944" y="181"/>
                      <a:pt x="1031" y="276"/>
                      <a:pt x="861" y="351"/>
                    </a:cubicBezTo>
                    <a:lnTo>
                      <a:pt x="670" y="415"/>
                    </a:lnTo>
                    <a:cubicBezTo>
                      <a:pt x="616" y="436"/>
                      <a:pt x="564" y="457"/>
                      <a:pt x="521" y="467"/>
                    </a:cubicBezTo>
                    <a:cubicBezTo>
                      <a:pt x="500" y="478"/>
                      <a:pt x="479" y="489"/>
                      <a:pt x="468" y="500"/>
                    </a:cubicBezTo>
                    <a:lnTo>
                      <a:pt x="457" y="500"/>
                    </a:lnTo>
                    <a:cubicBezTo>
                      <a:pt x="436" y="510"/>
                      <a:pt x="425" y="510"/>
                      <a:pt x="404" y="521"/>
                    </a:cubicBezTo>
                    <a:cubicBezTo>
                      <a:pt x="404" y="531"/>
                      <a:pt x="394" y="531"/>
                      <a:pt x="383" y="531"/>
                    </a:cubicBezTo>
                    <a:cubicBezTo>
                      <a:pt x="372" y="542"/>
                      <a:pt x="361" y="542"/>
                      <a:pt x="351" y="552"/>
                    </a:cubicBezTo>
                    <a:cubicBezTo>
                      <a:pt x="340" y="563"/>
                      <a:pt x="330" y="563"/>
                      <a:pt x="330" y="574"/>
                    </a:cubicBezTo>
                    <a:cubicBezTo>
                      <a:pt x="319" y="574"/>
                      <a:pt x="309" y="585"/>
                      <a:pt x="298" y="595"/>
                    </a:cubicBezTo>
                    <a:cubicBezTo>
                      <a:pt x="255" y="627"/>
                      <a:pt x="213" y="670"/>
                      <a:pt x="170" y="722"/>
                    </a:cubicBezTo>
                    <a:cubicBezTo>
                      <a:pt x="64" y="882"/>
                      <a:pt x="0" y="1105"/>
                      <a:pt x="107" y="1338"/>
                    </a:cubicBezTo>
                    <a:cubicBezTo>
                      <a:pt x="107" y="1338"/>
                      <a:pt x="383" y="1349"/>
                      <a:pt x="521" y="1349"/>
                    </a:cubicBezTo>
                    <a:cubicBezTo>
                      <a:pt x="564" y="1349"/>
                      <a:pt x="606" y="1349"/>
                      <a:pt x="649" y="1359"/>
                    </a:cubicBezTo>
                    <a:lnTo>
                      <a:pt x="701" y="1359"/>
                    </a:lnTo>
                    <a:cubicBezTo>
                      <a:pt x="970" y="1363"/>
                      <a:pt x="1295" y="1364"/>
                      <a:pt x="1639" y="1364"/>
                    </a:cubicBezTo>
                    <a:cubicBezTo>
                      <a:pt x="2326" y="1364"/>
                      <a:pt x="3091" y="1359"/>
                      <a:pt x="3643" y="1359"/>
                    </a:cubicBezTo>
                    <a:cubicBezTo>
                      <a:pt x="3703" y="1359"/>
                      <a:pt x="3771" y="1363"/>
                      <a:pt x="3833" y="1363"/>
                    </a:cubicBezTo>
                    <a:cubicBezTo>
                      <a:pt x="3928" y="1363"/>
                      <a:pt x="4010" y="1355"/>
                      <a:pt x="4036" y="1317"/>
                    </a:cubicBezTo>
                    <a:cubicBezTo>
                      <a:pt x="4047" y="1307"/>
                      <a:pt x="4057" y="1286"/>
                      <a:pt x="4057" y="1274"/>
                    </a:cubicBezTo>
                    <a:cubicBezTo>
                      <a:pt x="4068" y="1211"/>
                      <a:pt x="4057" y="1116"/>
                      <a:pt x="4047" y="1031"/>
                    </a:cubicBezTo>
                    <a:cubicBezTo>
                      <a:pt x="4026" y="786"/>
                      <a:pt x="3983" y="382"/>
                      <a:pt x="3941" y="0"/>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00" name="Google Shape;5200;p51"/>
              <p:cNvSpPr/>
              <p:nvPr/>
            </p:nvSpPr>
            <p:spPr>
              <a:xfrm>
                <a:off x="5554250" y="3773600"/>
                <a:ext cx="77825" cy="443625"/>
              </a:xfrm>
              <a:custGeom>
                <a:avLst/>
                <a:gdLst/>
                <a:ahLst/>
                <a:cxnLst/>
                <a:rect l="l" t="t" r="r" b="b"/>
                <a:pathLst>
                  <a:path w="3113" h="17745" extrusionOk="0">
                    <a:moveTo>
                      <a:pt x="1594" y="0"/>
                    </a:moveTo>
                    <a:lnTo>
                      <a:pt x="1647" y="0"/>
                    </a:lnTo>
                    <a:cubicBezTo>
                      <a:pt x="1636" y="2846"/>
                      <a:pt x="2061" y="5533"/>
                      <a:pt x="2285" y="8262"/>
                    </a:cubicBezTo>
                    <a:cubicBezTo>
                      <a:pt x="2507" y="10981"/>
                      <a:pt x="2837" y="14931"/>
                      <a:pt x="3113" y="17628"/>
                    </a:cubicBezTo>
                    <a:cubicBezTo>
                      <a:pt x="2093" y="17745"/>
                      <a:pt x="1031" y="17617"/>
                      <a:pt x="86" y="17511"/>
                    </a:cubicBezTo>
                    <a:cubicBezTo>
                      <a:pt x="1" y="16099"/>
                      <a:pt x="107" y="13370"/>
                      <a:pt x="128" y="11925"/>
                    </a:cubicBezTo>
                    <a:cubicBezTo>
                      <a:pt x="150" y="10545"/>
                      <a:pt x="213" y="9143"/>
                      <a:pt x="404" y="7784"/>
                    </a:cubicBezTo>
                    <a:cubicBezTo>
                      <a:pt x="723" y="5511"/>
                      <a:pt x="999" y="3302"/>
                      <a:pt x="1371" y="1009"/>
                    </a:cubicBezTo>
                    <a:cubicBezTo>
                      <a:pt x="1424" y="669"/>
                      <a:pt x="1456" y="223"/>
                      <a:pt x="1594" y="0"/>
                    </a:cubicBezTo>
                    <a:close/>
                  </a:path>
                </a:pathLst>
              </a:custGeom>
              <a:solidFill>
                <a:srgbClr val="69A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01" name="Google Shape;5201;p51"/>
              <p:cNvSpPr/>
              <p:nvPr/>
            </p:nvSpPr>
            <p:spPr>
              <a:xfrm>
                <a:off x="5583475" y="3781550"/>
                <a:ext cx="44625" cy="390550"/>
              </a:xfrm>
              <a:custGeom>
                <a:avLst/>
                <a:gdLst/>
                <a:ahLst/>
                <a:cxnLst/>
                <a:rect l="l" t="t" r="r" b="b"/>
                <a:pathLst>
                  <a:path w="1785" h="15622" extrusionOk="0">
                    <a:moveTo>
                      <a:pt x="308" y="1"/>
                    </a:moveTo>
                    <a:cubicBezTo>
                      <a:pt x="330" y="1"/>
                      <a:pt x="330" y="11"/>
                      <a:pt x="340" y="22"/>
                    </a:cubicBezTo>
                    <a:cubicBezTo>
                      <a:pt x="786" y="5268"/>
                      <a:pt x="1338" y="10578"/>
                      <a:pt x="1784" y="15622"/>
                    </a:cubicBezTo>
                    <a:cubicBezTo>
                      <a:pt x="1062" y="13466"/>
                      <a:pt x="776" y="10939"/>
                      <a:pt x="404" y="8241"/>
                    </a:cubicBezTo>
                    <a:cubicBezTo>
                      <a:pt x="149" y="6415"/>
                      <a:pt x="0" y="4216"/>
                      <a:pt x="85" y="2018"/>
                    </a:cubicBezTo>
                    <a:cubicBezTo>
                      <a:pt x="117" y="1307"/>
                      <a:pt x="181" y="648"/>
                      <a:pt x="308" y="1"/>
                    </a:cubicBezTo>
                    <a:close/>
                  </a:path>
                </a:pathLst>
              </a:custGeom>
              <a:solidFill>
                <a:srgbClr val="2C8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02" name="Google Shape;5202;p51"/>
              <p:cNvSpPr/>
              <p:nvPr/>
            </p:nvSpPr>
            <p:spPr>
              <a:xfrm>
                <a:off x="5560900" y="4184825"/>
                <a:ext cx="5350" cy="16750"/>
              </a:xfrm>
              <a:custGeom>
                <a:avLst/>
                <a:gdLst/>
                <a:ahLst/>
                <a:cxnLst/>
                <a:rect l="l" t="t" r="r" b="b"/>
                <a:pathLst>
                  <a:path w="214" h="670" extrusionOk="0">
                    <a:moveTo>
                      <a:pt x="117" y="0"/>
                    </a:moveTo>
                    <a:cubicBezTo>
                      <a:pt x="181" y="85"/>
                      <a:pt x="202" y="266"/>
                      <a:pt x="202" y="446"/>
                    </a:cubicBezTo>
                    <a:cubicBezTo>
                      <a:pt x="213" y="521"/>
                      <a:pt x="213" y="648"/>
                      <a:pt x="138" y="659"/>
                    </a:cubicBezTo>
                    <a:cubicBezTo>
                      <a:pt x="65" y="670"/>
                      <a:pt x="32" y="531"/>
                      <a:pt x="32" y="479"/>
                    </a:cubicBezTo>
                    <a:cubicBezTo>
                      <a:pt x="1" y="319"/>
                      <a:pt x="1" y="128"/>
                      <a:pt x="32" y="22"/>
                    </a:cubicBezTo>
                    <a:cubicBezTo>
                      <a:pt x="43" y="0"/>
                      <a:pt x="96" y="0"/>
                      <a:pt x="1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03" name="Google Shape;5203;p51"/>
              <p:cNvSpPr/>
              <p:nvPr/>
            </p:nvSpPr>
            <p:spPr>
              <a:xfrm>
                <a:off x="5568350" y="4194125"/>
                <a:ext cx="7700" cy="9575"/>
              </a:xfrm>
              <a:custGeom>
                <a:avLst/>
                <a:gdLst/>
                <a:ahLst/>
                <a:cxnLst/>
                <a:rect l="l" t="t" r="r" b="b"/>
                <a:pathLst>
                  <a:path w="308" h="383" extrusionOk="0">
                    <a:moveTo>
                      <a:pt x="74" y="53"/>
                    </a:moveTo>
                    <a:cubicBezTo>
                      <a:pt x="244" y="0"/>
                      <a:pt x="308" y="372"/>
                      <a:pt x="159" y="383"/>
                    </a:cubicBezTo>
                    <a:cubicBezTo>
                      <a:pt x="95" y="383"/>
                      <a:pt x="0" y="213"/>
                      <a:pt x="21" y="128"/>
                    </a:cubicBezTo>
                    <a:cubicBezTo>
                      <a:pt x="21" y="96"/>
                      <a:pt x="53" y="64"/>
                      <a:pt x="74" y="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04" name="Google Shape;5204;p51"/>
              <p:cNvSpPr/>
              <p:nvPr/>
            </p:nvSpPr>
            <p:spPr>
              <a:xfrm>
                <a:off x="5634975" y="4173675"/>
                <a:ext cx="62425" cy="65600"/>
              </a:xfrm>
              <a:custGeom>
                <a:avLst/>
                <a:gdLst/>
                <a:ahLst/>
                <a:cxnLst/>
                <a:rect l="l" t="t" r="r" b="b"/>
                <a:pathLst>
                  <a:path w="2497" h="2624" extrusionOk="0">
                    <a:moveTo>
                      <a:pt x="2305" y="0"/>
                    </a:moveTo>
                    <a:lnTo>
                      <a:pt x="2496" y="1923"/>
                    </a:lnTo>
                    <a:lnTo>
                      <a:pt x="1083" y="2624"/>
                    </a:lnTo>
                    <a:cubicBezTo>
                      <a:pt x="1083" y="2624"/>
                      <a:pt x="0" y="2060"/>
                      <a:pt x="191" y="1965"/>
                    </a:cubicBezTo>
                    <a:cubicBezTo>
                      <a:pt x="266" y="1923"/>
                      <a:pt x="585" y="1774"/>
                      <a:pt x="659" y="1487"/>
                    </a:cubicBezTo>
                    <a:cubicBezTo>
                      <a:pt x="776" y="998"/>
                      <a:pt x="585" y="117"/>
                      <a:pt x="585" y="117"/>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05" name="Google Shape;5205;p51"/>
              <p:cNvSpPr/>
              <p:nvPr/>
            </p:nvSpPr>
            <p:spPr>
              <a:xfrm>
                <a:off x="5598075" y="4215625"/>
                <a:ext cx="101700" cy="34125"/>
              </a:xfrm>
              <a:custGeom>
                <a:avLst/>
                <a:gdLst/>
                <a:ahLst/>
                <a:cxnLst/>
                <a:rect l="l" t="t" r="r" b="b"/>
                <a:pathLst>
                  <a:path w="4068" h="1365" extrusionOk="0">
                    <a:moveTo>
                      <a:pt x="3940" y="0"/>
                    </a:moveTo>
                    <a:cubicBezTo>
                      <a:pt x="3654" y="245"/>
                      <a:pt x="3271" y="404"/>
                      <a:pt x="2868" y="404"/>
                    </a:cubicBezTo>
                    <a:cubicBezTo>
                      <a:pt x="2474" y="404"/>
                      <a:pt x="2305" y="255"/>
                      <a:pt x="2018" y="21"/>
                    </a:cubicBezTo>
                    <a:lnTo>
                      <a:pt x="2018" y="32"/>
                    </a:lnTo>
                    <a:cubicBezTo>
                      <a:pt x="1943" y="181"/>
                      <a:pt x="1030" y="276"/>
                      <a:pt x="860" y="351"/>
                    </a:cubicBezTo>
                    <a:lnTo>
                      <a:pt x="669" y="415"/>
                    </a:lnTo>
                    <a:cubicBezTo>
                      <a:pt x="616" y="436"/>
                      <a:pt x="574" y="457"/>
                      <a:pt x="520" y="467"/>
                    </a:cubicBezTo>
                    <a:cubicBezTo>
                      <a:pt x="499" y="478"/>
                      <a:pt x="489" y="489"/>
                      <a:pt x="468" y="500"/>
                    </a:cubicBezTo>
                    <a:lnTo>
                      <a:pt x="457" y="500"/>
                    </a:lnTo>
                    <a:cubicBezTo>
                      <a:pt x="436" y="510"/>
                      <a:pt x="425" y="510"/>
                      <a:pt x="414" y="521"/>
                    </a:cubicBezTo>
                    <a:cubicBezTo>
                      <a:pt x="404" y="531"/>
                      <a:pt x="393" y="531"/>
                      <a:pt x="393" y="531"/>
                    </a:cubicBezTo>
                    <a:cubicBezTo>
                      <a:pt x="372" y="542"/>
                      <a:pt x="362" y="542"/>
                      <a:pt x="351" y="552"/>
                    </a:cubicBezTo>
                    <a:lnTo>
                      <a:pt x="329" y="574"/>
                    </a:lnTo>
                    <a:cubicBezTo>
                      <a:pt x="319" y="574"/>
                      <a:pt x="308" y="585"/>
                      <a:pt x="298" y="595"/>
                    </a:cubicBezTo>
                    <a:cubicBezTo>
                      <a:pt x="255" y="627"/>
                      <a:pt x="213" y="670"/>
                      <a:pt x="181" y="722"/>
                    </a:cubicBezTo>
                    <a:cubicBezTo>
                      <a:pt x="64" y="882"/>
                      <a:pt x="1" y="1105"/>
                      <a:pt x="107" y="1338"/>
                    </a:cubicBezTo>
                    <a:cubicBezTo>
                      <a:pt x="107" y="1338"/>
                      <a:pt x="383" y="1349"/>
                      <a:pt x="532" y="1349"/>
                    </a:cubicBezTo>
                    <a:cubicBezTo>
                      <a:pt x="574" y="1349"/>
                      <a:pt x="616" y="1349"/>
                      <a:pt x="659" y="1359"/>
                    </a:cubicBezTo>
                    <a:lnTo>
                      <a:pt x="701" y="1359"/>
                    </a:lnTo>
                    <a:cubicBezTo>
                      <a:pt x="970" y="1363"/>
                      <a:pt x="1295" y="1364"/>
                      <a:pt x="1639" y="1364"/>
                    </a:cubicBezTo>
                    <a:cubicBezTo>
                      <a:pt x="2326" y="1364"/>
                      <a:pt x="3090" y="1359"/>
                      <a:pt x="3643" y="1359"/>
                    </a:cubicBezTo>
                    <a:cubicBezTo>
                      <a:pt x="3706" y="1359"/>
                      <a:pt x="3775" y="1363"/>
                      <a:pt x="3838" y="1363"/>
                    </a:cubicBezTo>
                    <a:cubicBezTo>
                      <a:pt x="3933" y="1363"/>
                      <a:pt x="4015" y="1355"/>
                      <a:pt x="4046" y="1317"/>
                    </a:cubicBezTo>
                    <a:cubicBezTo>
                      <a:pt x="4046" y="1307"/>
                      <a:pt x="4057" y="1286"/>
                      <a:pt x="4057" y="1274"/>
                    </a:cubicBezTo>
                    <a:cubicBezTo>
                      <a:pt x="4067" y="1211"/>
                      <a:pt x="4057" y="1116"/>
                      <a:pt x="4046" y="1031"/>
                    </a:cubicBezTo>
                    <a:cubicBezTo>
                      <a:pt x="4025" y="786"/>
                      <a:pt x="3982" y="382"/>
                      <a:pt x="3940" y="0"/>
                    </a:cubicBezTo>
                    <a:close/>
                  </a:path>
                </a:pathLst>
              </a:custGeom>
              <a:solidFill>
                <a:srgbClr val="A59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06" name="Google Shape;5206;p51"/>
              <p:cNvSpPr/>
              <p:nvPr/>
            </p:nvSpPr>
            <p:spPr>
              <a:xfrm>
                <a:off x="5587175" y="3769075"/>
                <a:ext cx="123225" cy="446575"/>
              </a:xfrm>
              <a:custGeom>
                <a:avLst/>
                <a:gdLst/>
                <a:ahLst/>
                <a:cxnLst/>
                <a:rect l="l" t="t" r="r" b="b"/>
                <a:pathLst>
                  <a:path w="4929" h="17863" extrusionOk="0">
                    <a:moveTo>
                      <a:pt x="3941" y="0"/>
                    </a:moveTo>
                    <a:cubicBezTo>
                      <a:pt x="4631" y="840"/>
                      <a:pt x="4727" y="2369"/>
                      <a:pt x="4355" y="3611"/>
                    </a:cubicBezTo>
                    <a:cubicBezTo>
                      <a:pt x="4312" y="3771"/>
                      <a:pt x="4227" y="3929"/>
                      <a:pt x="4196" y="4078"/>
                    </a:cubicBezTo>
                    <a:cubicBezTo>
                      <a:pt x="4153" y="4312"/>
                      <a:pt x="4164" y="4588"/>
                      <a:pt x="4153" y="4854"/>
                    </a:cubicBezTo>
                    <a:cubicBezTo>
                      <a:pt x="4047" y="6563"/>
                      <a:pt x="3972" y="8677"/>
                      <a:pt x="4196" y="10301"/>
                    </a:cubicBezTo>
                    <a:cubicBezTo>
                      <a:pt x="4461" y="12266"/>
                      <a:pt x="4928" y="15398"/>
                      <a:pt x="4918" y="17448"/>
                    </a:cubicBezTo>
                    <a:cubicBezTo>
                      <a:pt x="3951" y="17618"/>
                      <a:pt x="3017" y="17809"/>
                      <a:pt x="1923" y="17862"/>
                    </a:cubicBezTo>
                    <a:cubicBezTo>
                      <a:pt x="1499" y="15346"/>
                      <a:pt x="723" y="11565"/>
                      <a:pt x="489" y="8793"/>
                    </a:cubicBezTo>
                    <a:cubicBezTo>
                      <a:pt x="256" y="6022"/>
                      <a:pt x="1" y="3101"/>
                      <a:pt x="97" y="202"/>
                    </a:cubicBezTo>
                    <a:cubicBezTo>
                      <a:pt x="1360" y="118"/>
                      <a:pt x="2624" y="33"/>
                      <a:pt x="3941" y="0"/>
                    </a:cubicBezTo>
                    <a:close/>
                  </a:path>
                </a:pathLst>
              </a:custGeom>
              <a:solidFill>
                <a:srgbClr val="69A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07" name="Google Shape;5207;p51"/>
              <p:cNvSpPr/>
              <p:nvPr/>
            </p:nvSpPr>
            <p:spPr>
              <a:xfrm>
                <a:off x="5687525" y="4197300"/>
                <a:ext cx="16775" cy="5075"/>
              </a:xfrm>
              <a:custGeom>
                <a:avLst/>
                <a:gdLst/>
                <a:ahLst/>
                <a:cxnLst/>
                <a:rect l="l" t="t" r="r" b="b"/>
                <a:pathLst>
                  <a:path w="671" h="203" extrusionOk="0">
                    <a:moveTo>
                      <a:pt x="659" y="53"/>
                    </a:moveTo>
                    <a:cubicBezTo>
                      <a:pt x="564" y="1"/>
                      <a:pt x="383" y="1"/>
                      <a:pt x="213" y="11"/>
                    </a:cubicBezTo>
                    <a:cubicBezTo>
                      <a:pt x="139" y="11"/>
                      <a:pt x="12" y="22"/>
                      <a:pt x="12" y="86"/>
                    </a:cubicBezTo>
                    <a:cubicBezTo>
                      <a:pt x="1" y="171"/>
                      <a:pt x="139" y="181"/>
                      <a:pt x="192" y="192"/>
                    </a:cubicBezTo>
                    <a:cubicBezTo>
                      <a:pt x="352" y="202"/>
                      <a:pt x="553" y="181"/>
                      <a:pt x="649" y="149"/>
                    </a:cubicBezTo>
                    <a:cubicBezTo>
                      <a:pt x="670" y="128"/>
                      <a:pt x="670" y="86"/>
                      <a:pt x="659" y="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08" name="Google Shape;5208;p51"/>
              <p:cNvSpPr/>
              <p:nvPr/>
            </p:nvSpPr>
            <p:spPr>
              <a:xfrm>
                <a:off x="5684350" y="4188275"/>
                <a:ext cx="9575" cy="7200"/>
              </a:xfrm>
              <a:custGeom>
                <a:avLst/>
                <a:gdLst/>
                <a:ahLst/>
                <a:cxnLst/>
                <a:rect l="l" t="t" r="r" b="b"/>
                <a:pathLst>
                  <a:path w="383" h="288" extrusionOk="0">
                    <a:moveTo>
                      <a:pt x="340" y="202"/>
                    </a:moveTo>
                    <a:cubicBezTo>
                      <a:pt x="383" y="32"/>
                      <a:pt x="0" y="1"/>
                      <a:pt x="11" y="149"/>
                    </a:cubicBezTo>
                    <a:cubicBezTo>
                      <a:pt x="11" y="202"/>
                      <a:pt x="192" y="287"/>
                      <a:pt x="277" y="266"/>
                    </a:cubicBezTo>
                    <a:cubicBezTo>
                      <a:pt x="309" y="256"/>
                      <a:pt x="330" y="223"/>
                      <a:pt x="340" y="2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09" name="Google Shape;5209;p51"/>
              <p:cNvSpPr/>
              <p:nvPr/>
            </p:nvSpPr>
            <p:spPr>
              <a:xfrm>
                <a:off x="5612425" y="3994475"/>
                <a:ext cx="5325" cy="16750"/>
              </a:xfrm>
              <a:custGeom>
                <a:avLst/>
                <a:gdLst/>
                <a:ahLst/>
                <a:cxnLst/>
                <a:rect l="l" t="t" r="r" b="b"/>
                <a:pathLst>
                  <a:path w="213" h="670" extrusionOk="0">
                    <a:moveTo>
                      <a:pt x="116" y="11"/>
                    </a:moveTo>
                    <a:cubicBezTo>
                      <a:pt x="180" y="96"/>
                      <a:pt x="201" y="277"/>
                      <a:pt x="212" y="447"/>
                    </a:cubicBezTo>
                    <a:cubicBezTo>
                      <a:pt x="212" y="521"/>
                      <a:pt x="212" y="648"/>
                      <a:pt x="149" y="659"/>
                    </a:cubicBezTo>
                    <a:cubicBezTo>
                      <a:pt x="64" y="669"/>
                      <a:pt x="42" y="532"/>
                      <a:pt x="31" y="478"/>
                    </a:cubicBezTo>
                    <a:cubicBezTo>
                      <a:pt x="0" y="319"/>
                      <a:pt x="0" y="128"/>
                      <a:pt x="31" y="22"/>
                    </a:cubicBezTo>
                    <a:cubicBezTo>
                      <a:pt x="53" y="1"/>
                      <a:pt x="95" y="1"/>
                      <a:pt x="116" y="1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10" name="Google Shape;5210;p51"/>
              <p:cNvSpPr/>
              <p:nvPr/>
            </p:nvSpPr>
            <p:spPr>
              <a:xfrm>
                <a:off x="5619850" y="4003750"/>
                <a:ext cx="7700" cy="9600"/>
              </a:xfrm>
              <a:custGeom>
                <a:avLst/>
                <a:gdLst/>
                <a:ahLst/>
                <a:cxnLst/>
                <a:rect l="l" t="t" r="r" b="b"/>
                <a:pathLst>
                  <a:path w="308" h="384" extrusionOk="0">
                    <a:moveTo>
                      <a:pt x="85" y="65"/>
                    </a:moveTo>
                    <a:cubicBezTo>
                      <a:pt x="244" y="1"/>
                      <a:pt x="308" y="373"/>
                      <a:pt x="159" y="383"/>
                    </a:cubicBezTo>
                    <a:cubicBezTo>
                      <a:pt x="107" y="383"/>
                      <a:pt x="0" y="224"/>
                      <a:pt x="22" y="128"/>
                    </a:cubicBezTo>
                    <a:cubicBezTo>
                      <a:pt x="22" y="97"/>
                      <a:pt x="53" y="76"/>
                      <a:pt x="85"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11" name="Google Shape;5211;p51"/>
              <p:cNvSpPr/>
              <p:nvPr/>
            </p:nvSpPr>
            <p:spPr>
              <a:xfrm>
                <a:off x="5620375" y="4029000"/>
                <a:ext cx="7450" cy="9050"/>
              </a:xfrm>
              <a:custGeom>
                <a:avLst/>
                <a:gdLst/>
                <a:ahLst/>
                <a:cxnLst/>
                <a:rect l="l" t="t" r="r" b="b"/>
                <a:pathLst>
                  <a:path w="298" h="362" extrusionOk="0">
                    <a:moveTo>
                      <a:pt x="75" y="32"/>
                    </a:moveTo>
                    <a:cubicBezTo>
                      <a:pt x="128" y="0"/>
                      <a:pt x="192" y="64"/>
                      <a:pt x="234" y="138"/>
                    </a:cubicBezTo>
                    <a:cubicBezTo>
                      <a:pt x="266" y="201"/>
                      <a:pt x="298" y="340"/>
                      <a:pt x="213" y="350"/>
                    </a:cubicBezTo>
                    <a:cubicBezTo>
                      <a:pt x="181" y="361"/>
                      <a:pt x="117" y="319"/>
                      <a:pt x="86" y="255"/>
                    </a:cubicBezTo>
                    <a:cubicBezTo>
                      <a:pt x="43" y="180"/>
                      <a:pt x="1" y="64"/>
                      <a:pt x="75" y="3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12" name="Google Shape;5212;p51"/>
              <p:cNvSpPr/>
              <p:nvPr/>
            </p:nvSpPr>
            <p:spPr>
              <a:xfrm>
                <a:off x="5584800" y="3434550"/>
                <a:ext cx="74375" cy="111275"/>
              </a:xfrm>
              <a:custGeom>
                <a:avLst/>
                <a:gdLst/>
                <a:ahLst/>
                <a:cxnLst/>
                <a:rect l="l" t="t" r="r" b="b"/>
                <a:pathLst>
                  <a:path w="2975" h="4451" extrusionOk="0">
                    <a:moveTo>
                      <a:pt x="1296" y="3505"/>
                    </a:moveTo>
                    <a:cubicBezTo>
                      <a:pt x="775" y="3611"/>
                      <a:pt x="404" y="3474"/>
                      <a:pt x="255" y="2847"/>
                    </a:cubicBezTo>
                    <a:cubicBezTo>
                      <a:pt x="202" y="2624"/>
                      <a:pt x="171" y="2295"/>
                      <a:pt x="117" y="1997"/>
                    </a:cubicBezTo>
                    <a:cubicBezTo>
                      <a:pt x="22" y="1445"/>
                      <a:pt x="1" y="1031"/>
                      <a:pt x="202" y="680"/>
                    </a:cubicBezTo>
                    <a:cubicBezTo>
                      <a:pt x="329" y="447"/>
                      <a:pt x="563" y="267"/>
                      <a:pt x="765" y="149"/>
                    </a:cubicBezTo>
                    <a:cubicBezTo>
                      <a:pt x="978" y="33"/>
                      <a:pt x="1349" y="1"/>
                      <a:pt x="1540" y="12"/>
                    </a:cubicBezTo>
                    <a:cubicBezTo>
                      <a:pt x="2061" y="65"/>
                      <a:pt x="2634" y="553"/>
                      <a:pt x="2687" y="1254"/>
                    </a:cubicBezTo>
                    <a:cubicBezTo>
                      <a:pt x="2708" y="1530"/>
                      <a:pt x="2666" y="1785"/>
                      <a:pt x="2613" y="2018"/>
                    </a:cubicBezTo>
                    <a:cubicBezTo>
                      <a:pt x="2528" y="2391"/>
                      <a:pt x="2559" y="2656"/>
                      <a:pt x="2655" y="3080"/>
                    </a:cubicBezTo>
                    <a:cubicBezTo>
                      <a:pt x="2687" y="3261"/>
                      <a:pt x="2793" y="3644"/>
                      <a:pt x="2793" y="3644"/>
                    </a:cubicBezTo>
                    <a:cubicBezTo>
                      <a:pt x="2974" y="4238"/>
                      <a:pt x="1763" y="4451"/>
                      <a:pt x="1519" y="4206"/>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13" name="Google Shape;5213;p51"/>
              <p:cNvSpPr/>
              <p:nvPr/>
            </p:nvSpPr>
            <p:spPr>
              <a:xfrm>
                <a:off x="5582150" y="3412525"/>
                <a:ext cx="89475" cy="96675"/>
              </a:xfrm>
              <a:custGeom>
                <a:avLst/>
                <a:gdLst/>
                <a:ahLst/>
                <a:cxnLst/>
                <a:rect l="l" t="t" r="r" b="b"/>
                <a:pathLst>
                  <a:path w="3579" h="3867" extrusionOk="0">
                    <a:moveTo>
                      <a:pt x="2262" y="3208"/>
                    </a:moveTo>
                    <a:cubicBezTo>
                      <a:pt x="2315" y="3080"/>
                      <a:pt x="2464" y="3006"/>
                      <a:pt x="2517" y="2847"/>
                    </a:cubicBezTo>
                    <a:cubicBezTo>
                      <a:pt x="2570" y="2666"/>
                      <a:pt x="2517" y="2380"/>
                      <a:pt x="2304" y="2337"/>
                    </a:cubicBezTo>
                    <a:cubicBezTo>
                      <a:pt x="2124" y="2316"/>
                      <a:pt x="1997" y="2432"/>
                      <a:pt x="1943" y="2549"/>
                    </a:cubicBezTo>
                    <a:cubicBezTo>
                      <a:pt x="1837" y="2751"/>
                      <a:pt x="1954" y="3250"/>
                      <a:pt x="1688" y="3187"/>
                    </a:cubicBezTo>
                    <a:cubicBezTo>
                      <a:pt x="1540" y="3154"/>
                      <a:pt x="1615" y="2911"/>
                      <a:pt x="1625" y="2804"/>
                    </a:cubicBezTo>
                    <a:cubicBezTo>
                      <a:pt x="1636" y="2549"/>
                      <a:pt x="1700" y="2390"/>
                      <a:pt x="1593" y="2177"/>
                    </a:cubicBezTo>
                    <a:cubicBezTo>
                      <a:pt x="1508" y="2007"/>
                      <a:pt x="1264" y="1859"/>
                      <a:pt x="1094" y="1795"/>
                    </a:cubicBezTo>
                    <a:cubicBezTo>
                      <a:pt x="765" y="1668"/>
                      <a:pt x="383" y="1710"/>
                      <a:pt x="181" y="1445"/>
                    </a:cubicBezTo>
                    <a:cubicBezTo>
                      <a:pt x="32" y="1254"/>
                      <a:pt x="0" y="914"/>
                      <a:pt x="138" y="648"/>
                    </a:cubicBezTo>
                    <a:cubicBezTo>
                      <a:pt x="329" y="234"/>
                      <a:pt x="924" y="1"/>
                      <a:pt x="1530" y="171"/>
                    </a:cubicBezTo>
                    <a:cubicBezTo>
                      <a:pt x="1752" y="223"/>
                      <a:pt x="2028" y="447"/>
                      <a:pt x="2326" y="574"/>
                    </a:cubicBezTo>
                    <a:cubicBezTo>
                      <a:pt x="3048" y="893"/>
                      <a:pt x="3579" y="797"/>
                      <a:pt x="3526" y="1816"/>
                    </a:cubicBezTo>
                    <a:cubicBezTo>
                      <a:pt x="3505" y="2156"/>
                      <a:pt x="3388" y="2666"/>
                      <a:pt x="3271" y="3027"/>
                    </a:cubicBezTo>
                    <a:cubicBezTo>
                      <a:pt x="3144" y="3409"/>
                      <a:pt x="2942" y="3866"/>
                      <a:pt x="2602" y="3803"/>
                    </a:cubicBezTo>
                    <a:cubicBezTo>
                      <a:pt x="2368" y="3760"/>
                      <a:pt x="2379" y="3420"/>
                      <a:pt x="2262" y="3208"/>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14" name="Google Shape;5214;p51"/>
              <p:cNvSpPr/>
              <p:nvPr/>
            </p:nvSpPr>
            <p:spPr>
              <a:xfrm>
                <a:off x="5658075" y="3436950"/>
                <a:ext cx="8000" cy="12250"/>
              </a:xfrm>
              <a:custGeom>
                <a:avLst/>
                <a:gdLst/>
                <a:ahLst/>
                <a:cxnLst/>
                <a:rect l="l" t="t" r="r" b="b"/>
                <a:pathLst>
                  <a:path w="320" h="490" extrusionOk="0">
                    <a:moveTo>
                      <a:pt x="11" y="149"/>
                    </a:moveTo>
                    <a:cubicBezTo>
                      <a:pt x="74" y="1"/>
                      <a:pt x="319" y="308"/>
                      <a:pt x="223" y="393"/>
                    </a:cubicBezTo>
                    <a:cubicBezTo>
                      <a:pt x="117" y="489"/>
                      <a:pt x="1" y="245"/>
                      <a:pt x="1" y="160"/>
                    </a:cubicBezTo>
                    <a:cubicBezTo>
                      <a:pt x="1" y="149"/>
                      <a:pt x="1" y="149"/>
                      <a:pt x="11" y="1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15" name="Google Shape;5215;p51"/>
              <p:cNvSpPr/>
              <p:nvPr/>
            </p:nvSpPr>
            <p:spPr>
              <a:xfrm>
                <a:off x="5657800" y="3448100"/>
                <a:ext cx="8525" cy="9325"/>
              </a:xfrm>
              <a:custGeom>
                <a:avLst/>
                <a:gdLst/>
                <a:ahLst/>
                <a:cxnLst/>
                <a:rect l="l" t="t" r="r" b="b"/>
                <a:pathLst>
                  <a:path w="341" h="373" extrusionOk="0">
                    <a:moveTo>
                      <a:pt x="43" y="107"/>
                    </a:moveTo>
                    <a:cubicBezTo>
                      <a:pt x="118" y="1"/>
                      <a:pt x="340" y="256"/>
                      <a:pt x="224" y="319"/>
                    </a:cubicBezTo>
                    <a:cubicBezTo>
                      <a:pt x="128" y="372"/>
                      <a:pt x="1" y="192"/>
                      <a:pt x="43" y="10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16" name="Google Shape;5216;p51"/>
              <p:cNvSpPr/>
              <p:nvPr/>
            </p:nvSpPr>
            <p:spPr>
              <a:xfrm>
                <a:off x="5588525" y="3421025"/>
                <a:ext cx="8525" cy="11175"/>
              </a:xfrm>
              <a:custGeom>
                <a:avLst/>
                <a:gdLst/>
                <a:ahLst/>
                <a:cxnLst/>
                <a:rect l="l" t="t" r="r" b="b"/>
                <a:pathLst>
                  <a:path w="341" h="447" extrusionOk="0">
                    <a:moveTo>
                      <a:pt x="340" y="160"/>
                    </a:moveTo>
                    <a:cubicBezTo>
                      <a:pt x="329" y="1"/>
                      <a:pt x="0" y="223"/>
                      <a:pt x="64" y="329"/>
                    </a:cubicBezTo>
                    <a:cubicBezTo>
                      <a:pt x="138" y="447"/>
                      <a:pt x="319" y="266"/>
                      <a:pt x="340" y="1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17" name="Google Shape;5217;p51"/>
              <p:cNvSpPr/>
              <p:nvPr/>
            </p:nvSpPr>
            <p:spPr>
              <a:xfrm>
                <a:off x="5585325" y="3431375"/>
                <a:ext cx="8525" cy="8800"/>
              </a:xfrm>
              <a:custGeom>
                <a:avLst/>
                <a:gdLst/>
                <a:ahLst/>
                <a:cxnLst/>
                <a:rect l="l" t="t" r="r" b="b"/>
                <a:pathLst>
                  <a:path w="341" h="352" extrusionOk="0">
                    <a:moveTo>
                      <a:pt x="319" y="128"/>
                    </a:moveTo>
                    <a:cubicBezTo>
                      <a:pt x="287" y="0"/>
                      <a:pt x="1" y="181"/>
                      <a:pt x="96" y="276"/>
                    </a:cubicBezTo>
                    <a:cubicBezTo>
                      <a:pt x="160" y="351"/>
                      <a:pt x="341" y="213"/>
                      <a:pt x="319" y="1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18" name="Google Shape;5218;p51"/>
              <p:cNvSpPr/>
              <p:nvPr/>
            </p:nvSpPr>
            <p:spPr>
              <a:xfrm>
                <a:off x="5590375" y="3465350"/>
                <a:ext cx="14100" cy="9575"/>
              </a:xfrm>
              <a:custGeom>
                <a:avLst/>
                <a:gdLst/>
                <a:ahLst/>
                <a:cxnLst/>
                <a:rect l="l" t="t" r="r" b="b"/>
                <a:pathLst>
                  <a:path w="564" h="383" extrusionOk="0">
                    <a:moveTo>
                      <a:pt x="563" y="256"/>
                    </a:moveTo>
                    <a:cubicBezTo>
                      <a:pt x="234" y="1"/>
                      <a:pt x="0" y="277"/>
                      <a:pt x="0" y="277"/>
                    </a:cubicBezTo>
                    <a:cubicBezTo>
                      <a:pt x="0" y="277"/>
                      <a:pt x="85" y="383"/>
                      <a:pt x="287" y="383"/>
                    </a:cubicBezTo>
                    <a:cubicBezTo>
                      <a:pt x="436" y="383"/>
                      <a:pt x="563" y="256"/>
                      <a:pt x="563" y="25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19" name="Google Shape;5219;p51"/>
              <p:cNvSpPr/>
              <p:nvPr/>
            </p:nvSpPr>
            <p:spPr>
              <a:xfrm>
                <a:off x="5590375" y="3468825"/>
                <a:ext cx="8500" cy="6100"/>
              </a:xfrm>
              <a:custGeom>
                <a:avLst/>
                <a:gdLst/>
                <a:ahLst/>
                <a:cxnLst/>
                <a:rect l="l" t="t" r="r" b="b"/>
                <a:pathLst>
                  <a:path w="340" h="244" extrusionOk="0">
                    <a:moveTo>
                      <a:pt x="0" y="138"/>
                    </a:moveTo>
                    <a:cubicBezTo>
                      <a:pt x="0" y="138"/>
                      <a:pt x="117" y="0"/>
                      <a:pt x="298" y="10"/>
                    </a:cubicBezTo>
                    <a:cubicBezTo>
                      <a:pt x="309" y="21"/>
                      <a:pt x="319" y="43"/>
                      <a:pt x="330" y="64"/>
                    </a:cubicBezTo>
                    <a:cubicBezTo>
                      <a:pt x="340" y="138"/>
                      <a:pt x="298" y="201"/>
                      <a:pt x="234" y="244"/>
                    </a:cubicBezTo>
                    <a:cubicBezTo>
                      <a:pt x="75" y="223"/>
                      <a:pt x="0" y="138"/>
                      <a:pt x="0" y="138"/>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20" name="Google Shape;5220;p51"/>
              <p:cNvSpPr/>
              <p:nvPr/>
            </p:nvSpPr>
            <p:spPr>
              <a:xfrm>
                <a:off x="5589300" y="3462425"/>
                <a:ext cx="18350" cy="6150"/>
              </a:xfrm>
              <a:custGeom>
                <a:avLst/>
                <a:gdLst/>
                <a:ahLst/>
                <a:cxnLst/>
                <a:rect l="l" t="t" r="r" b="b"/>
                <a:pathLst>
                  <a:path w="734" h="246" extrusionOk="0">
                    <a:moveTo>
                      <a:pt x="294" y="1"/>
                    </a:moveTo>
                    <a:cubicBezTo>
                      <a:pt x="180" y="1"/>
                      <a:pt x="75" y="28"/>
                      <a:pt x="1" y="65"/>
                    </a:cubicBezTo>
                    <a:lnTo>
                      <a:pt x="43" y="150"/>
                    </a:lnTo>
                    <a:cubicBezTo>
                      <a:pt x="92" y="126"/>
                      <a:pt x="182" y="101"/>
                      <a:pt x="286" y="101"/>
                    </a:cubicBezTo>
                    <a:cubicBezTo>
                      <a:pt x="409" y="101"/>
                      <a:pt x="550" y="136"/>
                      <a:pt x="659" y="245"/>
                    </a:cubicBezTo>
                    <a:lnTo>
                      <a:pt x="734" y="171"/>
                    </a:lnTo>
                    <a:cubicBezTo>
                      <a:pt x="602" y="45"/>
                      <a:pt x="441" y="1"/>
                      <a:pt x="294" y="1"/>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21" name="Google Shape;5221;p51"/>
              <p:cNvSpPr/>
              <p:nvPr/>
            </p:nvSpPr>
            <p:spPr>
              <a:xfrm>
                <a:off x="5579225" y="3470950"/>
                <a:ext cx="10900" cy="22575"/>
              </a:xfrm>
              <a:custGeom>
                <a:avLst/>
                <a:gdLst/>
                <a:ahLst/>
                <a:cxnLst/>
                <a:rect l="l" t="t" r="r" b="b"/>
                <a:pathLst>
                  <a:path w="436" h="903" extrusionOk="0">
                    <a:moveTo>
                      <a:pt x="298" y="21"/>
                    </a:moveTo>
                    <a:cubicBezTo>
                      <a:pt x="382" y="0"/>
                      <a:pt x="436" y="616"/>
                      <a:pt x="404" y="860"/>
                    </a:cubicBezTo>
                    <a:cubicBezTo>
                      <a:pt x="298" y="902"/>
                      <a:pt x="149" y="892"/>
                      <a:pt x="96" y="807"/>
                    </a:cubicBezTo>
                    <a:cubicBezTo>
                      <a:pt x="0" y="637"/>
                      <a:pt x="224" y="43"/>
                      <a:pt x="298" y="21"/>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22" name="Google Shape;5222;p51"/>
              <p:cNvSpPr/>
              <p:nvPr/>
            </p:nvSpPr>
            <p:spPr>
              <a:xfrm>
                <a:off x="5601525" y="3475600"/>
                <a:ext cx="17000" cy="15250"/>
              </a:xfrm>
              <a:custGeom>
                <a:avLst/>
                <a:gdLst/>
                <a:ahLst/>
                <a:cxnLst/>
                <a:rect l="l" t="t" r="r" b="b"/>
                <a:pathLst>
                  <a:path w="680" h="610" extrusionOk="0">
                    <a:moveTo>
                      <a:pt x="339" y="1"/>
                    </a:moveTo>
                    <a:cubicBezTo>
                      <a:pt x="308" y="1"/>
                      <a:pt x="277" y="6"/>
                      <a:pt x="245" y="15"/>
                    </a:cubicBezTo>
                    <a:cubicBezTo>
                      <a:pt x="85" y="58"/>
                      <a:pt x="0" y="228"/>
                      <a:pt x="43" y="388"/>
                    </a:cubicBezTo>
                    <a:cubicBezTo>
                      <a:pt x="88" y="521"/>
                      <a:pt x="215" y="610"/>
                      <a:pt x="348" y="610"/>
                    </a:cubicBezTo>
                    <a:cubicBezTo>
                      <a:pt x="374" y="610"/>
                      <a:pt x="399" y="607"/>
                      <a:pt x="425" y="600"/>
                    </a:cubicBezTo>
                    <a:cubicBezTo>
                      <a:pt x="585" y="546"/>
                      <a:pt x="680" y="376"/>
                      <a:pt x="627" y="218"/>
                    </a:cubicBezTo>
                    <a:cubicBezTo>
                      <a:pt x="584" y="88"/>
                      <a:pt x="471" y="1"/>
                      <a:pt x="339" y="1"/>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23" name="Google Shape;5223;p51"/>
              <p:cNvSpPr/>
              <p:nvPr/>
            </p:nvSpPr>
            <p:spPr>
              <a:xfrm>
                <a:off x="5591425" y="3504125"/>
                <a:ext cx="12775" cy="6425"/>
              </a:xfrm>
              <a:custGeom>
                <a:avLst/>
                <a:gdLst/>
                <a:ahLst/>
                <a:cxnLst/>
                <a:rect l="l" t="t" r="r" b="b"/>
                <a:pathLst>
                  <a:path w="511" h="257" extrusionOk="0">
                    <a:moveTo>
                      <a:pt x="447" y="0"/>
                    </a:moveTo>
                    <a:cubicBezTo>
                      <a:pt x="359" y="80"/>
                      <a:pt x="246" y="136"/>
                      <a:pt x="123" y="136"/>
                    </a:cubicBezTo>
                    <a:cubicBezTo>
                      <a:pt x="83" y="136"/>
                      <a:pt x="42" y="130"/>
                      <a:pt x="1" y="117"/>
                    </a:cubicBezTo>
                    <a:lnTo>
                      <a:pt x="1" y="117"/>
                    </a:lnTo>
                    <a:lnTo>
                      <a:pt x="43" y="245"/>
                    </a:lnTo>
                    <a:cubicBezTo>
                      <a:pt x="78" y="253"/>
                      <a:pt x="113" y="257"/>
                      <a:pt x="146" y="257"/>
                    </a:cubicBezTo>
                    <a:cubicBezTo>
                      <a:pt x="285" y="257"/>
                      <a:pt x="408" y="192"/>
                      <a:pt x="510" y="106"/>
                    </a:cubicBezTo>
                    <a:cubicBezTo>
                      <a:pt x="489" y="75"/>
                      <a:pt x="468" y="32"/>
                      <a:pt x="447" y="0"/>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24" name="Google Shape;5224;p51"/>
              <p:cNvSpPr/>
              <p:nvPr/>
            </p:nvSpPr>
            <p:spPr>
              <a:xfrm>
                <a:off x="5617200" y="3510225"/>
                <a:ext cx="19375" cy="23400"/>
              </a:xfrm>
              <a:custGeom>
                <a:avLst/>
                <a:gdLst/>
                <a:ahLst/>
                <a:cxnLst/>
                <a:rect l="l" t="t" r="r" b="b"/>
                <a:pathLst>
                  <a:path w="775" h="936" extrusionOk="0">
                    <a:moveTo>
                      <a:pt x="0" y="478"/>
                    </a:moveTo>
                    <a:cubicBezTo>
                      <a:pt x="0" y="478"/>
                      <a:pt x="489" y="298"/>
                      <a:pt x="775" y="1"/>
                    </a:cubicBezTo>
                    <a:cubicBezTo>
                      <a:pt x="775" y="1"/>
                      <a:pt x="775" y="723"/>
                      <a:pt x="138" y="935"/>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25" name="Google Shape;5225;p51"/>
              <p:cNvSpPr/>
              <p:nvPr/>
            </p:nvSpPr>
            <p:spPr>
              <a:xfrm>
                <a:off x="5590650" y="3491125"/>
                <a:ext cx="19400" cy="14875"/>
              </a:xfrm>
              <a:custGeom>
                <a:avLst/>
                <a:gdLst/>
                <a:ahLst/>
                <a:cxnLst/>
                <a:rect l="l" t="t" r="r" b="b"/>
                <a:pathLst>
                  <a:path w="776" h="595" extrusionOk="0">
                    <a:moveTo>
                      <a:pt x="0" y="159"/>
                    </a:moveTo>
                    <a:lnTo>
                      <a:pt x="21" y="393"/>
                    </a:lnTo>
                    <a:cubicBezTo>
                      <a:pt x="180" y="595"/>
                      <a:pt x="765" y="563"/>
                      <a:pt x="775" y="255"/>
                    </a:cubicBezTo>
                    <a:cubicBezTo>
                      <a:pt x="478" y="340"/>
                      <a:pt x="287" y="0"/>
                      <a:pt x="0" y="159"/>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26" name="Google Shape;5226;p51"/>
              <p:cNvSpPr/>
              <p:nvPr/>
            </p:nvSpPr>
            <p:spPr>
              <a:xfrm>
                <a:off x="5576025" y="3492425"/>
                <a:ext cx="15425" cy="14125"/>
              </a:xfrm>
              <a:custGeom>
                <a:avLst/>
                <a:gdLst/>
                <a:ahLst/>
                <a:cxnLst/>
                <a:rect l="l" t="t" r="r" b="b"/>
                <a:pathLst>
                  <a:path w="617" h="565" extrusionOk="0">
                    <a:moveTo>
                      <a:pt x="595" y="107"/>
                    </a:moveTo>
                    <a:lnTo>
                      <a:pt x="617" y="341"/>
                    </a:lnTo>
                    <a:cubicBezTo>
                      <a:pt x="500" y="564"/>
                      <a:pt x="64" y="564"/>
                      <a:pt x="1" y="256"/>
                    </a:cubicBezTo>
                    <a:cubicBezTo>
                      <a:pt x="309" y="288"/>
                      <a:pt x="288" y="1"/>
                      <a:pt x="595" y="107"/>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27" name="Google Shape;5227;p51"/>
              <p:cNvSpPr/>
              <p:nvPr/>
            </p:nvSpPr>
            <p:spPr>
              <a:xfrm>
                <a:off x="5579500" y="3524300"/>
                <a:ext cx="127450" cy="251175"/>
              </a:xfrm>
              <a:custGeom>
                <a:avLst/>
                <a:gdLst/>
                <a:ahLst/>
                <a:cxnLst/>
                <a:rect l="l" t="t" r="r" b="b"/>
                <a:pathLst>
                  <a:path w="5098" h="10047" extrusionOk="0">
                    <a:moveTo>
                      <a:pt x="4439" y="9813"/>
                    </a:moveTo>
                    <a:cubicBezTo>
                      <a:pt x="3175" y="10015"/>
                      <a:pt x="1806" y="9993"/>
                      <a:pt x="404" y="10046"/>
                    </a:cubicBezTo>
                    <a:cubicBezTo>
                      <a:pt x="478" y="8252"/>
                      <a:pt x="170" y="6436"/>
                      <a:pt x="85" y="4641"/>
                    </a:cubicBezTo>
                    <a:cubicBezTo>
                      <a:pt x="0" y="2815"/>
                      <a:pt x="605" y="1201"/>
                      <a:pt x="1646" y="425"/>
                    </a:cubicBezTo>
                    <a:cubicBezTo>
                      <a:pt x="1901" y="234"/>
                      <a:pt x="2315" y="43"/>
                      <a:pt x="2719" y="11"/>
                    </a:cubicBezTo>
                    <a:cubicBezTo>
                      <a:pt x="2867" y="0"/>
                      <a:pt x="3154" y="0"/>
                      <a:pt x="3335" y="64"/>
                    </a:cubicBezTo>
                    <a:cubicBezTo>
                      <a:pt x="3951" y="266"/>
                      <a:pt x="4290" y="1105"/>
                      <a:pt x="4482" y="1827"/>
                    </a:cubicBezTo>
                    <a:cubicBezTo>
                      <a:pt x="5098" y="4174"/>
                      <a:pt x="4768" y="7519"/>
                      <a:pt x="4439" y="9813"/>
                    </a:cubicBezTo>
                    <a:close/>
                  </a:path>
                </a:pathLst>
              </a:custGeom>
              <a:solidFill>
                <a:srgbClr val="F9D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28" name="Google Shape;5228;p51"/>
              <p:cNvSpPr/>
              <p:nvPr/>
            </p:nvSpPr>
            <p:spPr>
              <a:xfrm>
                <a:off x="5594350" y="3517925"/>
                <a:ext cx="140200" cy="323375"/>
              </a:xfrm>
              <a:custGeom>
                <a:avLst/>
                <a:gdLst/>
                <a:ahLst/>
                <a:cxnLst/>
                <a:rect l="l" t="t" r="r" b="b"/>
                <a:pathLst>
                  <a:path w="5608" h="12935" extrusionOk="0">
                    <a:moveTo>
                      <a:pt x="5608" y="12149"/>
                    </a:moveTo>
                    <a:cubicBezTo>
                      <a:pt x="4334" y="12510"/>
                      <a:pt x="3006" y="12807"/>
                      <a:pt x="1509" y="12935"/>
                    </a:cubicBezTo>
                    <a:cubicBezTo>
                      <a:pt x="988" y="11225"/>
                      <a:pt x="563" y="9239"/>
                      <a:pt x="287" y="6903"/>
                    </a:cubicBezTo>
                    <a:cubicBezTo>
                      <a:pt x="43" y="4748"/>
                      <a:pt x="1" y="2039"/>
                      <a:pt x="1116" y="797"/>
                    </a:cubicBezTo>
                    <a:cubicBezTo>
                      <a:pt x="1424" y="457"/>
                      <a:pt x="2061" y="0"/>
                      <a:pt x="2698" y="245"/>
                    </a:cubicBezTo>
                    <a:cubicBezTo>
                      <a:pt x="2815" y="287"/>
                      <a:pt x="3006" y="425"/>
                      <a:pt x="3112" y="521"/>
                    </a:cubicBezTo>
                    <a:cubicBezTo>
                      <a:pt x="3675" y="1041"/>
                      <a:pt x="3994" y="1997"/>
                      <a:pt x="4185" y="2995"/>
                    </a:cubicBezTo>
                    <a:cubicBezTo>
                      <a:pt x="4376" y="3993"/>
                      <a:pt x="4492" y="5087"/>
                      <a:pt x="4641" y="6064"/>
                    </a:cubicBezTo>
                    <a:cubicBezTo>
                      <a:pt x="4981" y="8210"/>
                      <a:pt x="5384" y="10142"/>
                      <a:pt x="5608" y="12149"/>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29" name="Google Shape;5229;p51"/>
              <p:cNvSpPr/>
              <p:nvPr/>
            </p:nvSpPr>
            <p:spPr>
              <a:xfrm>
                <a:off x="5639225" y="3819500"/>
                <a:ext cx="16750" cy="5875"/>
              </a:xfrm>
              <a:custGeom>
                <a:avLst/>
                <a:gdLst/>
                <a:ahLst/>
                <a:cxnLst/>
                <a:rect l="l" t="t" r="r" b="b"/>
                <a:pathLst>
                  <a:path w="670" h="235" extrusionOk="0">
                    <a:moveTo>
                      <a:pt x="21" y="182"/>
                    </a:moveTo>
                    <a:cubicBezTo>
                      <a:pt x="117" y="235"/>
                      <a:pt x="297" y="213"/>
                      <a:pt x="467" y="182"/>
                    </a:cubicBezTo>
                    <a:cubicBezTo>
                      <a:pt x="542" y="171"/>
                      <a:pt x="670" y="150"/>
                      <a:pt x="659" y="76"/>
                    </a:cubicBezTo>
                    <a:cubicBezTo>
                      <a:pt x="659" y="1"/>
                      <a:pt x="521" y="1"/>
                      <a:pt x="467" y="1"/>
                    </a:cubicBezTo>
                    <a:cubicBezTo>
                      <a:pt x="309" y="12"/>
                      <a:pt x="117" y="43"/>
                      <a:pt x="21" y="97"/>
                    </a:cubicBezTo>
                    <a:cubicBezTo>
                      <a:pt x="0" y="118"/>
                      <a:pt x="11" y="161"/>
                      <a:pt x="21" y="18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30" name="Google Shape;5230;p51"/>
              <p:cNvSpPr/>
              <p:nvPr/>
            </p:nvSpPr>
            <p:spPr>
              <a:xfrm>
                <a:off x="5650900" y="3825625"/>
                <a:ext cx="9325" cy="6925"/>
              </a:xfrm>
              <a:custGeom>
                <a:avLst/>
                <a:gdLst/>
                <a:ahLst/>
                <a:cxnLst/>
                <a:rect l="l" t="t" r="r" b="b"/>
                <a:pathLst>
                  <a:path w="373" h="277" extrusionOk="0">
                    <a:moveTo>
                      <a:pt x="22" y="107"/>
                    </a:moveTo>
                    <a:cubicBezTo>
                      <a:pt x="0" y="277"/>
                      <a:pt x="373" y="266"/>
                      <a:pt x="351" y="128"/>
                    </a:cubicBezTo>
                    <a:cubicBezTo>
                      <a:pt x="351" y="64"/>
                      <a:pt x="160" y="1"/>
                      <a:pt x="75" y="32"/>
                    </a:cubicBezTo>
                    <a:cubicBezTo>
                      <a:pt x="43" y="43"/>
                      <a:pt x="33" y="75"/>
                      <a:pt x="22" y="10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31" name="Google Shape;5231;p51"/>
              <p:cNvSpPr/>
              <p:nvPr/>
            </p:nvSpPr>
            <p:spPr>
              <a:xfrm>
                <a:off x="5675600" y="3554300"/>
                <a:ext cx="7450" cy="16475"/>
              </a:xfrm>
              <a:custGeom>
                <a:avLst/>
                <a:gdLst/>
                <a:ahLst/>
                <a:cxnLst/>
                <a:rect l="l" t="t" r="r" b="b"/>
                <a:pathLst>
                  <a:path w="298" h="659" extrusionOk="0">
                    <a:moveTo>
                      <a:pt x="32" y="22"/>
                    </a:moveTo>
                    <a:cubicBezTo>
                      <a:pt x="0" y="117"/>
                      <a:pt x="43" y="298"/>
                      <a:pt x="85" y="468"/>
                    </a:cubicBezTo>
                    <a:cubicBezTo>
                      <a:pt x="107" y="542"/>
                      <a:pt x="149" y="659"/>
                      <a:pt x="213" y="648"/>
                    </a:cubicBezTo>
                    <a:cubicBezTo>
                      <a:pt x="298" y="638"/>
                      <a:pt x="277" y="489"/>
                      <a:pt x="265" y="447"/>
                    </a:cubicBezTo>
                    <a:cubicBezTo>
                      <a:pt x="244" y="287"/>
                      <a:pt x="181" y="96"/>
                      <a:pt x="128" y="11"/>
                    </a:cubicBezTo>
                    <a:cubicBezTo>
                      <a:pt x="107" y="1"/>
                      <a:pt x="64" y="1"/>
                      <a:pt x="32" y="2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32" name="Google Shape;5232;p51"/>
              <p:cNvSpPr/>
              <p:nvPr/>
            </p:nvSpPr>
            <p:spPr>
              <a:xfrm>
                <a:off x="5669225" y="3566775"/>
                <a:ext cx="7450" cy="9325"/>
              </a:xfrm>
              <a:custGeom>
                <a:avLst/>
                <a:gdLst/>
                <a:ahLst/>
                <a:cxnLst/>
                <a:rect l="l" t="t" r="r" b="b"/>
                <a:pathLst>
                  <a:path w="298" h="373" extrusionOk="0">
                    <a:moveTo>
                      <a:pt x="181" y="0"/>
                    </a:moveTo>
                    <a:cubicBezTo>
                      <a:pt x="1" y="0"/>
                      <a:pt x="53" y="372"/>
                      <a:pt x="192" y="340"/>
                    </a:cubicBezTo>
                    <a:cubicBezTo>
                      <a:pt x="255" y="319"/>
                      <a:pt x="298" y="128"/>
                      <a:pt x="255" y="54"/>
                    </a:cubicBezTo>
                    <a:cubicBezTo>
                      <a:pt x="234" y="22"/>
                      <a:pt x="202" y="11"/>
                      <a:pt x="1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33" name="Google Shape;5233;p51"/>
              <p:cNvSpPr/>
              <p:nvPr/>
            </p:nvSpPr>
            <p:spPr>
              <a:xfrm>
                <a:off x="5677725" y="3589875"/>
                <a:ext cx="5050" cy="9575"/>
              </a:xfrm>
              <a:custGeom>
                <a:avLst/>
                <a:gdLst/>
                <a:ahLst/>
                <a:cxnLst/>
                <a:rect l="l" t="t" r="r" b="b"/>
                <a:pathLst>
                  <a:path w="202" h="383" extrusionOk="0">
                    <a:moveTo>
                      <a:pt x="128" y="11"/>
                    </a:moveTo>
                    <a:cubicBezTo>
                      <a:pt x="64" y="1"/>
                      <a:pt x="22" y="86"/>
                      <a:pt x="11" y="170"/>
                    </a:cubicBezTo>
                    <a:cubicBezTo>
                      <a:pt x="0" y="244"/>
                      <a:pt x="11" y="383"/>
                      <a:pt x="85" y="362"/>
                    </a:cubicBezTo>
                    <a:cubicBezTo>
                      <a:pt x="128" y="362"/>
                      <a:pt x="170" y="298"/>
                      <a:pt x="180" y="234"/>
                    </a:cubicBezTo>
                    <a:cubicBezTo>
                      <a:pt x="192" y="149"/>
                      <a:pt x="202" y="22"/>
                      <a:pt x="128" y="1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34" name="Google Shape;5234;p51"/>
              <p:cNvSpPr/>
              <p:nvPr/>
            </p:nvSpPr>
            <p:spPr>
              <a:xfrm>
                <a:off x="5593025" y="3515800"/>
                <a:ext cx="77825" cy="103300"/>
              </a:xfrm>
              <a:custGeom>
                <a:avLst/>
                <a:gdLst/>
                <a:ahLst/>
                <a:cxnLst/>
                <a:rect l="l" t="t" r="r" b="b"/>
                <a:pathLst>
                  <a:path w="3113" h="4132" extrusionOk="0">
                    <a:moveTo>
                      <a:pt x="3112" y="585"/>
                    </a:moveTo>
                    <a:cubicBezTo>
                      <a:pt x="2868" y="1010"/>
                      <a:pt x="2326" y="1423"/>
                      <a:pt x="1880" y="1838"/>
                    </a:cubicBezTo>
                    <a:cubicBezTo>
                      <a:pt x="1763" y="1944"/>
                      <a:pt x="1593" y="2241"/>
                      <a:pt x="1466" y="2252"/>
                    </a:cubicBezTo>
                    <a:cubicBezTo>
                      <a:pt x="1265" y="2273"/>
                      <a:pt x="1222" y="1987"/>
                      <a:pt x="1073" y="1933"/>
                    </a:cubicBezTo>
                    <a:cubicBezTo>
                      <a:pt x="1020" y="2135"/>
                      <a:pt x="1010" y="2326"/>
                      <a:pt x="988" y="2528"/>
                    </a:cubicBezTo>
                    <a:cubicBezTo>
                      <a:pt x="967" y="2740"/>
                      <a:pt x="988" y="2974"/>
                      <a:pt x="946" y="3165"/>
                    </a:cubicBezTo>
                    <a:cubicBezTo>
                      <a:pt x="892" y="3356"/>
                      <a:pt x="712" y="3547"/>
                      <a:pt x="595" y="3696"/>
                    </a:cubicBezTo>
                    <a:cubicBezTo>
                      <a:pt x="468" y="3877"/>
                      <a:pt x="372" y="4047"/>
                      <a:pt x="234" y="4132"/>
                    </a:cubicBezTo>
                    <a:cubicBezTo>
                      <a:pt x="0" y="1976"/>
                      <a:pt x="1031" y="553"/>
                      <a:pt x="2475" y="33"/>
                    </a:cubicBezTo>
                    <a:cubicBezTo>
                      <a:pt x="2549" y="0"/>
                      <a:pt x="2772" y="203"/>
                      <a:pt x="2868" y="287"/>
                    </a:cubicBezTo>
                    <a:cubicBezTo>
                      <a:pt x="2974" y="394"/>
                      <a:pt x="3070" y="500"/>
                      <a:pt x="3112" y="585"/>
                    </a:cubicBezTo>
                    <a:close/>
                  </a:path>
                </a:pathLst>
              </a:custGeom>
              <a:solidFill>
                <a:srgbClr val="A59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35" name="Google Shape;5235;p51"/>
              <p:cNvSpPr/>
              <p:nvPr/>
            </p:nvSpPr>
            <p:spPr>
              <a:xfrm>
                <a:off x="5316375" y="3572875"/>
                <a:ext cx="80750" cy="52850"/>
              </a:xfrm>
              <a:custGeom>
                <a:avLst/>
                <a:gdLst/>
                <a:ahLst/>
                <a:cxnLst/>
                <a:rect l="l" t="t" r="r" b="b"/>
                <a:pathLst>
                  <a:path w="3230" h="2114" extrusionOk="0">
                    <a:moveTo>
                      <a:pt x="766" y="574"/>
                    </a:moveTo>
                    <a:cubicBezTo>
                      <a:pt x="607" y="691"/>
                      <a:pt x="1" y="839"/>
                      <a:pt x="43" y="1031"/>
                    </a:cubicBezTo>
                    <a:cubicBezTo>
                      <a:pt x="86" y="1222"/>
                      <a:pt x="638" y="988"/>
                      <a:pt x="798" y="978"/>
                    </a:cubicBezTo>
                    <a:cubicBezTo>
                      <a:pt x="596" y="1094"/>
                      <a:pt x="161" y="1243"/>
                      <a:pt x="171" y="1349"/>
                    </a:cubicBezTo>
                    <a:cubicBezTo>
                      <a:pt x="171" y="1488"/>
                      <a:pt x="416" y="1466"/>
                      <a:pt x="585" y="1434"/>
                    </a:cubicBezTo>
                    <a:cubicBezTo>
                      <a:pt x="755" y="1413"/>
                      <a:pt x="914" y="1339"/>
                      <a:pt x="1010" y="1328"/>
                    </a:cubicBezTo>
                    <a:cubicBezTo>
                      <a:pt x="862" y="1413"/>
                      <a:pt x="532" y="1551"/>
                      <a:pt x="585" y="1689"/>
                    </a:cubicBezTo>
                    <a:cubicBezTo>
                      <a:pt x="638" y="1838"/>
                      <a:pt x="999" y="1679"/>
                      <a:pt x="1148" y="1647"/>
                    </a:cubicBezTo>
                    <a:cubicBezTo>
                      <a:pt x="1350" y="1604"/>
                      <a:pt x="1594" y="1540"/>
                      <a:pt x="1721" y="1551"/>
                    </a:cubicBezTo>
                    <a:cubicBezTo>
                      <a:pt x="1828" y="1551"/>
                      <a:pt x="1955" y="1647"/>
                      <a:pt x="2082" y="1731"/>
                    </a:cubicBezTo>
                    <a:cubicBezTo>
                      <a:pt x="2401" y="1965"/>
                      <a:pt x="2816" y="2114"/>
                      <a:pt x="3229" y="2061"/>
                    </a:cubicBezTo>
                    <a:lnTo>
                      <a:pt x="2943" y="914"/>
                    </a:lnTo>
                    <a:cubicBezTo>
                      <a:pt x="2741" y="829"/>
                      <a:pt x="2603" y="691"/>
                      <a:pt x="2422" y="489"/>
                    </a:cubicBezTo>
                    <a:cubicBezTo>
                      <a:pt x="2316" y="362"/>
                      <a:pt x="2167" y="150"/>
                      <a:pt x="1997" y="86"/>
                    </a:cubicBezTo>
                    <a:cubicBezTo>
                      <a:pt x="1754" y="1"/>
                      <a:pt x="1159" y="54"/>
                      <a:pt x="755" y="192"/>
                    </a:cubicBezTo>
                    <a:cubicBezTo>
                      <a:pt x="585" y="245"/>
                      <a:pt x="118" y="426"/>
                      <a:pt x="139" y="542"/>
                    </a:cubicBezTo>
                    <a:cubicBezTo>
                      <a:pt x="161" y="754"/>
                      <a:pt x="617" y="585"/>
                      <a:pt x="766" y="574"/>
                    </a:cubicBezTo>
                    <a:close/>
                  </a:path>
                </a:pathLst>
              </a:custGeom>
              <a:solidFill>
                <a:srgbClr val="DB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36" name="Google Shape;5236;p51"/>
              <p:cNvSpPr/>
              <p:nvPr/>
            </p:nvSpPr>
            <p:spPr>
              <a:xfrm>
                <a:off x="5314000" y="3591475"/>
                <a:ext cx="39050" cy="11425"/>
              </a:xfrm>
              <a:custGeom>
                <a:avLst/>
                <a:gdLst/>
                <a:ahLst/>
                <a:cxnLst/>
                <a:rect l="l" t="t" r="r" b="b"/>
                <a:pathLst>
                  <a:path w="1562" h="457" extrusionOk="0">
                    <a:moveTo>
                      <a:pt x="160" y="202"/>
                    </a:moveTo>
                    <a:cubicBezTo>
                      <a:pt x="1" y="457"/>
                      <a:pt x="500" y="350"/>
                      <a:pt x="702" y="298"/>
                    </a:cubicBezTo>
                    <a:cubicBezTo>
                      <a:pt x="1020" y="223"/>
                      <a:pt x="1360" y="106"/>
                      <a:pt x="1561" y="74"/>
                    </a:cubicBezTo>
                    <a:cubicBezTo>
                      <a:pt x="1264" y="0"/>
                      <a:pt x="659" y="298"/>
                      <a:pt x="330" y="287"/>
                    </a:cubicBezTo>
                    <a:cubicBezTo>
                      <a:pt x="266" y="276"/>
                      <a:pt x="192" y="265"/>
                      <a:pt x="160" y="202"/>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37" name="Google Shape;5237;p51"/>
              <p:cNvSpPr/>
              <p:nvPr/>
            </p:nvSpPr>
            <p:spPr>
              <a:xfrm>
                <a:off x="5319050" y="3579525"/>
                <a:ext cx="36650" cy="10900"/>
              </a:xfrm>
              <a:custGeom>
                <a:avLst/>
                <a:gdLst/>
                <a:ahLst/>
                <a:cxnLst/>
                <a:rect l="l" t="t" r="r" b="b"/>
                <a:pathLst>
                  <a:path w="1466" h="436" extrusionOk="0">
                    <a:moveTo>
                      <a:pt x="64" y="212"/>
                    </a:moveTo>
                    <a:cubicBezTo>
                      <a:pt x="0" y="266"/>
                      <a:pt x="32" y="297"/>
                      <a:pt x="43" y="330"/>
                    </a:cubicBezTo>
                    <a:cubicBezTo>
                      <a:pt x="96" y="436"/>
                      <a:pt x="446" y="361"/>
                      <a:pt x="606" y="319"/>
                    </a:cubicBezTo>
                    <a:cubicBezTo>
                      <a:pt x="913" y="245"/>
                      <a:pt x="1264" y="117"/>
                      <a:pt x="1466" y="85"/>
                    </a:cubicBezTo>
                    <a:cubicBezTo>
                      <a:pt x="1168" y="0"/>
                      <a:pt x="563" y="297"/>
                      <a:pt x="234" y="287"/>
                    </a:cubicBezTo>
                    <a:cubicBezTo>
                      <a:pt x="170" y="287"/>
                      <a:pt x="96" y="266"/>
                      <a:pt x="64" y="212"/>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38" name="Google Shape;5238;p51"/>
              <p:cNvSpPr/>
              <p:nvPr/>
            </p:nvSpPr>
            <p:spPr>
              <a:xfrm>
                <a:off x="5331000" y="3610300"/>
                <a:ext cx="66125" cy="15175"/>
              </a:xfrm>
              <a:custGeom>
                <a:avLst/>
                <a:gdLst/>
                <a:ahLst/>
                <a:cxnLst/>
                <a:rect l="l" t="t" r="r" b="b"/>
                <a:pathLst>
                  <a:path w="2645" h="607" extrusionOk="0">
                    <a:moveTo>
                      <a:pt x="2443" y="447"/>
                    </a:moveTo>
                    <a:cubicBezTo>
                      <a:pt x="2262" y="426"/>
                      <a:pt x="2092" y="373"/>
                      <a:pt x="1912" y="298"/>
                    </a:cubicBezTo>
                    <a:cubicBezTo>
                      <a:pt x="1773" y="267"/>
                      <a:pt x="1625" y="213"/>
                      <a:pt x="1487" y="161"/>
                    </a:cubicBezTo>
                    <a:cubicBezTo>
                      <a:pt x="1317" y="97"/>
                      <a:pt x="1221" y="1"/>
                      <a:pt x="1030" y="43"/>
                    </a:cubicBezTo>
                    <a:cubicBezTo>
                      <a:pt x="712" y="97"/>
                      <a:pt x="117" y="288"/>
                      <a:pt x="0" y="171"/>
                    </a:cubicBezTo>
                    <a:cubicBezTo>
                      <a:pt x="0" y="319"/>
                      <a:pt x="329" y="246"/>
                      <a:pt x="510" y="213"/>
                    </a:cubicBezTo>
                    <a:cubicBezTo>
                      <a:pt x="605" y="203"/>
                      <a:pt x="712" y="171"/>
                      <a:pt x="818" y="139"/>
                    </a:cubicBezTo>
                    <a:cubicBezTo>
                      <a:pt x="924" y="118"/>
                      <a:pt x="1041" y="65"/>
                      <a:pt x="1136" y="76"/>
                    </a:cubicBezTo>
                    <a:cubicBezTo>
                      <a:pt x="1275" y="76"/>
                      <a:pt x="1508" y="288"/>
                      <a:pt x="1646" y="362"/>
                    </a:cubicBezTo>
                    <a:cubicBezTo>
                      <a:pt x="1954" y="511"/>
                      <a:pt x="2283" y="607"/>
                      <a:pt x="2644" y="564"/>
                    </a:cubicBezTo>
                    <a:cubicBezTo>
                      <a:pt x="2644" y="532"/>
                      <a:pt x="2634" y="500"/>
                      <a:pt x="2623" y="458"/>
                    </a:cubicBezTo>
                    <a:cubicBezTo>
                      <a:pt x="2559" y="458"/>
                      <a:pt x="2507" y="458"/>
                      <a:pt x="2443" y="447"/>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39" name="Google Shape;5239;p51"/>
              <p:cNvSpPr/>
              <p:nvPr/>
            </p:nvSpPr>
            <p:spPr>
              <a:xfrm>
                <a:off x="5316675" y="3601550"/>
                <a:ext cx="41425" cy="8250"/>
              </a:xfrm>
              <a:custGeom>
                <a:avLst/>
                <a:gdLst/>
                <a:ahLst/>
                <a:cxnLst/>
                <a:rect l="l" t="t" r="r" b="b"/>
                <a:pathLst>
                  <a:path w="1657" h="330" extrusionOk="0">
                    <a:moveTo>
                      <a:pt x="244" y="96"/>
                    </a:moveTo>
                    <a:cubicBezTo>
                      <a:pt x="0" y="266"/>
                      <a:pt x="265" y="330"/>
                      <a:pt x="371" y="330"/>
                    </a:cubicBezTo>
                    <a:cubicBezTo>
                      <a:pt x="743" y="330"/>
                      <a:pt x="1126" y="65"/>
                      <a:pt x="1657" y="32"/>
                    </a:cubicBezTo>
                    <a:cubicBezTo>
                      <a:pt x="1582" y="1"/>
                      <a:pt x="1518" y="11"/>
                      <a:pt x="1423" y="22"/>
                    </a:cubicBezTo>
                    <a:cubicBezTo>
                      <a:pt x="1178" y="43"/>
                      <a:pt x="786" y="181"/>
                      <a:pt x="531" y="223"/>
                    </a:cubicBezTo>
                    <a:cubicBezTo>
                      <a:pt x="414" y="245"/>
                      <a:pt x="276" y="256"/>
                      <a:pt x="244" y="96"/>
                    </a:cubicBezTo>
                    <a:close/>
                  </a:path>
                </a:pathLst>
              </a:custGeom>
              <a:solidFill>
                <a:srgbClr val="C47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40" name="Google Shape;5240;p51"/>
              <p:cNvSpPr/>
              <p:nvPr/>
            </p:nvSpPr>
            <p:spPr>
              <a:xfrm>
                <a:off x="5386225" y="3556425"/>
                <a:ext cx="280100" cy="97200"/>
              </a:xfrm>
              <a:custGeom>
                <a:avLst/>
                <a:gdLst/>
                <a:ahLst/>
                <a:cxnLst/>
                <a:rect l="l" t="t" r="r" b="b"/>
                <a:pathLst>
                  <a:path w="11204" h="3888" extrusionOk="0">
                    <a:moveTo>
                      <a:pt x="53" y="3324"/>
                    </a:moveTo>
                    <a:cubicBezTo>
                      <a:pt x="0" y="2613"/>
                      <a:pt x="95" y="1955"/>
                      <a:pt x="159" y="1264"/>
                    </a:cubicBezTo>
                    <a:cubicBezTo>
                      <a:pt x="3037" y="1582"/>
                      <a:pt x="5511" y="1370"/>
                      <a:pt x="7668" y="765"/>
                    </a:cubicBezTo>
                    <a:cubicBezTo>
                      <a:pt x="8400" y="553"/>
                      <a:pt x="9090" y="298"/>
                      <a:pt x="9791" y="159"/>
                    </a:cubicBezTo>
                    <a:cubicBezTo>
                      <a:pt x="10630" y="1"/>
                      <a:pt x="11203" y="510"/>
                      <a:pt x="11087" y="1370"/>
                    </a:cubicBezTo>
                    <a:cubicBezTo>
                      <a:pt x="10938" y="2453"/>
                      <a:pt x="9664" y="2835"/>
                      <a:pt x="8697" y="3133"/>
                    </a:cubicBezTo>
                    <a:cubicBezTo>
                      <a:pt x="7848" y="3388"/>
                      <a:pt x="7030" y="3558"/>
                      <a:pt x="6042" y="3664"/>
                    </a:cubicBezTo>
                    <a:cubicBezTo>
                      <a:pt x="3951" y="3887"/>
                      <a:pt x="1837" y="3696"/>
                      <a:pt x="53" y="3324"/>
                    </a:cubicBezTo>
                    <a:close/>
                  </a:path>
                </a:pathLst>
              </a:custGeom>
              <a:solidFill>
                <a:srgbClr val="A59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sp>
            <p:nvSpPr>
              <p:cNvPr id="5241" name="Google Shape;5241;p51"/>
              <p:cNvSpPr/>
              <p:nvPr/>
            </p:nvSpPr>
            <p:spPr>
              <a:xfrm>
                <a:off x="5499325" y="3587750"/>
                <a:ext cx="18075" cy="27100"/>
              </a:xfrm>
              <a:custGeom>
                <a:avLst/>
                <a:gdLst/>
                <a:ahLst/>
                <a:cxnLst/>
                <a:rect l="l" t="t" r="r" b="b"/>
                <a:pathLst>
                  <a:path w="723" h="1084" extrusionOk="0">
                    <a:moveTo>
                      <a:pt x="722" y="1"/>
                    </a:moveTo>
                    <a:lnTo>
                      <a:pt x="722" y="1"/>
                    </a:lnTo>
                    <a:cubicBezTo>
                      <a:pt x="541" y="22"/>
                      <a:pt x="350" y="43"/>
                      <a:pt x="159" y="64"/>
                    </a:cubicBezTo>
                    <a:cubicBezTo>
                      <a:pt x="106" y="425"/>
                      <a:pt x="0" y="1084"/>
                      <a:pt x="159" y="1084"/>
                    </a:cubicBezTo>
                    <a:cubicBezTo>
                      <a:pt x="160" y="1084"/>
                      <a:pt x="161" y="1084"/>
                      <a:pt x="162" y="1084"/>
                    </a:cubicBezTo>
                    <a:cubicBezTo>
                      <a:pt x="291" y="1084"/>
                      <a:pt x="648" y="338"/>
                      <a:pt x="722" y="1"/>
                    </a:cubicBezTo>
                    <a:close/>
                  </a:path>
                </a:pathLst>
              </a:custGeom>
              <a:solidFill>
                <a:srgbClr val="7C7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mj-lt"/>
                </a:endParaRPr>
              </a:p>
            </p:txBody>
          </p:sp>
        </p:grpSp>
      </p:grpSp>
      <p:sp>
        <p:nvSpPr>
          <p:cNvPr id="2" name="Google Shape;378;p36">
            <a:extLst>
              <a:ext uri="{FF2B5EF4-FFF2-40B4-BE49-F238E27FC236}">
                <a16:creationId xmlns="" xmlns:a16="http://schemas.microsoft.com/office/drawing/2014/main" id="{78C67258-6B35-4425-6EC4-1D92A69DD806}"/>
              </a:ext>
            </a:extLst>
          </p:cNvPr>
          <p:cNvSpPr txBox="1">
            <a:spLocks/>
          </p:cNvSpPr>
          <p:nvPr/>
        </p:nvSpPr>
        <p:spPr>
          <a:xfrm>
            <a:off x="1936375" y="32570"/>
            <a:ext cx="6013525" cy="9352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Lexend Deca"/>
              <a:buNone/>
              <a:defRPr sz="4500" b="0"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9pPr>
          </a:lstStyle>
          <a:p>
            <a:pPr algn="ctr"/>
            <a:r>
              <a:rPr lang="en-US" sz="3200" b="1" i="1" dirty="0">
                <a:solidFill>
                  <a:schemeClr val="tx1"/>
                </a:solidFill>
                <a:highlight>
                  <a:srgbClr val="FF0000"/>
                </a:highlight>
                <a:latin typeface="Arial" pitchFamily="34" charset="0"/>
                <a:cs typeface="Arial" pitchFamily="34" charset="0"/>
              </a:rPr>
              <a:t>CÂU HỎI THẢO LUẬN NHÓM</a:t>
            </a:r>
            <a:endParaRPr lang="vi-VN" sz="3200" b="1" i="1" dirty="0">
              <a:solidFill>
                <a:schemeClr val="tx1"/>
              </a:solidFill>
              <a:highlight>
                <a:srgbClr val="FF0000"/>
              </a:highlight>
              <a:latin typeface="Arial" pitchFamily="34" charset="0"/>
              <a:cs typeface="Arial" pitchFamily="34" charset="0"/>
            </a:endParaRPr>
          </a:p>
        </p:txBody>
      </p:sp>
      <p:sp>
        <p:nvSpPr>
          <p:cNvPr id="3" name="Google Shape;5131;p51">
            <a:extLst>
              <a:ext uri="{FF2B5EF4-FFF2-40B4-BE49-F238E27FC236}">
                <a16:creationId xmlns="" xmlns:a16="http://schemas.microsoft.com/office/drawing/2014/main" id="{BF6C0E94-DDE9-25C8-84E0-3B9A48ECFD91}"/>
              </a:ext>
            </a:extLst>
          </p:cNvPr>
          <p:cNvSpPr txBox="1">
            <a:spLocks/>
          </p:cNvSpPr>
          <p:nvPr/>
        </p:nvSpPr>
        <p:spPr>
          <a:xfrm>
            <a:off x="130118" y="3004531"/>
            <a:ext cx="5830645" cy="20366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Lexend Deca"/>
              <a:buNone/>
              <a:defRPr sz="4500" b="0"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3600"/>
              <a:buFont typeface="Lexend Deca"/>
              <a:buNone/>
              <a:defRPr sz="3600" b="0" i="0" u="none" strike="noStrike" cap="none">
                <a:solidFill>
                  <a:schemeClr val="dk1"/>
                </a:solidFill>
                <a:latin typeface="Lexend Deca"/>
                <a:ea typeface="Lexend Deca"/>
                <a:cs typeface="Lexend Deca"/>
                <a:sym typeface="Lexend Deca"/>
              </a:defRPr>
            </a:lvl9pPr>
          </a:lstStyle>
          <a:p>
            <a:pPr algn="ctr">
              <a:lnSpc>
                <a:spcPct val="150000"/>
              </a:lnSpc>
            </a:pPr>
            <a:endParaRPr lang="en-US" sz="2400" dirty="0">
              <a:highlight>
                <a:srgbClr val="FFFF00"/>
              </a:highlight>
              <a:latin typeface="Times New Roman" panose="02020603050405020304" pitchFamily="18" charset="0"/>
              <a:cs typeface="Times New Roman" panose="02020603050405020304" pitchFamily="18" charset="0"/>
            </a:endParaRPr>
          </a:p>
          <a:p>
            <a:pPr algn="ctr">
              <a:lnSpc>
                <a:spcPct val="150000"/>
              </a:lnSpc>
            </a:pPr>
            <a:r>
              <a:rPr lang="en-US" sz="2400" dirty="0">
                <a:highlight>
                  <a:srgbClr val="FFFF00"/>
                </a:highlight>
                <a:latin typeface="Times New Roman" panose="02020603050405020304" pitchFamily="18" charset="0"/>
                <a:cs typeface="Times New Roman" panose="02020603050405020304" pitchFamily="18" charset="0"/>
              </a:rPr>
              <a:t>NHÓM 4, 5, 6</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b)  Em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l</a:t>
            </a:r>
            <a:r>
              <a:rPr lang="vi-VN" sz="2400" dirty="0">
                <a:latin typeface="Times New Roman" panose="02020603050405020304" pitchFamily="18" charset="0"/>
                <a:cs typeface="Times New Roman" panose="02020603050405020304" pitchFamily="18" charset="0"/>
              </a:rPr>
              <a:t>àm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a:t>
            </a:r>
          </a:p>
          <a:p>
            <a:pPr algn="ctr">
              <a:lnSpc>
                <a:spcPct val="150000"/>
              </a:lnSpc>
            </a:pPr>
            <a:endParaRPr lang="en-US" sz="2400" b="1" dirty="0">
              <a:solidFill>
                <a:schemeClr val="bg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91067" y="114398"/>
            <a:ext cx="8115684" cy="827923"/>
          </a:xfrm>
          <a:prstGeom prst="roundRect">
            <a:avLst>
              <a:gd name="adj" fmla="val 22892"/>
            </a:avLst>
          </a:prstGeom>
          <a:solidFill>
            <a:schemeClr val="bg2"/>
          </a:solidFill>
          <a:ln>
            <a:noFill/>
          </a:ln>
        </p:spPr>
        <p:style>
          <a:lnRef idx="3">
            <a:schemeClr val="lt1"/>
          </a:lnRef>
          <a:fillRef idx="1">
            <a:schemeClr val="dk1"/>
          </a:fillRef>
          <a:effectRef idx="1">
            <a:schemeClr val="dk1"/>
          </a:effectRef>
          <a:fontRef idx="minor">
            <a:schemeClr val="lt1"/>
          </a:fontRef>
        </p:style>
        <p:txBody>
          <a:bodyPr rtlCol="0" anchor="ctr"/>
          <a:lstStyle/>
          <a:p>
            <a:pPr algn="ctr">
              <a:lnSpc>
                <a:spcPct val="150000"/>
              </a:lnSpc>
            </a:pPr>
            <a:r>
              <a:rPr lang="vi-VN" sz="2000" b="1" dirty="0">
                <a:latin typeface="Times New Roman" panose="02020603050405020304" pitchFamily="18" charset="0"/>
                <a:cs typeface="Times New Roman" panose="02020603050405020304" pitchFamily="18" charset="0"/>
              </a:rPr>
              <a:t>a) </a:t>
            </a:r>
            <a:r>
              <a:rPr lang="en-US" sz="2000" b="1" dirty="0" err="1">
                <a:latin typeface="Times New Roman" panose="02020603050405020304" pitchFamily="18" charset="0"/>
                <a:cs typeface="Times New Roman" panose="02020603050405020304" pitchFamily="18" charset="0"/>
              </a:rPr>
              <a:t>Giá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chuẩn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endParaRPr lang="vi-VN" sz="2000" b="1" dirty="0">
              <a:latin typeface="Times New Roman" panose="02020603050405020304" pitchFamily="18" charset="0"/>
              <a:cs typeface="Times New Roman" panose="02020603050405020304" pitchFamily="18" charset="0"/>
            </a:endParaRPr>
          </a:p>
          <a:p>
            <a:pPr algn="ctr">
              <a:lnSpc>
                <a:spcPct val="150000"/>
              </a:lnSpc>
            </a:pP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quốc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châu</a:t>
            </a:r>
            <a:r>
              <a:rPr lang="en-US" sz="2000" b="1" dirty="0">
                <a:latin typeface="Times New Roman" panose="02020603050405020304" pitchFamily="18" charset="0"/>
                <a:cs typeface="Times New Roman" panose="02020603050405020304" pitchFamily="18" charset="0"/>
              </a:rPr>
              <a:t> Á</a:t>
            </a:r>
          </a:p>
        </p:txBody>
      </p:sp>
      <p:sp>
        <p:nvSpPr>
          <p:cNvPr id="5" name="Rectangle 4"/>
          <p:cNvSpPr/>
          <p:nvPr/>
        </p:nvSpPr>
        <p:spPr>
          <a:xfrm>
            <a:off x="327207" y="1357687"/>
            <a:ext cx="4953277" cy="2345322"/>
          </a:xfrm>
          <a:prstGeom prst="rect">
            <a:avLst/>
          </a:prstGeom>
        </p:spPr>
        <p:txBody>
          <a:bodyPr wrap="square">
            <a:spAutoFit/>
          </a:bodyPr>
          <a:lstStyle/>
          <a:p>
            <a:pPr algn="just">
              <a:lnSpc>
                <a:spcPct val="150000"/>
              </a:lnSpc>
            </a:pPr>
            <a:r>
              <a:rPr lang="vi-VN" sz="2000" dirty="0">
                <a:latin typeface="Times New Roman" panose="02020603050405020304" pitchFamily="18" charset="0"/>
                <a:cs typeface="Times New Roman" panose="02020603050405020304" pitchFamily="18" charset="0"/>
              </a:rPr>
              <a:t>Thể hiện qua phong tục, tập quán, nghi thức truyền thống vào dịp mừng năm mới. Mỗi quốc gia trong thông tin đều có những đặc trưng riêng trong văn hóa tiêu dùng, làm nên vẻ đẹp đa dạng và đặc sắc.</a:t>
            </a:r>
            <a:endParaRPr lang="en-US" sz="2000" dirty="0">
              <a:latin typeface="Times New Roman" panose="02020603050405020304" pitchFamily="18" charset="0"/>
              <a:cs typeface="Times New Roman" panose="02020603050405020304" pitchFamily="18" charset="0"/>
            </a:endParaRPr>
          </a:p>
        </p:txBody>
      </p:sp>
      <p:sp>
        <p:nvSpPr>
          <p:cNvPr id="3" name="Oval 2"/>
          <p:cNvSpPr/>
          <p:nvPr/>
        </p:nvSpPr>
        <p:spPr>
          <a:xfrm>
            <a:off x="5621945" y="2281984"/>
            <a:ext cx="2184789" cy="134684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5115885" y="3868834"/>
            <a:ext cx="1598455" cy="113776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Flowchart: Alternate Process 6"/>
          <p:cNvSpPr/>
          <p:nvPr/>
        </p:nvSpPr>
        <p:spPr>
          <a:xfrm>
            <a:off x="7396657" y="3443929"/>
            <a:ext cx="1570535" cy="998162"/>
          </a:xfrm>
          <a:prstGeom prst="flowChartAlternateProcess">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ound Same Side Corner Rectangle 7"/>
          <p:cNvSpPr/>
          <p:nvPr/>
        </p:nvSpPr>
        <p:spPr>
          <a:xfrm>
            <a:off x="5598079" y="1243483"/>
            <a:ext cx="1430932" cy="911351"/>
          </a:xfrm>
          <a:prstGeom prst="round2Same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ounded Rectangle 8"/>
          <p:cNvSpPr/>
          <p:nvPr/>
        </p:nvSpPr>
        <p:spPr>
          <a:xfrm>
            <a:off x="7301241" y="1107118"/>
            <a:ext cx="1605434" cy="998163"/>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Freeform 4"/>
          <p:cNvSpPr/>
          <p:nvPr/>
        </p:nvSpPr>
        <p:spPr>
          <a:xfrm rot="19466186">
            <a:off x="472998" y="3551779"/>
            <a:ext cx="876559" cy="782462"/>
          </a:xfrm>
          <a:custGeom>
            <a:avLst/>
            <a:gdLst/>
            <a:ahLst/>
            <a:cxnLst/>
            <a:rect l="l" t="t" r="r" b="b"/>
            <a:pathLst>
              <a:path w="2633015" h="2734542">
                <a:moveTo>
                  <a:pt x="0" y="0"/>
                </a:moveTo>
                <a:lnTo>
                  <a:pt x="2633014" y="0"/>
                </a:lnTo>
                <a:lnTo>
                  <a:pt x="2633014" y="2734542"/>
                </a:lnTo>
                <a:lnTo>
                  <a:pt x="0" y="273454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142357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91066" y="344614"/>
            <a:ext cx="8111067" cy="555826"/>
          </a:xfrm>
          <a:prstGeom prst="roundRect">
            <a:avLst>
              <a:gd name="adj" fmla="val 17807"/>
            </a:avLst>
          </a:prstGeom>
          <a:solidFill>
            <a:schemeClr val="bg2"/>
          </a:solidFill>
          <a:ln>
            <a:noFill/>
          </a:ln>
        </p:spPr>
        <p:style>
          <a:lnRef idx="3">
            <a:schemeClr val="lt1"/>
          </a:lnRef>
          <a:fillRef idx="1">
            <a:schemeClr val="dk1"/>
          </a:fillRef>
          <a:effectRef idx="1">
            <a:schemeClr val="dk1"/>
          </a:effectRef>
          <a:fontRef idx="minor">
            <a:schemeClr val="lt1"/>
          </a:fontRef>
        </p:style>
        <p:txBody>
          <a:bodyPr rtlCol="0" anchor="ctr"/>
          <a:lstStyle/>
          <a:p>
            <a:pPr algn="ctr">
              <a:lnSpc>
                <a:spcPct val="150000"/>
              </a:lnSpc>
            </a:pPr>
            <a:r>
              <a:rPr lang="en-US" sz="1800" b="1"/>
              <a:t>Vai trò của văn hóa tiêu dùng</a:t>
            </a:r>
          </a:p>
        </p:txBody>
      </p:sp>
      <p:sp>
        <p:nvSpPr>
          <p:cNvPr id="2" name="Flowchart: Alternate Process 1"/>
          <p:cNvSpPr/>
          <p:nvPr/>
        </p:nvSpPr>
        <p:spPr>
          <a:xfrm>
            <a:off x="69802" y="1542613"/>
            <a:ext cx="2198748" cy="3329533"/>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50000"/>
              </a:lnSpc>
            </a:pPr>
            <a:r>
              <a:rPr lang="vi-VN" sz="1600"/>
              <a:t>V</a:t>
            </a:r>
            <a:r>
              <a:rPr lang="en-US" sz="1600"/>
              <a:t>ăn hóa tiêu dùng góp phần gìn giữ và phát huy các giá trị, chuẩn mực, tập quán tiêu dùng tốt đẹp, bền vững từ thế hệ này sang thế hệ khác.</a:t>
            </a:r>
          </a:p>
        </p:txBody>
      </p:sp>
      <p:sp>
        <p:nvSpPr>
          <p:cNvPr id="3" name="Flowchart: Terminator 2"/>
          <p:cNvSpPr/>
          <p:nvPr/>
        </p:nvSpPr>
        <p:spPr>
          <a:xfrm>
            <a:off x="364196" y="1298308"/>
            <a:ext cx="1609960" cy="432770"/>
          </a:xfrm>
          <a:prstGeom prst="flowChartTerminator">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1600">
                <a:solidFill>
                  <a:schemeClr val="tx1"/>
                </a:solidFill>
              </a:rPr>
              <a:t>Thông tin</a:t>
            </a:r>
            <a:endParaRPr lang="en-US" sz="1600">
              <a:solidFill>
                <a:schemeClr val="tx1"/>
              </a:solidFill>
            </a:endParaRPr>
          </a:p>
        </p:txBody>
      </p:sp>
      <p:sp>
        <p:nvSpPr>
          <p:cNvPr id="9" name="Flowchart: Alternate Process 8"/>
          <p:cNvSpPr/>
          <p:nvPr/>
        </p:nvSpPr>
        <p:spPr>
          <a:xfrm>
            <a:off x="2347851" y="1542613"/>
            <a:ext cx="2198748" cy="3329533"/>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vi-VN" sz="1600"/>
              <a:t>V</a:t>
            </a:r>
            <a:r>
              <a:rPr lang="en-US" sz="1600"/>
              <a:t>ăn hóa tiêu dùng tác động đến chiến lược sản xuất kinh doanh của các chủ thể kinh tế, đặc biệt là chiến lược về sản phẩm.</a:t>
            </a:r>
          </a:p>
        </p:txBody>
      </p:sp>
      <p:sp>
        <p:nvSpPr>
          <p:cNvPr id="10" name="Flowchart: Terminator 9"/>
          <p:cNvSpPr/>
          <p:nvPr/>
        </p:nvSpPr>
        <p:spPr>
          <a:xfrm>
            <a:off x="2642245" y="1298308"/>
            <a:ext cx="1609960" cy="432770"/>
          </a:xfrm>
          <a:prstGeom prst="flowChartTerminator">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1600">
                <a:solidFill>
                  <a:schemeClr val="tx1"/>
                </a:solidFill>
              </a:rPr>
              <a:t>Trường hợp 1</a:t>
            </a:r>
            <a:endParaRPr lang="en-US" sz="1600">
              <a:solidFill>
                <a:schemeClr val="tx1"/>
              </a:solidFill>
            </a:endParaRPr>
          </a:p>
        </p:txBody>
      </p:sp>
      <p:sp>
        <p:nvSpPr>
          <p:cNvPr id="11" name="Flowchart: Alternate Process 10"/>
          <p:cNvSpPr/>
          <p:nvPr/>
        </p:nvSpPr>
        <p:spPr>
          <a:xfrm>
            <a:off x="4611555" y="1542613"/>
            <a:ext cx="2198748" cy="3329533"/>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50000"/>
              </a:lnSpc>
            </a:pPr>
            <a:r>
              <a:rPr lang="en-US" sz="1600"/>
              <a:t>Văn hóa tiêu dùng góp phần định hướng cho sản xuất và thay đổi phong cách tiêu dùng.</a:t>
            </a:r>
          </a:p>
        </p:txBody>
      </p:sp>
      <p:sp>
        <p:nvSpPr>
          <p:cNvPr id="12" name="Flowchart: Terminator 11"/>
          <p:cNvSpPr/>
          <p:nvPr/>
        </p:nvSpPr>
        <p:spPr>
          <a:xfrm>
            <a:off x="4905949" y="1298308"/>
            <a:ext cx="1609960" cy="432770"/>
          </a:xfrm>
          <a:prstGeom prst="flowChartTerminator">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vi-VN" sz="1600">
                <a:solidFill>
                  <a:schemeClr val="tx1"/>
                </a:solidFill>
              </a:rPr>
              <a:t>Trường hợp 2</a:t>
            </a:r>
            <a:endParaRPr lang="en-US" sz="1600">
              <a:solidFill>
                <a:schemeClr val="tx1"/>
              </a:solidFill>
            </a:endParaRPr>
          </a:p>
        </p:txBody>
      </p:sp>
      <p:sp>
        <p:nvSpPr>
          <p:cNvPr id="13" name="Flowchart: Alternate Process 12"/>
          <p:cNvSpPr/>
          <p:nvPr/>
        </p:nvSpPr>
        <p:spPr>
          <a:xfrm>
            <a:off x="6874288" y="1542613"/>
            <a:ext cx="2198748" cy="3329533"/>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50000"/>
              </a:lnSpc>
            </a:pPr>
            <a:r>
              <a:rPr lang="vi-VN" sz="1600"/>
              <a:t>V</a:t>
            </a:r>
            <a:r>
              <a:rPr lang="en-US" sz="1600"/>
              <a:t>ăn hóa tiêu dùng tác động đến chiến lược sản xuất kinh doanh của các chủ thể kinh tế về giá bán sản phẩm.</a:t>
            </a:r>
          </a:p>
        </p:txBody>
      </p:sp>
      <p:sp>
        <p:nvSpPr>
          <p:cNvPr id="14" name="Flowchart: Terminator 13"/>
          <p:cNvSpPr/>
          <p:nvPr/>
        </p:nvSpPr>
        <p:spPr>
          <a:xfrm>
            <a:off x="7168682" y="1298308"/>
            <a:ext cx="1609960" cy="432770"/>
          </a:xfrm>
          <a:prstGeom prst="flowChartTermina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1600">
                <a:solidFill>
                  <a:schemeClr val="tx1"/>
                </a:solidFill>
              </a:rPr>
              <a:t>Trường hợp 3</a:t>
            </a:r>
            <a:endParaRPr lang="en-US" sz="1600">
              <a:solidFill>
                <a:schemeClr val="tx1"/>
              </a:solidFill>
            </a:endParaRPr>
          </a:p>
        </p:txBody>
      </p:sp>
    </p:spTree>
    <p:extLst>
      <p:ext uri="{BB962C8B-B14F-4D97-AF65-F5344CB8AC3E}">
        <p14:creationId xmlns:p14="http://schemas.microsoft.com/office/powerpoint/2010/main" val="150582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36"/>
          <p:cNvSpPr txBox="1">
            <a:spLocks noGrp="1"/>
          </p:cNvSpPr>
          <p:nvPr>
            <p:ph type="title"/>
          </p:nvPr>
        </p:nvSpPr>
        <p:spPr>
          <a:xfrm>
            <a:off x="731520" y="527752"/>
            <a:ext cx="7707485" cy="572700"/>
          </a:xfrm>
          <a:prstGeom prst="rect">
            <a:avLst/>
          </a:prstGeom>
        </p:spPr>
        <p:txBody>
          <a:bodyPr spcFirstLastPara="1" wrap="square" lIns="91425" tIns="91425" rIns="91425" bIns="91425" anchor="t" anchorCtr="0">
            <a:noAutofit/>
          </a:bodyPr>
          <a:lstStyle/>
          <a:p>
            <a:pPr lvl="0"/>
            <a:r>
              <a:rPr lang="en-US" sz="2000" b="1" i="1" dirty="0">
                <a:latin typeface="Arial" pitchFamily="34" charset="0"/>
                <a:cs typeface="Arial" pitchFamily="34" charset="0"/>
              </a:rPr>
              <a:t>T</a:t>
            </a:r>
            <a:r>
              <a:rPr lang="vi-VN" sz="2000" b="1" i="1" dirty="0">
                <a:latin typeface="Arial" pitchFamily="34" charset="0"/>
                <a:cs typeface="Arial" pitchFamily="34" charset="0"/>
              </a:rPr>
              <a:t>rả lời câu hỏi</a:t>
            </a:r>
            <a:endParaRPr sz="2000" b="1" i="1" dirty="0">
              <a:solidFill>
                <a:schemeClr val="lt1"/>
              </a:solidFill>
              <a:latin typeface="Arial" pitchFamily="34" charset="0"/>
              <a:cs typeface="Arial" pitchFamily="34" charset="0"/>
            </a:endParaRPr>
          </a:p>
        </p:txBody>
      </p:sp>
      <p:sp>
        <p:nvSpPr>
          <p:cNvPr id="2" name="Rectangle 1"/>
          <p:cNvSpPr/>
          <p:nvPr/>
        </p:nvSpPr>
        <p:spPr>
          <a:xfrm>
            <a:off x="3916910" y="1225963"/>
            <a:ext cx="4522095" cy="498663"/>
          </a:xfrm>
          <a:prstGeom prst="rect">
            <a:avLst/>
          </a:prstGeom>
        </p:spPr>
        <p:txBody>
          <a:bodyPr wrap="square">
            <a:spAutoFit/>
          </a:bodyPr>
          <a:lstStyle/>
          <a:p>
            <a:pPr algn="just">
              <a:lnSpc>
                <a:spcPct val="150000"/>
              </a:lnSpc>
            </a:pPr>
            <a:endParaRPr lang="en-US" sz="2000" dirty="0">
              <a:latin typeface="Times New Roman" panose="02020603050405020304" pitchFamily="18" charset="0"/>
              <a:cs typeface="Times New Roman" panose="02020603050405020304" pitchFamily="18" charset="0"/>
            </a:endParaRPr>
          </a:p>
        </p:txBody>
      </p:sp>
      <p:pic>
        <p:nvPicPr>
          <p:cNvPr id="5"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30505" y="1530434"/>
            <a:ext cx="3141614" cy="2725350"/>
          </a:xfrm>
          <a:prstGeom prst="rect">
            <a:avLst/>
          </a:prstGeom>
        </p:spPr>
      </p:pic>
      <p:sp>
        <p:nvSpPr>
          <p:cNvPr id="3" name="Rectangle 2">
            <a:extLst>
              <a:ext uri="{FF2B5EF4-FFF2-40B4-BE49-F238E27FC236}">
                <a16:creationId xmlns="" xmlns:a16="http://schemas.microsoft.com/office/drawing/2014/main" id="{B167E8CD-2847-2C9F-1773-0C0A2EF6A780}"/>
              </a:ext>
            </a:extLst>
          </p:cNvPr>
          <p:cNvSpPr/>
          <p:nvPr/>
        </p:nvSpPr>
        <p:spPr>
          <a:xfrm>
            <a:off x="4227755" y="1430767"/>
            <a:ext cx="4098664" cy="23451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Em </a:t>
            </a:r>
            <a:r>
              <a:rPr lang="en-US" sz="3200" dirty="0" err="1">
                <a:solidFill>
                  <a:schemeClr val="tx1"/>
                </a:solidFill>
              </a:rPr>
              <a:t>hiểu</a:t>
            </a:r>
            <a:r>
              <a:rPr lang="en-US" sz="3200" dirty="0">
                <a:solidFill>
                  <a:schemeClr val="tx1"/>
                </a:solidFill>
              </a:rPr>
              <a:t> </a:t>
            </a:r>
            <a:r>
              <a:rPr lang="en-US" sz="3200" dirty="0" err="1">
                <a:solidFill>
                  <a:schemeClr val="tx1"/>
                </a:solidFill>
              </a:rPr>
              <a:t>thế</a:t>
            </a:r>
            <a:r>
              <a:rPr lang="en-US" sz="3200" dirty="0">
                <a:solidFill>
                  <a:schemeClr val="tx1"/>
                </a:solidFill>
              </a:rPr>
              <a:t> </a:t>
            </a:r>
            <a:r>
              <a:rPr lang="en-US" sz="3200" dirty="0" err="1">
                <a:solidFill>
                  <a:schemeClr val="tx1"/>
                </a:solidFill>
              </a:rPr>
              <a:t>nào</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văn</a:t>
            </a:r>
            <a:r>
              <a:rPr lang="en-US" sz="3200" dirty="0">
                <a:solidFill>
                  <a:schemeClr val="tx1"/>
                </a:solidFill>
              </a:rPr>
              <a:t> </a:t>
            </a:r>
            <a:r>
              <a:rPr lang="en-US" sz="3200" dirty="0" err="1">
                <a:solidFill>
                  <a:schemeClr val="tx1"/>
                </a:solidFill>
              </a:rPr>
              <a:t>hóa</a:t>
            </a:r>
            <a:r>
              <a:rPr lang="en-US" sz="3200" dirty="0">
                <a:solidFill>
                  <a:schemeClr val="tx1"/>
                </a:solidFill>
              </a:rPr>
              <a:t> </a:t>
            </a:r>
            <a:r>
              <a:rPr lang="en-US" sz="3200" dirty="0" err="1">
                <a:solidFill>
                  <a:schemeClr val="tx1"/>
                </a:solidFill>
              </a:rPr>
              <a:t>tiêu</a:t>
            </a:r>
            <a:r>
              <a:rPr lang="en-US" sz="3200" dirty="0">
                <a:solidFill>
                  <a:schemeClr val="tx1"/>
                </a:solidFill>
              </a:rPr>
              <a:t> </a:t>
            </a:r>
            <a:r>
              <a:rPr lang="en-US" sz="3200" dirty="0" err="1">
                <a:solidFill>
                  <a:schemeClr val="tx1"/>
                </a:solidFill>
              </a:rPr>
              <a:t>dùng</a:t>
            </a:r>
            <a:r>
              <a:rPr lang="en-US" sz="3200" dirty="0">
                <a:solidFill>
                  <a:schemeClr val="tx1"/>
                </a:solidFill>
              </a:rPr>
              <a:t>?</a:t>
            </a:r>
          </a:p>
        </p:txBody>
      </p:sp>
    </p:spTree>
    <p:extLst>
      <p:ext uri="{BB962C8B-B14F-4D97-AF65-F5344CB8AC3E}">
        <p14:creationId xmlns:p14="http://schemas.microsoft.com/office/powerpoint/2010/main" val="409892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8"/>
                                        </p:tgtEl>
                                        <p:attrNameLst>
                                          <p:attrName>style.visibility</p:attrName>
                                        </p:attrNameLst>
                                      </p:cBhvr>
                                      <p:to>
                                        <p:strVal val="visible"/>
                                      </p:to>
                                    </p:set>
                                    <p:animEffect transition="in" filter="fade">
                                      <p:cBhvr>
                                        <p:cTn id="10" dur="500"/>
                                        <p:tgtEl>
                                          <p:spTgt spid="37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 xmlns:a16="http://schemas.microsoft.com/office/drawing/2014/main" id="{57175607-0ED8-6B0E-FF09-75C862467045}"/>
            </a:ext>
          </a:extLst>
        </p:cNvPr>
        <p:cNvGrpSpPr/>
        <p:nvPr/>
      </p:nvGrpSpPr>
      <p:grpSpPr>
        <a:xfrm>
          <a:off x="0" y="0"/>
          <a:ext cx="0" cy="0"/>
          <a:chOff x="0" y="0"/>
          <a:chExt cx="0" cy="0"/>
        </a:xfrm>
      </p:grpSpPr>
      <p:sp>
        <p:nvSpPr>
          <p:cNvPr id="498" name="Google Shape;498;p38">
            <a:extLst>
              <a:ext uri="{FF2B5EF4-FFF2-40B4-BE49-F238E27FC236}">
                <a16:creationId xmlns="" xmlns:a16="http://schemas.microsoft.com/office/drawing/2014/main" id="{AFDC246C-899A-6037-C116-8FA989408034}"/>
              </a:ext>
            </a:extLst>
          </p:cNvPr>
          <p:cNvSpPr txBox="1">
            <a:spLocks noGrp="1"/>
          </p:cNvSpPr>
          <p:nvPr>
            <p:ph type="title" idx="2"/>
          </p:nvPr>
        </p:nvSpPr>
        <p:spPr>
          <a:xfrm flipH="1">
            <a:off x="549158" y="215153"/>
            <a:ext cx="8045684" cy="8636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b="1" u="sng" dirty="0" err="1">
                <a:solidFill>
                  <a:schemeClr val="accent1"/>
                </a:solidFill>
                <a:latin typeface="Times New Roman" panose="02020603050405020304" pitchFamily="18" charset="0"/>
                <a:cs typeface="Times New Roman" panose="02020603050405020304" pitchFamily="18" charset="0"/>
              </a:rPr>
              <a:t>BÀI</a:t>
            </a:r>
            <a:r>
              <a:rPr lang="en-US" sz="3200" b="1" u="sng" dirty="0">
                <a:solidFill>
                  <a:schemeClr val="accent1"/>
                </a:solidFill>
                <a:latin typeface="Times New Roman" panose="02020603050405020304" pitchFamily="18" charset="0"/>
                <a:cs typeface="Times New Roman" panose="02020603050405020304" pitchFamily="18" charset="0"/>
              </a:rPr>
              <a:t> 9</a:t>
            </a:r>
            <a:r>
              <a:rPr lang="en-US" sz="3200" b="1" dirty="0">
                <a:solidFill>
                  <a:schemeClr val="accent1"/>
                </a:solidFill>
                <a:latin typeface="Times New Roman" panose="02020603050405020304" pitchFamily="18" charset="0"/>
                <a:cs typeface="Times New Roman" panose="02020603050405020304" pitchFamily="18" charset="0"/>
              </a:rPr>
              <a:t>:</a:t>
            </a:r>
            <a:br>
              <a:rPr lang="en-US" sz="3200" b="1" dirty="0">
                <a:solidFill>
                  <a:schemeClr val="accent1"/>
                </a:solidFill>
                <a:latin typeface="Times New Roman" panose="02020603050405020304" pitchFamily="18" charset="0"/>
                <a:cs typeface="Times New Roman" panose="02020603050405020304" pitchFamily="18" charset="0"/>
              </a:rPr>
            </a:br>
            <a:r>
              <a:rPr lang="en-US" sz="3200" b="1" dirty="0">
                <a:solidFill>
                  <a:schemeClr val="bg2">
                    <a:lumMod val="50000"/>
                  </a:schemeClr>
                </a:solidFill>
                <a:latin typeface="Times New Roman" panose="02020603050405020304" pitchFamily="18" charset="0"/>
                <a:cs typeface="Times New Roman" panose="02020603050405020304" pitchFamily="18" charset="0"/>
              </a:rPr>
              <a:t>VĂN HÓA TIÊU DÙNG</a:t>
            </a:r>
            <a:endParaRPr sz="32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1C3F7475-4B30-6AF7-DE6F-9B9CA75A6770}"/>
              </a:ext>
            </a:extLst>
          </p:cNvPr>
          <p:cNvSpPr/>
          <p:nvPr/>
        </p:nvSpPr>
        <p:spPr>
          <a:xfrm>
            <a:off x="819652" y="992766"/>
            <a:ext cx="7227068" cy="4917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2. </a:t>
            </a:r>
            <a:r>
              <a:rPr lang="vi-VN" sz="2400" b="1" dirty="0">
                <a:latin typeface="Times New Roman" panose="02020603050405020304" pitchFamily="18" charset="0"/>
                <a:cs typeface="Times New Roman" panose="02020603050405020304" pitchFamily="18" charset="0"/>
              </a:rPr>
              <a:t>Văn hóa tiêu dùng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dùng</a:t>
            </a:r>
            <a:r>
              <a:rPr lang="en-US" sz="2400" b="1" dirty="0">
                <a:latin typeface="Arial" pitchFamily="34" charset="0"/>
                <a:cs typeface="Arial" pitchFamily="34" charset="0"/>
              </a:rPr>
              <a:t/>
            </a:r>
            <a:br>
              <a:rPr lang="en-US" sz="2400" b="1" dirty="0">
                <a:latin typeface="Arial" pitchFamily="34" charset="0"/>
                <a:cs typeface="Arial" pitchFamily="34" charset="0"/>
              </a:rPr>
            </a:br>
            <a:r>
              <a:rPr lang="en-US" sz="1400" b="1" dirty="0" err="1">
                <a:solidFill>
                  <a:schemeClr val="bg1"/>
                </a:solidFill>
                <a:latin typeface="Arial" pitchFamily="34" charset="0"/>
                <a:cs typeface="Arial" pitchFamily="34" charset="0"/>
              </a:rPr>
              <a:t>văn</a:t>
            </a:r>
            <a:r>
              <a:rPr lang="en-US" sz="1400" b="1" dirty="0">
                <a:solidFill>
                  <a:schemeClr val="bg1"/>
                </a:solidFill>
                <a:latin typeface="Arial" pitchFamily="34" charset="0"/>
                <a:cs typeface="Arial" pitchFamily="34" charset="0"/>
              </a:rPr>
              <a:t> </a:t>
            </a:r>
            <a:r>
              <a:rPr lang="en-US" sz="1400" b="1" dirty="0" err="1">
                <a:solidFill>
                  <a:schemeClr val="bg1"/>
                </a:solidFill>
                <a:latin typeface="Arial" pitchFamily="34" charset="0"/>
                <a:cs typeface="Arial" pitchFamily="34" charset="0"/>
              </a:rPr>
              <a:t>hóa</a:t>
            </a:r>
            <a:r>
              <a:rPr lang="en-US" sz="1400" b="1" dirty="0">
                <a:solidFill>
                  <a:schemeClr val="bg1"/>
                </a:solidFill>
                <a:latin typeface="Arial" pitchFamily="34" charset="0"/>
                <a:cs typeface="Arial" pitchFamily="34" charset="0"/>
              </a:rPr>
              <a:t> </a:t>
            </a:r>
            <a:r>
              <a:rPr lang="en-US" sz="1400" b="1" dirty="0" err="1">
                <a:solidFill>
                  <a:schemeClr val="bg1"/>
                </a:solidFill>
                <a:latin typeface="Arial" pitchFamily="34" charset="0"/>
                <a:cs typeface="Arial" pitchFamily="34" charset="0"/>
              </a:rPr>
              <a:t>tiêu</a:t>
            </a:r>
            <a:r>
              <a:rPr lang="en-US" sz="1400" b="1" dirty="0">
                <a:solidFill>
                  <a:schemeClr val="bg1"/>
                </a:solidFill>
                <a:latin typeface="Arial" pitchFamily="34" charset="0"/>
                <a:cs typeface="Arial" pitchFamily="34" charset="0"/>
              </a:rPr>
              <a:t> </a:t>
            </a:r>
            <a:r>
              <a:rPr lang="en-US" sz="1400" b="1" dirty="0" err="1">
                <a:solidFill>
                  <a:schemeClr val="bg1"/>
                </a:solidFill>
                <a:latin typeface="Arial" pitchFamily="34" charset="0"/>
                <a:cs typeface="Arial" pitchFamily="34" charset="0"/>
              </a:rPr>
              <a:t>dùng</a:t>
            </a:r>
            <a:endParaRPr lang="en-US" dirty="0"/>
          </a:p>
        </p:txBody>
      </p:sp>
      <p:sp>
        <p:nvSpPr>
          <p:cNvPr id="5" name="Rectangle 4">
            <a:extLst>
              <a:ext uri="{FF2B5EF4-FFF2-40B4-BE49-F238E27FC236}">
                <a16:creationId xmlns="" xmlns:a16="http://schemas.microsoft.com/office/drawing/2014/main" id="{8B8416AD-E2A5-F6E3-EE21-7440C6999297}"/>
              </a:ext>
            </a:extLst>
          </p:cNvPr>
          <p:cNvSpPr/>
          <p:nvPr/>
        </p:nvSpPr>
        <p:spPr>
          <a:xfrm>
            <a:off x="290457" y="1602889"/>
            <a:ext cx="5593976" cy="26786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Times New Roman" panose="02020603050405020304" pitchFamily="18" charset="0"/>
                <a:cs typeface="Times New Roman" panose="02020603050405020304" pitchFamily="18" charset="0"/>
              </a:rPr>
              <a:t>- Văn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dùng</a:t>
            </a:r>
            <a:r>
              <a:rPr lang="vi-VN"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a:t>
            </a:r>
          </a:p>
          <a:p>
            <a:pPr algn="ctr"/>
            <a:endParaRPr lang="en-US" dirty="0"/>
          </a:p>
        </p:txBody>
      </p:sp>
      <p:sp>
        <p:nvSpPr>
          <p:cNvPr id="6" name="Flowchart: Alternate Process 5">
            <a:extLst>
              <a:ext uri="{FF2B5EF4-FFF2-40B4-BE49-F238E27FC236}">
                <a16:creationId xmlns="" xmlns:a16="http://schemas.microsoft.com/office/drawing/2014/main" id="{B85C68EB-624A-9A52-D66E-BE6B1F83C59E}"/>
              </a:ext>
            </a:extLst>
          </p:cNvPr>
          <p:cNvSpPr/>
          <p:nvPr/>
        </p:nvSpPr>
        <p:spPr>
          <a:xfrm>
            <a:off x="6103363" y="1602889"/>
            <a:ext cx="2750180" cy="1785770"/>
          </a:xfrm>
          <a:prstGeom prst="flowChartAlternateProcess">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Flowchart: Alternate Process 6">
            <a:extLst>
              <a:ext uri="{FF2B5EF4-FFF2-40B4-BE49-F238E27FC236}">
                <a16:creationId xmlns="" xmlns:a16="http://schemas.microsoft.com/office/drawing/2014/main" id="{5A309EED-FD2D-D3CC-2987-1D0A5C022138}"/>
              </a:ext>
            </a:extLst>
          </p:cNvPr>
          <p:cNvSpPr/>
          <p:nvPr/>
        </p:nvSpPr>
        <p:spPr>
          <a:xfrm>
            <a:off x="6103364" y="3132925"/>
            <a:ext cx="2857990" cy="1890896"/>
          </a:xfrm>
          <a:prstGeom prst="flowChartAlternateProcess">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37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AA0E529-9324-F564-67FA-EC4057F68D6C}"/>
            </a:ext>
          </a:extLst>
        </p:cNvPr>
        <p:cNvGrpSpPr/>
        <p:nvPr/>
      </p:nvGrpSpPr>
      <p:grpSpPr>
        <a:xfrm>
          <a:off x="0" y="0"/>
          <a:ext cx="0" cy="0"/>
          <a:chOff x="0" y="0"/>
          <a:chExt cx="0" cy="0"/>
        </a:xfrm>
      </p:grpSpPr>
      <p:sp>
        <p:nvSpPr>
          <p:cNvPr id="6" name="Oval 5">
            <a:extLst>
              <a:ext uri="{FF2B5EF4-FFF2-40B4-BE49-F238E27FC236}">
                <a16:creationId xmlns="" xmlns:a16="http://schemas.microsoft.com/office/drawing/2014/main" id="{C7FD1615-E670-A85A-B162-EF833FE258FA}"/>
              </a:ext>
            </a:extLst>
          </p:cNvPr>
          <p:cNvSpPr/>
          <p:nvPr/>
        </p:nvSpPr>
        <p:spPr>
          <a:xfrm>
            <a:off x="311972" y="126758"/>
            <a:ext cx="2732443" cy="26164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0000"/>
                </a:solidFill>
                <a:latin typeface="Times New Roman" panose="02020603050405020304" pitchFamily="18" charset="0"/>
                <a:cs typeface="Times New Roman" panose="02020603050405020304" pitchFamily="18" charset="0"/>
              </a:rPr>
              <a:t>Văn </a:t>
            </a:r>
            <a:r>
              <a:rPr lang="en-US" sz="2000" dirty="0" err="1">
                <a:solidFill>
                  <a:srgbClr val="000000"/>
                </a:solidFill>
                <a:latin typeface="Times New Roman" panose="02020603050405020304" pitchFamily="18" charset="0"/>
                <a:cs typeface="Times New Roman" panose="02020603050405020304" pitchFamily="18" charset="0"/>
              </a:rPr>
              <a:t>hóa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tiêu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dùng</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là</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một</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bộ</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phận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văn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hóa</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dân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tộc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được</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thể</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hiện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thông</a:t>
            </a:r>
            <a:r>
              <a:rPr lang="en-US" sz="2000" dirty="0">
                <a:solidFill>
                  <a:srgbClr val="000000"/>
                </a:solidFill>
                <a:latin typeface="Times New Roman" panose="02020603050405020304" pitchFamily="18" charset="0"/>
                <a:cs typeface="Times New Roman" panose="02020603050405020304" pitchFamily="18" charset="0"/>
              </a:rPr>
              <a:t> qua </a:t>
            </a:r>
            <a:r>
              <a:rPr lang="en-US" sz="2000" dirty="0" err="1">
                <a:solidFill>
                  <a:srgbClr val="000000"/>
                </a:solidFill>
                <a:latin typeface="Times New Roman" panose="02020603050405020304" pitchFamily="18" charset="0"/>
                <a:cs typeface="Times New Roman" panose="02020603050405020304" pitchFamily="18" charset="0"/>
              </a:rPr>
              <a:t>hành</a:t>
            </a:r>
            <a:r>
              <a:rPr lang="en-US" sz="2000" dirty="0">
                <a:solidFill>
                  <a:srgbClr val="000000"/>
                </a:solidFill>
                <a:latin typeface="Times New Roman" panose="02020603050405020304" pitchFamily="18" charset="0"/>
                <a:cs typeface="Times New Roman" panose="02020603050405020304" pitchFamily="18" charset="0"/>
              </a:rPr>
              <a:t> vi </a:t>
            </a:r>
            <a:r>
              <a:rPr lang="en-US" sz="2000" dirty="0" err="1">
                <a:solidFill>
                  <a:srgbClr val="000000"/>
                </a:solidFill>
                <a:latin typeface="Times New Roman" panose="02020603050405020304" pitchFamily="18" charset="0"/>
                <a:cs typeface="Times New Roman" panose="02020603050405020304" pitchFamily="18" charset="0"/>
              </a:rPr>
              <a:t>tiêu</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dùng</a:t>
            </a:r>
            <a:endParaRPr lang="en-US" sz="2000" dirty="0">
              <a:solidFill>
                <a:srgbClr val="0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D34DF783-B021-7BB3-9CD0-A1C460FAF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063" y="2743200"/>
            <a:ext cx="3229966" cy="2254954"/>
          </a:xfrm>
          <a:prstGeom prst="rect">
            <a:avLst/>
          </a:prstGeom>
        </p:spPr>
      </p:pic>
      <p:pic>
        <p:nvPicPr>
          <p:cNvPr id="9" name="Picture 8">
            <a:extLst>
              <a:ext uri="{FF2B5EF4-FFF2-40B4-BE49-F238E27FC236}">
                <a16:creationId xmlns="" xmlns:a16="http://schemas.microsoft.com/office/drawing/2014/main" id="{C62657E3-64DD-B9A0-2903-B5718F355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646" y="2571750"/>
            <a:ext cx="3229966" cy="2426404"/>
          </a:xfrm>
          <a:prstGeom prst="rect">
            <a:avLst/>
          </a:prstGeom>
        </p:spPr>
      </p:pic>
      <p:pic>
        <p:nvPicPr>
          <p:cNvPr id="10" name="Picture 9">
            <a:extLst>
              <a:ext uri="{FF2B5EF4-FFF2-40B4-BE49-F238E27FC236}">
                <a16:creationId xmlns="" xmlns:a16="http://schemas.microsoft.com/office/drawing/2014/main" id="{0D4D52BF-7A23-7A46-68AE-D2D41629B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544" y="126759"/>
            <a:ext cx="4550484" cy="2358258"/>
          </a:xfrm>
          <a:prstGeom prst="rect">
            <a:avLst/>
          </a:prstGeom>
        </p:spPr>
      </p:pic>
    </p:spTree>
    <p:extLst>
      <p:ext uri="{BB962C8B-B14F-4D97-AF65-F5344CB8AC3E}">
        <p14:creationId xmlns:p14="http://schemas.microsoft.com/office/powerpoint/2010/main" val="353133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a:extLst>
            <a:ext uri="{FF2B5EF4-FFF2-40B4-BE49-F238E27FC236}">
              <a16:creationId xmlns="" xmlns:a16="http://schemas.microsoft.com/office/drawing/2014/main" id="{9523E76F-53CA-9F14-5EF3-AC7E5EBA7117}"/>
            </a:ext>
          </a:extLst>
        </p:cNvPr>
        <p:cNvGrpSpPr/>
        <p:nvPr/>
      </p:nvGrpSpPr>
      <p:grpSpPr>
        <a:xfrm>
          <a:off x="0" y="0"/>
          <a:ext cx="0" cy="0"/>
          <a:chOff x="0" y="0"/>
          <a:chExt cx="0" cy="0"/>
        </a:xfrm>
      </p:grpSpPr>
      <p:sp>
        <p:nvSpPr>
          <p:cNvPr id="378" name="Google Shape;378;p36">
            <a:extLst>
              <a:ext uri="{FF2B5EF4-FFF2-40B4-BE49-F238E27FC236}">
                <a16:creationId xmlns="" xmlns:a16="http://schemas.microsoft.com/office/drawing/2014/main" id="{565852E2-7E34-0945-A9FD-51C1987AA01D}"/>
              </a:ext>
            </a:extLst>
          </p:cNvPr>
          <p:cNvSpPr txBox="1">
            <a:spLocks noGrp="1"/>
          </p:cNvSpPr>
          <p:nvPr>
            <p:ph type="title"/>
          </p:nvPr>
        </p:nvSpPr>
        <p:spPr>
          <a:xfrm>
            <a:off x="731520" y="527752"/>
            <a:ext cx="7707485" cy="572700"/>
          </a:xfrm>
          <a:prstGeom prst="rect">
            <a:avLst/>
          </a:prstGeom>
        </p:spPr>
        <p:txBody>
          <a:bodyPr spcFirstLastPara="1" wrap="square" lIns="91425" tIns="91425" rIns="91425" bIns="91425" anchor="t" anchorCtr="0">
            <a:noAutofit/>
          </a:bodyPr>
          <a:lstStyle/>
          <a:p>
            <a:pPr lvl="0"/>
            <a:r>
              <a:rPr lang="en-US" sz="2000" b="1" i="1" dirty="0">
                <a:latin typeface="Arial" pitchFamily="34" charset="0"/>
                <a:cs typeface="Arial" pitchFamily="34" charset="0"/>
              </a:rPr>
              <a:t>T</a:t>
            </a:r>
            <a:r>
              <a:rPr lang="vi-VN" sz="2000" b="1" i="1" dirty="0">
                <a:latin typeface="Arial" pitchFamily="34" charset="0"/>
                <a:cs typeface="Arial" pitchFamily="34" charset="0"/>
              </a:rPr>
              <a:t>rả lời câu hỏi</a:t>
            </a:r>
            <a:endParaRPr sz="2000" b="1" i="1" dirty="0">
              <a:solidFill>
                <a:schemeClr val="lt1"/>
              </a:solidFill>
              <a:latin typeface="Arial" pitchFamily="34" charset="0"/>
              <a:cs typeface="Arial" pitchFamily="34" charset="0"/>
            </a:endParaRPr>
          </a:p>
        </p:txBody>
      </p:sp>
      <p:sp>
        <p:nvSpPr>
          <p:cNvPr id="2" name="Rectangle 1">
            <a:extLst>
              <a:ext uri="{FF2B5EF4-FFF2-40B4-BE49-F238E27FC236}">
                <a16:creationId xmlns="" xmlns:a16="http://schemas.microsoft.com/office/drawing/2014/main" id="{3F285CB3-1735-9BA2-2ABA-C2C0A6F62E3D}"/>
              </a:ext>
            </a:extLst>
          </p:cNvPr>
          <p:cNvSpPr/>
          <p:nvPr/>
        </p:nvSpPr>
        <p:spPr>
          <a:xfrm>
            <a:off x="3916910" y="1225963"/>
            <a:ext cx="4522095" cy="498663"/>
          </a:xfrm>
          <a:prstGeom prst="rect">
            <a:avLst/>
          </a:prstGeom>
        </p:spPr>
        <p:txBody>
          <a:bodyPr wrap="square">
            <a:spAutoFit/>
          </a:bodyPr>
          <a:lstStyle/>
          <a:p>
            <a:pPr algn="just">
              <a:lnSpc>
                <a:spcPct val="150000"/>
              </a:lnSpc>
            </a:pPr>
            <a:endParaRPr lang="en-US" sz="2000" dirty="0">
              <a:latin typeface="Times New Roman" panose="02020603050405020304" pitchFamily="18" charset="0"/>
              <a:cs typeface="Times New Roman" panose="02020603050405020304" pitchFamily="18" charset="0"/>
            </a:endParaRPr>
          </a:p>
        </p:txBody>
      </p:sp>
      <p:pic>
        <p:nvPicPr>
          <p:cNvPr id="5" name="Picture 9">
            <a:extLst>
              <a:ext uri="{FF2B5EF4-FFF2-40B4-BE49-F238E27FC236}">
                <a16:creationId xmlns="" xmlns:a16="http://schemas.microsoft.com/office/drawing/2014/main" id="{E687A7C2-B407-8414-73D2-8F7B123BE9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30505" y="1530434"/>
            <a:ext cx="3141614" cy="2725350"/>
          </a:xfrm>
          <a:prstGeom prst="rect">
            <a:avLst/>
          </a:prstGeom>
        </p:spPr>
      </p:pic>
      <p:sp>
        <p:nvSpPr>
          <p:cNvPr id="3" name="Rectangle 2">
            <a:extLst>
              <a:ext uri="{FF2B5EF4-FFF2-40B4-BE49-F238E27FC236}">
                <a16:creationId xmlns="" xmlns:a16="http://schemas.microsoft.com/office/drawing/2014/main" id="{5794A493-682D-14D2-C130-77BD052056AC}"/>
              </a:ext>
            </a:extLst>
          </p:cNvPr>
          <p:cNvSpPr/>
          <p:nvPr/>
        </p:nvSpPr>
        <p:spPr>
          <a:xfrm>
            <a:off x="4227755" y="1430767"/>
            <a:ext cx="4098664" cy="23451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Văn </a:t>
            </a:r>
            <a:r>
              <a:rPr lang="en-US" sz="3200" dirty="0" err="1">
                <a:solidFill>
                  <a:schemeClr val="tx1"/>
                </a:solidFill>
              </a:rPr>
              <a:t>hóa</a:t>
            </a:r>
            <a:r>
              <a:rPr lang="en-US" sz="3200" dirty="0">
                <a:solidFill>
                  <a:schemeClr val="tx1"/>
                </a:solidFill>
              </a:rPr>
              <a:t> </a:t>
            </a:r>
            <a:r>
              <a:rPr lang="en-US" sz="3200" dirty="0" err="1">
                <a:solidFill>
                  <a:schemeClr val="tx1"/>
                </a:solidFill>
              </a:rPr>
              <a:t>tiêu</a:t>
            </a:r>
            <a:r>
              <a:rPr lang="en-US" sz="3200" dirty="0">
                <a:solidFill>
                  <a:schemeClr val="tx1"/>
                </a:solidFill>
              </a:rPr>
              <a:t> </a:t>
            </a:r>
            <a:r>
              <a:rPr lang="en-US" sz="3200" dirty="0" err="1">
                <a:solidFill>
                  <a:schemeClr val="tx1"/>
                </a:solidFill>
              </a:rPr>
              <a:t>dùng</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vai</a:t>
            </a:r>
            <a:r>
              <a:rPr lang="en-US" sz="3200" dirty="0">
                <a:solidFill>
                  <a:schemeClr val="tx1"/>
                </a:solidFill>
              </a:rPr>
              <a:t> </a:t>
            </a:r>
            <a:r>
              <a:rPr lang="en-US" sz="3200" dirty="0" err="1">
                <a:solidFill>
                  <a:schemeClr val="tx1"/>
                </a:solidFill>
              </a:rPr>
              <a:t>trò</a:t>
            </a:r>
            <a:r>
              <a:rPr lang="en-US" sz="3200" dirty="0">
                <a:solidFill>
                  <a:schemeClr val="tx1"/>
                </a:solidFill>
              </a:rPr>
              <a:t> </a:t>
            </a:r>
            <a:r>
              <a:rPr lang="en-US" sz="3200" dirty="0" err="1">
                <a:solidFill>
                  <a:schemeClr val="tx1"/>
                </a:solidFill>
              </a:rPr>
              <a:t>như</a:t>
            </a:r>
            <a:r>
              <a:rPr lang="en-US" sz="3200" dirty="0">
                <a:solidFill>
                  <a:schemeClr val="tx1"/>
                </a:solidFill>
              </a:rPr>
              <a:t> </a:t>
            </a:r>
            <a:r>
              <a:rPr lang="en-US" sz="3200" dirty="0" err="1">
                <a:solidFill>
                  <a:schemeClr val="tx1"/>
                </a:solidFill>
              </a:rPr>
              <a:t>thế</a:t>
            </a:r>
            <a:r>
              <a:rPr lang="en-US" sz="3200" dirty="0">
                <a:solidFill>
                  <a:schemeClr val="tx1"/>
                </a:solidFill>
              </a:rPr>
              <a:t> </a:t>
            </a:r>
            <a:r>
              <a:rPr lang="en-US" sz="3200" dirty="0" err="1">
                <a:solidFill>
                  <a:schemeClr val="tx1"/>
                </a:solidFill>
              </a:rPr>
              <a:t>nào</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đời</a:t>
            </a:r>
            <a:r>
              <a:rPr lang="en-US" sz="3200" dirty="0">
                <a:solidFill>
                  <a:schemeClr val="tx1"/>
                </a:solidFill>
              </a:rPr>
              <a:t> </a:t>
            </a:r>
            <a:r>
              <a:rPr lang="en-US" sz="3200" dirty="0" err="1">
                <a:solidFill>
                  <a:schemeClr val="tx1"/>
                </a:solidFill>
              </a:rPr>
              <a:t>sống</a:t>
            </a:r>
            <a:r>
              <a:rPr lang="en-US" sz="3200" dirty="0">
                <a:solidFill>
                  <a:schemeClr val="tx1"/>
                </a:solidFill>
              </a:rPr>
              <a:t> </a:t>
            </a:r>
            <a:r>
              <a:rPr lang="en-US" sz="3200" dirty="0" err="1">
                <a:solidFill>
                  <a:schemeClr val="tx1"/>
                </a:solidFill>
              </a:rPr>
              <a:t>xã</a:t>
            </a:r>
            <a:r>
              <a:rPr lang="en-US" sz="3200" dirty="0">
                <a:solidFill>
                  <a:schemeClr val="tx1"/>
                </a:solidFill>
              </a:rPr>
              <a:t> </a:t>
            </a:r>
            <a:r>
              <a:rPr lang="en-US" sz="3200" dirty="0" err="1">
                <a:solidFill>
                  <a:schemeClr val="tx1"/>
                </a:solidFill>
              </a:rPr>
              <a:t>hội</a:t>
            </a:r>
            <a:r>
              <a:rPr lang="en-US" sz="3200" dirty="0">
                <a:solidFill>
                  <a:schemeClr val="tx1"/>
                </a:solidFill>
              </a:rPr>
              <a:t>?</a:t>
            </a:r>
          </a:p>
        </p:txBody>
      </p:sp>
    </p:spTree>
    <p:extLst>
      <p:ext uri="{BB962C8B-B14F-4D97-AF65-F5344CB8AC3E}">
        <p14:creationId xmlns:p14="http://schemas.microsoft.com/office/powerpoint/2010/main" val="38319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8"/>
                                        </p:tgtEl>
                                        <p:attrNameLst>
                                          <p:attrName>style.visibility</p:attrName>
                                        </p:attrNameLst>
                                      </p:cBhvr>
                                      <p:to>
                                        <p:strVal val="visible"/>
                                      </p:to>
                                    </p:set>
                                    <p:animEffect transition="in" filter="fade">
                                      <p:cBhvr>
                                        <p:cTn id="10" dur="500"/>
                                        <p:tgtEl>
                                          <p:spTgt spid="37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 xmlns:a16="http://schemas.microsoft.com/office/drawing/2014/main" id="{248AF1E3-918D-C9FC-E456-B249808B6AA6}"/>
            </a:ext>
          </a:extLst>
        </p:cNvPr>
        <p:cNvGrpSpPr/>
        <p:nvPr/>
      </p:nvGrpSpPr>
      <p:grpSpPr>
        <a:xfrm>
          <a:off x="0" y="0"/>
          <a:ext cx="0" cy="0"/>
          <a:chOff x="0" y="0"/>
          <a:chExt cx="0" cy="0"/>
        </a:xfrm>
      </p:grpSpPr>
      <p:sp>
        <p:nvSpPr>
          <p:cNvPr id="498" name="Google Shape;498;p38">
            <a:extLst>
              <a:ext uri="{FF2B5EF4-FFF2-40B4-BE49-F238E27FC236}">
                <a16:creationId xmlns="" xmlns:a16="http://schemas.microsoft.com/office/drawing/2014/main" id="{BCA9E8CA-9E60-8793-EDF5-25B0EC80BA3E}"/>
              </a:ext>
            </a:extLst>
          </p:cNvPr>
          <p:cNvSpPr txBox="1">
            <a:spLocks noGrp="1"/>
          </p:cNvSpPr>
          <p:nvPr>
            <p:ph type="title" idx="2"/>
          </p:nvPr>
        </p:nvSpPr>
        <p:spPr>
          <a:xfrm flipH="1">
            <a:off x="549158" y="129091"/>
            <a:ext cx="8045684" cy="8636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b="1" u="sng" dirty="0" err="1">
                <a:solidFill>
                  <a:schemeClr val="accent1"/>
                </a:solidFill>
                <a:latin typeface="Times New Roman" panose="02020603050405020304" pitchFamily="18" charset="0"/>
                <a:cs typeface="Times New Roman" panose="02020603050405020304" pitchFamily="18" charset="0"/>
              </a:rPr>
              <a:t>BÀI</a:t>
            </a:r>
            <a:r>
              <a:rPr lang="en-US" sz="2400" b="1" u="sng" dirty="0">
                <a:solidFill>
                  <a:schemeClr val="accent1"/>
                </a:solidFill>
                <a:latin typeface="Times New Roman" panose="02020603050405020304" pitchFamily="18" charset="0"/>
                <a:cs typeface="Times New Roman" panose="02020603050405020304" pitchFamily="18" charset="0"/>
              </a:rPr>
              <a:t> 9</a:t>
            </a:r>
            <a:r>
              <a:rPr lang="en-US" sz="2400" b="1" dirty="0">
                <a:solidFill>
                  <a:schemeClr val="accent1"/>
                </a:solidFill>
                <a:latin typeface="Times New Roman" panose="02020603050405020304" pitchFamily="18" charset="0"/>
                <a:cs typeface="Times New Roman" panose="02020603050405020304" pitchFamily="18" charset="0"/>
              </a:rPr>
              <a:t>:</a:t>
            </a:r>
            <a:br>
              <a:rPr lang="en-US" sz="2400" b="1" dirty="0">
                <a:solidFill>
                  <a:schemeClr val="accent1"/>
                </a:solidFill>
                <a:latin typeface="Times New Roman" panose="02020603050405020304" pitchFamily="18" charset="0"/>
                <a:cs typeface="Times New Roman" panose="02020603050405020304" pitchFamily="18" charset="0"/>
              </a:rPr>
            </a:br>
            <a:r>
              <a:rPr lang="en-US" sz="2400" b="1" dirty="0">
                <a:solidFill>
                  <a:schemeClr val="bg2">
                    <a:lumMod val="50000"/>
                  </a:schemeClr>
                </a:solidFill>
                <a:latin typeface="Times New Roman" panose="02020603050405020304" pitchFamily="18" charset="0"/>
                <a:cs typeface="Times New Roman" panose="02020603050405020304" pitchFamily="18" charset="0"/>
              </a:rPr>
              <a:t>VĂN HÓA TIÊU DÙNG</a:t>
            </a:r>
            <a:endParaRPr sz="24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020177A9-0D11-D617-185E-078D51A5F57B}"/>
              </a:ext>
            </a:extLst>
          </p:cNvPr>
          <p:cNvSpPr/>
          <p:nvPr/>
        </p:nvSpPr>
        <p:spPr>
          <a:xfrm>
            <a:off x="819652" y="992766"/>
            <a:ext cx="7227068" cy="4917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Times New Roman" panose="02020603050405020304" pitchFamily="18" charset="0"/>
                <a:cs typeface="Times New Roman" panose="02020603050405020304" pitchFamily="18" charset="0"/>
              </a:rPr>
              <a:t> </a:t>
            </a:r>
          </a:p>
          <a:p>
            <a:pPr algn="ctr"/>
            <a:r>
              <a:rPr lang="en-US" sz="20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Vai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dùng</a:t>
            </a:r>
            <a:r>
              <a:rPr lang="en-US" sz="2400" b="1" dirty="0">
                <a:latin typeface="Arial" pitchFamily="34" charset="0"/>
                <a:cs typeface="Arial" pitchFamily="34" charset="0"/>
              </a:rPr>
              <a:t/>
            </a:r>
            <a:br>
              <a:rPr lang="en-US" sz="2400" b="1" dirty="0">
                <a:latin typeface="Arial" pitchFamily="34" charset="0"/>
                <a:cs typeface="Arial" pitchFamily="34" charset="0"/>
              </a:rPr>
            </a:br>
            <a:r>
              <a:rPr lang="en-US" sz="2400" b="1" dirty="0" err="1">
                <a:solidFill>
                  <a:schemeClr val="bg1"/>
                </a:solidFill>
                <a:latin typeface="Arial" pitchFamily="34" charset="0"/>
                <a:cs typeface="Arial" pitchFamily="34" charset="0"/>
              </a:rPr>
              <a:t>văn</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hóa</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tiêu</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dùng</a:t>
            </a:r>
            <a:endParaRPr lang="en-US" sz="2400" dirty="0"/>
          </a:p>
        </p:txBody>
      </p:sp>
      <p:sp>
        <p:nvSpPr>
          <p:cNvPr id="5" name="Rectangle 4">
            <a:extLst>
              <a:ext uri="{FF2B5EF4-FFF2-40B4-BE49-F238E27FC236}">
                <a16:creationId xmlns="" xmlns:a16="http://schemas.microsoft.com/office/drawing/2014/main" id="{6790EDAE-D593-7CBF-5E10-D535DEE18744}"/>
              </a:ext>
            </a:extLst>
          </p:cNvPr>
          <p:cNvSpPr/>
          <p:nvPr/>
        </p:nvSpPr>
        <p:spPr>
          <a:xfrm>
            <a:off x="290457" y="1613647"/>
            <a:ext cx="8563086" cy="34007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 xmlns:a16="http://schemas.microsoft.com/office/drawing/2014/main" id="{5A6FDBA9-94DB-2149-522A-A80A919C0F92}"/>
              </a:ext>
            </a:extLst>
          </p:cNvPr>
          <p:cNvSpPr/>
          <p:nvPr/>
        </p:nvSpPr>
        <p:spPr>
          <a:xfrm>
            <a:off x="452545" y="1613647"/>
            <a:ext cx="3947333" cy="3400762"/>
          </a:xfrm>
          <a:prstGeom prst="rect">
            <a:avLst/>
          </a:prstGeom>
          <a:solidFill>
            <a:schemeClr val="accent5">
              <a:lumMod val="40000"/>
              <a:lumOff val="60000"/>
            </a:schemeClr>
          </a:solidFill>
          <a:ln>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Đối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với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lĩnh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vực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văn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hóa</a:t>
            </a:r>
            <a:r>
              <a:rPr lang="en-US" sz="2000" b="1" dirty="0">
                <a:solidFill>
                  <a:schemeClr val="tx1"/>
                </a:solidFill>
                <a:latin typeface="Times New Roman" panose="02020603050405020304" pitchFamily="18" charset="0"/>
                <a:cs typeface="Times New Roman" panose="02020603050405020304" pitchFamily="18" charset="0"/>
              </a:rPr>
              <a:t> – </a:t>
            </a:r>
            <a:r>
              <a:rPr lang="en-US" sz="2000" b="1" dirty="0" err="1">
                <a:solidFill>
                  <a:schemeClr val="tx1"/>
                </a:solidFill>
                <a:latin typeface="Times New Roman" panose="02020603050405020304" pitchFamily="18" charset="0"/>
                <a:cs typeface="Times New Roman" panose="02020603050405020304" pitchFamily="18" charset="0"/>
              </a:rPr>
              <a:t>xã</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hội</a:t>
            </a:r>
            <a:r>
              <a:rPr lang="en-US" sz="2000" b="1"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Góp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phần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gìn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giữ</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huy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trị</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chuẩn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mực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tập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tiêu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dùng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tốt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đẹp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bền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vững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từ</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thế</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hệ</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này</a:t>
            </a:r>
            <a:r>
              <a:rPr lang="en-US" sz="2000" dirty="0">
                <a:solidFill>
                  <a:schemeClr val="tx1"/>
                </a:solidFill>
                <a:latin typeface="Times New Roman" panose="02020603050405020304" pitchFamily="18" charset="0"/>
                <a:cs typeface="Times New Roman" panose="02020603050405020304" pitchFamily="18" charset="0"/>
              </a:rPr>
              <a:t> sang </a:t>
            </a:r>
            <a:r>
              <a:rPr lang="en-US" sz="2000" dirty="0" err="1">
                <a:solidFill>
                  <a:schemeClr val="tx1"/>
                </a:solidFill>
                <a:latin typeface="Times New Roman" panose="02020603050405020304" pitchFamily="18" charset="0"/>
                <a:cs typeface="Times New Roman" panose="02020603050405020304" pitchFamily="18" charset="0"/>
              </a:rPr>
              <a:t>thế</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hệ</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khác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thúc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đẩy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sự</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phát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triển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kinh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tế</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nâng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cao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sống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hóa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thần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tộc</a:t>
            </a:r>
            <a:r>
              <a:rPr lang="en-US" sz="2000" dirty="0">
                <a:solidFill>
                  <a:schemeClr val="tx1"/>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 xmlns:a16="http://schemas.microsoft.com/office/drawing/2014/main" id="{A38CD8E5-BC09-FF20-3A00-F0660B228F53}"/>
              </a:ext>
            </a:extLst>
          </p:cNvPr>
          <p:cNvSpPr/>
          <p:nvPr/>
        </p:nvSpPr>
        <p:spPr>
          <a:xfrm>
            <a:off x="4830184" y="1613646"/>
            <a:ext cx="3764658" cy="3248809"/>
          </a:xfrm>
          <a:prstGeom prst="rect">
            <a:avLst/>
          </a:prstGeom>
          <a:solidFill>
            <a:schemeClr val="accent5">
              <a:lumMod val="40000"/>
              <a:lumOff val="60000"/>
            </a:schemeClr>
          </a:solidFill>
          <a:ln>
            <a:solidFill>
              <a:schemeClr val="accent5">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Đối</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với</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lĩnh</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vực</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kinh</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tế</a:t>
            </a:r>
            <a:r>
              <a:rPr lang="en-US" sz="1800" b="1"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động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đến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chiến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lược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sản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xuất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kinh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doanh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của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chủ</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thể</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kinh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tế</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đặc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biệt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chiến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lược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về</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sản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phẩm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về</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giá</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cả</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về</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phối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hỗ</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trợ</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thương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mại</a:t>
            </a:r>
            <a:r>
              <a:rPr lang="en-US" sz="1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5578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Rộn ràng không khí mua sắm Tết - Tin Tức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683" y="81776"/>
            <a:ext cx="8809463" cy="5003423"/>
          </a:xfrm>
          <a:prstGeom prst="rect">
            <a:avLst/>
          </a:prstGeom>
        </p:spPr>
      </p:pic>
    </p:spTree>
    <p:extLst>
      <p:ext uri="{BB962C8B-B14F-4D97-AF65-F5344CB8AC3E}">
        <p14:creationId xmlns:p14="http://schemas.microsoft.com/office/powerpoint/2010/main" val="423255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F013C6B-E09D-8F20-A271-91C3E5DA8E58}"/>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D741002B-2B2D-8EFA-E6E3-AD7F44D31FEB}"/>
              </a:ext>
            </a:extLst>
          </p:cNvPr>
          <p:cNvSpPr>
            <a:spLocks noGrp="1"/>
          </p:cNvSpPr>
          <p:nvPr>
            <p:ph type="title"/>
          </p:nvPr>
        </p:nvSpPr>
        <p:spPr>
          <a:xfrm flipH="1">
            <a:off x="816494" y="898959"/>
            <a:ext cx="7929472" cy="1435450"/>
          </a:xfrm>
        </p:spPr>
        <p:txBody>
          <a:bodyPr/>
          <a:lstStyle/>
          <a:p>
            <a:pPr marL="0" marR="0">
              <a:spcBef>
                <a:spcPts val="300"/>
              </a:spcBef>
            </a:pPr>
            <a:r>
              <a:rPr lang="en-US" sz="1800" b="1" dirty="0">
                <a:solidFill>
                  <a:srgbClr val="000000"/>
                </a:solidFill>
                <a:effectLst/>
                <a:latin typeface="Times New Roman" panose="02020603050405020304" pitchFamily="18" charset="0"/>
                <a:ea typeface="Times New Roman" panose="02020603050405020304" pitchFamily="18" charset="0"/>
              </a:rPr>
              <a:t/>
            </a:r>
            <a:br>
              <a:rPr lang="en-US" sz="1800" b="1" dirty="0">
                <a:solidFill>
                  <a:srgbClr val="000000"/>
                </a:solidFill>
                <a:effectLst/>
                <a:latin typeface="Times New Roman" panose="02020603050405020304" pitchFamily="18" charset="0"/>
                <a:ea typeface="Times New Roman" panose="02020603050405020304" pitchFamily="18" charset="0"/>
              </a:rPr>
            </a:br>
            <a:r>
              <a:rPr lang="en-US" sz="2400" b="1" dirty="0" err="1">
                <a:solidFill>
                  <a:srgbClr val="000000"/>
                </a:solidFill>
                <a:effectLst/>
                <a:latin typeface="Times New Roman" panose="02020603050405020304" pitchFamily="18" charset="0"/>
                <a:ea typeface="Times New Roman" panose="02020603050405020304" pitchFamily="18" charset="0"/>
              </a:rPr>
              <a:t>Câu</a:t>
            </a:r>
            <a:r>
              <a:rPr lang="en-US" sz="2400" b="1" dirty="0">
                <a:solidFill>
                  <a:srgbClr val="000000"/>
                </a:solidFill>
                <a:effectLst/>
                <a:latin typeface="Times New Roman" panose="02020603050405020304" pitchFamily="18" charset="0"/>
                <a:ea typeface="Times New Roman" panose="02020603050405020304" pitchFamily="18" charset="0"/>
              </a:rPr>
              <a:t> 1:</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trình</a:t>
            </a:r>
            <a:r>
              <a:rPr lang="en-US" sz="2400" dirty="0">
                <a:solidFill>
                  <a:srgbClr val="000000"/>
                </a:solidFill>
                <a:effectLst/>
                <a:latin typeface="Times New Roman" panose="02020603050405020304" pitchFamily="18" charset="0"/>
                <a:ea typeface="Times New Roman" panose="02020603050405020304" pitchFamily="18" charset="0"/>
              </a:rPr>
              <a:t> con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hóa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dịch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vụ</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thỏa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biểu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p>
        </p:txBody>
      </p:sp>
      <p:sp>
        <p:nvSpPr>
          <p:cNvPr id="3" name="Subtitle 2">
            <a:extLst>
              <a:ext uri="{FF2B5EF4-FFF2-40B4-BE49-F238E27FC236}">
                <a16:creationId xmlns="" xmlns:a16="http://schemas.microsoft.com/office/drawing/2014/main" id="{F01FA84F-8092-1A39-5A5D-474D540F491F}"/>
              </a:ext>
            </a:extLst>
          </p:cNvPr>
          <p:cNvSpPr>
            <a:spLocks noGrp="1"/>
          </p:cNvSpPr>
          <p:nvPr>
            <p:ph type="subTitle" idx="1"/>
          </p:nvPr>
        </p:nvSpPr>
        <p:spPr>
          <a:xfrm flipH="1">
            <a:off x="509903" y="2583942"/>
            <a:ext cx="2108501" cy="955324"/>
          </a:xfrm>
        </p:spPr>
        <p:txBody>
          <a:bodyPr/>
          <a:lstStyle/>
          <a:p>
            <a:r>
              <a:rPr lang="en-US" sz="2400" b="1" dirty="0">
                <a:solidFill>
                  <a:srgbClr val="000000"/>
                </a:solidFill>
                <a:effectLst/>
                <a:latin typeface="Times New Roman" panose="02020603050405020304" pitchFamily="18" charset="0"/>
                <a:ea typeface="Times New Roman" panose="02020603050405020304" pitchFamily="18" charset="0"/>
              </a:rPr>
              <a:t>A. </a:t>
            </a:r>
            <a:r>
              <a:rPr lang="en-US" sz="2400" dirty="0" err="1">
                <a:solidFill>
                  <a:srgbClr val="000000"/>
                </a:solidFill>
                <a:latin typeface="Times New Roman" panose="02020603050405020304" pitchFamily="18" charset="0"/>
                <a:ea typeface="Times New Roman" panose="02020603050405020304" pitchFamily="18" charset="0"/>
              </a:rPr>
              <a:t>t</a:t>
            </a:r>
            <a:r>
              <a:rPr lang="en-US" sz="2400" dirty="0" err="1">
                <a:solidFill>
                  <a:srgbClr val="000000"/>
                </a:solidFill>
                <a:effectLst/>
                <a:latin typeface="Times New Roman" panose="02020603050405020304" pitchFamily="18" charset="0"/>
                <a:ea typeface="Times New Roman" panose="02020603050405020304" pitchFamily="18" charset="0"/>
              </a:rPr>
              <a:t>iêu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dùng</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sp>
        <p:nvSpPr>
          <p:cNvPr id="4" name="Title 3">
            <a:extLst>
              <a:ext uri="{FF2B5EF4-FFF2-40B4-BE49-F238E27FC236}">
                <a16:creationId xmlns="" xmlns:a16="http://schemas.microsoft.com/office/drawing/2014/main" id="{F23DD22B-8592-22CA-0EA6-DFEE6FF14F4C}"/>
              </a:ext>
            </a:extLst>
          </p:cNvPr>
          <p:cNvSpPr>
            <a:spLocks noGrp="1"/>
          </p:cNvSpPr>
          <p:nvPr>
            <p:ph type="title" idx="2"/>
          </p:nvPr>
        </p:nvSpPr>
        <p:spPr>
          <a:xfrm flipH="1">
            <a:off x="3501614" y="182880"/>
            <a:ext cx="2140772" cy="540093"/>
          </a:xfrm>
        </p:spPr>
        <p:txBody>
          <a:bodyPr/>
          <a:lstStyle/>
          <a:p>
            <a:pPr algn="ctr"/>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LUYỆN TẬP</a:t>
            </a:r>
          </a:p>
        </p:txBody>
      </p:sp>
      <p:sp>
        <p:nvSpPr>
          <p:cNvPr id="5" name="Subtitle 2">
            <a:extLst>
              <a:ext uri="{FF2B5EF4-FFF2-40B4-BE49-F238E27FC236}">
                <a16:creationId xmlns="" xmlns:a16="http://schemas.microsoft.com/office/drawing/2014/main" id="{C2048C36-6CC5-F718-8B2A-42D18A61C1EB}"/>
              </a:ext>
            </a:extLst>
          </p:cNvPr>
          <p:cNvSpPr txBox="1">
            <a:spLocks/>
          </p:cNvSpPr>
          <p:nvPr/>
        </p:nvSpPr>
        <p:spPr>
          <a:xfrm flipH="1">
            <a:off x="3416263" y="2583942"/>
            <a:ext cx="1663140" cy="450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9pPr>
          </a:lstStyle>
          <a:p>
            <a:endParaRPr lang="en-US" dirty="0"/>
          </a:p>
        </p:txBody>
      </p:sp>
      <p:sp>
        <p:nvSpPr>
          <p:cNvPr id="6" name="Subtitle 2">
            <a:extLst>
              <a:ext uri="{FF2B5EF4-FFF2-40B4-BE49-F238E27FC236}">
                <a16:creationId xmlns="" xmlns:a16="http://schemas.microsoft.com/office/drawing/2014/main" id="{D6F04062-0D25-0402-4831-AAC31CB843F5}"/>
              </a:ext>
            </a:extLst>
          </p:cNvPr>
          <p:cNvSpPr txBox="1">
            <a:spLocks/>
          </p:cNvSpPr>
          <p:nvPr/>
        </p:nvSpPr>
        <p:spPr>
          <a:xfrm flipH="1">
            <a:off x="2908860" y="2583941"/>
            <a:ext cx="1880088" cy="7939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9pPr>
          </a:lstStyle>
          <a:p>
            <a:r>
              <a:rPr lang="en-US" sz="2400" b="1" dirty="0">
                <a:solidFill>
                  <a:srgbClr val="000000"/>
                </a:solidFill>
                <a:effectLst/>
                <a:latin typeface="Times New Roman" panose="02020603050405020304" pitchFamily="18" charset="0"/>
                <a:ea typeface="Times New Roman" panose="02020603050405020304" pitchFamily="18" charset="0"/>
              </a:rPr>
              <a:t>B.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sp>
        <p:nvSpPr>
          <p:cNvPr id="7" name="Subtitle 2">
            <a:extLst>
              <a:ext uri="{FF2B5EF4-FFF2-40B4-BE49-F238E27FC236}">
                <a16:creationId xmlns="" xmlns:a16="http://schemas.microsoft.com/office/drawing/2014/main" id="{7EEA7D20-4D55-4B94-1BC1-CAD3C4EF58D3}"/>
              </a:ext>
            </a:extLst>
          </p:cNvPr>
          <p:cNvSpPr txBox="1">
            <a:spLocks/>
          </p:cNvSpPr>
          <p:nvPr/>
        </p:nvSpPr>
        <p:spPr>
          <a:xfrm flipH="1">
            <a:off x="4854200" y="2571749"/>
            <a:ext cx="1880089" cy="7939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9pPr>
          </a:lstStyle>
          <a:p>
            <a:r>
              <a:rPr lang="en-US" sz="2400" b="1" dirty="0">
                <a:solidFill>
                  <a:srgbClr val="000000"/>
                </a:solidFill>
                <a:effectLst/>
                <a:latin typeface="Times New Roman" panose="02020603050405020304" pitchFamily="18" charset="0"/>
                <a:ea typeface="Times New Roman" panose="02020603050405020304" pitchFamily="18" charset="0"/>
              </a:rPr>
              <a:t>C. </a:t>
            </a:r>
            <a:r>
              <a:rPr lang="en-US" sz="2400" dirty="0" err="1">
                <a:solidFill>
                  <a:srgbClr val="000000"/>
                </a:solidFill>
                <a:latin typeface="Times New Roman" panose="02020603050405020304" pitchFamily="18" charset="0"/>
                <a:ea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xuất</a:t>
            </a:r>
            <a:endParaRPr lang="en-US" sz="2400" dirty="0"/>
          </a:p>
        </p:txBody>
      </p:sp>
      <p:sp>
        <p:nvSpPr>
          <p:cNvPr id="9" name="Subtitle 2">
            <a:extLst>
              <a:ext uri="{FF2B5EF4-FFF2-40B4-BE49-F238E27FC236}">
                <a16:creationId xmlns="" xmlns:a16="http://schemas.microsoft.com/office/drawing/2014/main" id="{F04392C7-652A-1322-EE9B-B00EEC1BC401}"/>
              </a:ext>
            </a:extLst>
          </p:cNvPr>
          <p:cNvSpPr txBox="1">
            <a:spLocks/>
          </p:cNvSpPr>
          <p:nvPr/>
        </p:nvSpPr>
        <p:spPr>
          <a:xfrm flipH="1">
            <a:off x="6906409" y="2583942"/>
            <a:ext cx="1998420" cy="7939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9pPr>
          </a:lstStyle>
          <a:p>
            <a:r>
              <a:rPr lang="en-US" sz="2400" b="1" dirty="0">
                <a:solidFill>
                  <a:srgbClr val="000000"/>
                </a:solidFill>
                <a:effectLst/>
                <a:latin typeface="Times New Roman" panose="02020603050405020304" pitchFamily="18" charset="0"/>
                <a:ea typeface="Times New Roman" panose="02020603050405020304" pitchFamily="18" charset="0"/>
              </a:rPr>
              <a:t>D. </a:t>
            </a:r>
            <a:r>
              <a:rPr lang="en-US" sz="2400" dirty="0" err="1">
                <a:solidFill>
                  <a:srgbClr val="000000"/>
                </a:solidFill>
                <a:effectLst/>
                <a:latin typeface="Times New Roman" panose="02020603050405020304" pitchFamily="18" charset="0"/>
                <a:ea typeface="Times New Roman" panose="02020603050405020304" pitchFamily="18" charset="0"/>
              </a:rPr>
              <a:t>Phân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phối</a:t>
            </a:r>
            <a:r>
              <a:rPr lang="en-US" sz="2400" dirty="0">
                <a:solidFill>
                  <a:srgbClr val="000000"/>
                </a:solidFill>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endParaRPr lang="en-US" sz="2400" dirty="0"/>
          </a:p>
        </p:txBody>
      </p:sp>
      <p:sp>
        <p:nvSpPr>
          <p:cNvPr id="8" name="Subtitle 2">
            <a:extLst>
              <a:ext uri="{FF2B5EF4-FFF2-40B4-BE49-F238E27FC236}">
                <a16:creationId xmlns="" xmlns:a16="http://schemas.microsoft.com/office/drawing/2014/main" id="{3FD9A6F5-4BBB-5ADB-40F2-38CFB84DE542}"/>
              </a:ext>
            </a:extLst>
          </p:cNvPr>
          <p:cNvSpPr txBox="1">
            <a:spLocks/>
          </p:cNvSpPr>
          <p:nvPr/>
        </p:nvSpPr>
        <p:spPr>
          <a:xfrm flipH="1">
            <a:off x="495494" y="2583949"/>
            <a:ext cx="2108501" cy="9553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1"/>
              </a:buClr>
              <a:buSzPts val="1600"/>
              <a:buFont typeface="Pontano Sans"/>
              <a:buNone/>
              <a:defRPr sz="1600" b="0" i="0" u="none" strike="noStrike" cap="none">
                <a:solidFill>
                  <a:schemeClr val="dk1"/>
                </a:solidFill>
                <a:latin typeface="Pontano Sans"/>
                <a:ea typeface="Pontano Sans"/>
                <a:cs typeface="Pontano Sans"/>
                <a:sym typeface="Pontano Sans"/>
              </a:defRPr>
            </a:lvl9pPr>
          </a:lstStyle>
          <a:p>
            <a:r>
              <a:rPr lang="en-US" sz="2400" b="1" dirty="0">
                <a:solidFill>
                  <a:schemeClr val="accent1">
                    <a:lumMod val="75000"/>
                  </a:schemeClr>
                </a:solidFill>
                <a:highlight>
                  <a:srgbClr val="FFFF00"/>
                </a:highlight>
                <a:latin typeface="Times New Roman" panose="02020603050405020304" pitchFamily="18" charset="0"/>
                <a:ea typeface="Times New Roman" panose="02020603050405020304" pitchFamily="18" charset="0"/>
              </a:rPr>
              <a:t>A. </a:t>
            </a:r>
            <a:r>
              <a:rPr lang="en-US" sz="2400" dirty="0" err="1">
                <a:solidFill>
                  <a:schemeClr val="accent1">
                    <a:lumMod val="75000"/>
                  </a:schemeClr>
                </a:solidFill>
                <a:highlight>
                  <a:srgbClr val="FFFF00"/>
                </a:highlight>
                <a:latin typeface="Times New Roman" panose="02020603050405020304" pitchFamily="18" charset="0"/>
                <a:ea typeface="Times New Roman" panose="02020603050405020304" pitchFamily="18" charset="0"/>
              </a:rPr>
              <a:t>tiêu</a:t>
            </a:r>
            <a:r>
              <a:rPr lang="en-US" sz="2400" dirty="0">
                <a:solidFill>
                  <a:schemeClr val="accent1">
                    <a:lumMod val="75000"/>
                  </a:schemeClr>
                </a:solidFill>
                <a:highlight>
                  <a:srgbClr val="FFFF00"/>
                </a:highlight>
                <a:latin typeface="Times New Roman" panose="02020603050405020304" pitchFamily="18" charset="0"/>
                <a:ea typeface="Times New Roman" panose="02020603050405020304" pitchFamily="18" charset="0"/>
              </a:rPr>
              <a:t> </a:t>
            </a:r>
            <a:r>
              <a:rPr lang="en-US" sz="2400" dirty="0" err="1">
                <a:solidFill>
                  <a:schemeClr val="accent1">
                    <a:lumMod val="75000"/>
                  </a:schemeClr>
                </a:solidFill>
                <a:highlight>
                  <a:srgbClr val="FFFF00"/>
                </a:highlight>
                <a:latin typeface="Times New Roman" panose="02020603050405020304" pitchFamily="18" charset="0"/>
                <a:ea typeface="Times New Roman" panose="02020603050405020304" pitchFamily="18" charset="0"/>
              </a:rPr>
              <a:t>dùng</a:t>
            </a:r>
            <a:r>
              <a:rPr lang="en-US" sz="2400" dirty="0">
                <a:solidFill>
                  <a:schemeClr val="accent1">
                    <a:lumMod val="75000"/>
                  </a:schemeClr>
                </a:solidFill>
                <a:highlight>
                  <a:srgbClr val="FFFF00"/>
                </a:highlight>
                <a:latin typeface="Times New Roman" panose="02020603050405020304" pitchFamily="18" charset="0"/>
                <a:ea typeface="Times New Roman" panose="02020603050405020304" pitchFamily="18" charset="0"/>
              </a:rPr>
              <a:t>.</a:t>
            </a:r>
            <a:endParaRPr lang="en-US" sz="2400" dirty="0">
              <a:solidFill>
                <a:schemeClr val="accent1">
                  <a:lumMod val="75000"/>
                </a:schemeClr>
              </a:solidFill>
              <a:highlight>
                <a:srgbClr val="FFFF00"/>
              </a:highlight>
            </a:endParaRPr>
          </a:p>
        </p:txBody>
      </p:sp>
    </p:spTree>
    <p:extLst>
      <p:ext uri="{BB962C8B-B14F-4D97-AF65-F5344CB8AC3E}">
        <p14:creationId xmlns:p14="http://schemas.microsoft.com/office/powerpoint/2010/main" val="137670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72B7607-D4B2-B94B-DD94-D62C4BB86C55}"/>
            </a:ext>
          </a:extLst>
        </p:cNvPr>
        <p:cNvGrpSpPr/>
        <p:nvPr/>
      </p:nvGrpSpPr>
      <p:grpSpPr>
        <a:xfrm>
          <a:off x="0" y="0"/>
          <a:ext cx="0" cy="0"/>
          <a:chOff x="0" y="0"/>
          <a:chExt cx="0" cy="0"/>
        </a:xfrm>
      </p:grpSpPr>
      <p:sp>
        <p:nvSpPr>
          <p:cNvPr id="4" name="Google Shape;1127;p54">
            <a:extLst>
              <a:ext uri="{FF2B5EF4-FFF2-40B4-BE49-F238E27FC236}">
                <a16:creationId xmlns="" xmlns:a16="http://schemas.microsoft.com/office/drawing/2014/main" id="{956A5AB3-C132-B9B2-5222-D9404D70E4F1}"/>
              </a:ext>
            </a:extLst>
          </p:cNvPr>
          <p:cNvSpPr txBox="1">
            <a:spLocks/>
          </p:cNvSpPr>
          <p:nvPr/>
        </p:nvSpPr>
        <p:spPr>
          <a:xfrm>
            <a:off x="3261956" y="313928"/>
            <a:ext cx="2690472" cy="6721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1pPr>
            <a:lvl2pPr marR="0" lvl="1"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2pPr>
            <a:lvl3pPr marR="0" lvl="2"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3pPr>
            <a:lvl4pPr marR="0" lvl="3"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4pPr>
            <a:lvl5pPr marR="0" lvl="4"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5pPr>
            <a:lvl6pPr marR="0" lvl="5"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6pPr>
            <a:lvl7pPr marR="0" lvl="6"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7pPr>
            <a:lvl8pPr marR="0" lvl="7"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8pPr>
            <a:lvl9pPr marR="0" lvl="8"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9pPr>
          </a:lstStyle>
          <a:p>
            <a:pPr algn="ctr"/>
            <a:r>
              <a:rPr lang="en-US" sz="2400" dirty="0">
                <a:solidFill>
                  <a:srgbClr val="FF0000"/>
                </a:solidFill>
                <a:highlight>
                  <a:srgbClr val="FFFF00"/>
                </a:highlight>
                <a:latin typeface="Times New Roman" panose="02020603050405020304" pitchFamily="18" charset="0"/>
                <a:cs typeface="Times New Roman" panose="02020603050405020304" pitchFamily="18" charset="0"/>
              </a:rPr>
              <a:t>LUYỆN TẬP</a:t>
            </a:r>
          </a:p>
        </p:txBody>
      </p:sp>
      <p:grpSp>
        <p:nvGrpSpPr>
          <p:cNvPr id="5" name="Google Shape;1130;p54">
            <a:extLst>
              <a:ext uri="{FF2B5EF4-FFF2-40B4-BE49-F238E27FC236}">
                <a16:creationId xmlns="" xmlns:a16="http://schemas.microsoft.com/office/drawing/2014/main" id="{74CC4B54-0FF6-1313-6AD8-E04AEA534E2E}"/>
              </a:ext>
            </a:extLst>
          </p:cNvPr>
          <p:cNvGrpSpPr/>
          <p:nvPr/>
        </p:nvGrpSpPr>
        <p:grpSpPr>
          <a:xfrm>
            <a:off x="708959" y="3544205"/>
            <a:ext cx="7796454" cy="1599295"/>
            <a:chOff x="631467" y="3541677"/>
            <a:chExt cx="7796454" cy="1599295"/>
          </a:xfrm>
        </p:grpSpPr>
        <p:grpSp>
          <p:nvGrpSpPr>
            <p:cNvPr id="6" name="Google Shape;1131;p54">
              <a:extLst>
                <a:ext uri="{FF2B5EF4-FFF2-40B4-BE49-F238E27FC236}">
                  <a16:creationId xmlns="" xmlns:a16="http://schemas.microsoft.com/office/drawing/2014/main" id="{BE73201A-AC9A-4B88-3216-3ED3DA30B100}"/>
                </a:ext>
              </a:extLst>
            </p:cNvPr>
            <p:cNvGrpSpPr/>
            <p:nvPr/>
          </p:nvGrpSpPr>
          <p:grpSpPr>
            <a:xfrm rot="-1212320">
              <a:off x="732022" y="3867204"/>
              <a:ext cx="2053959" cy="948241"/>
              <a:chOff x="2538364" y="3982259"/>
              <a:chExt cx="2053873" cy="948202"/>
            </a:xfrm>
          </p:grpSpPr>
          <p:grpSp>
            <p:nvGrpSpPr>
              <p:cNvPr id="19" name="Google Shape;1132;p54">
                <a:extLst>
                  <a:ext uri="{FF2B5EF4-FFF2-40B4-BE49-F238E27FC236}">
                    <a16:creationId xmlns="" xmlns:a16="http://schemas.microsoft.com/office/drawing/2014/main" id="{099982FA-E0BD-D334-78C8-F6C676F45ECF}"/>
                  </a:ext>
                </a:extLst>
              </p:cNvPr>
              <p:cNvGrpSpPr/>
              <p:nvPr/>
            </p:nvGrpSpPr>
            <p:grpSpPr>
              <a:xfrm>
                <a:off x="2538364" y="3982259"/>
                <a:ext cx="2053873" cy="948202"/>
                <a:chOff x="998164" y="2108659"/>
                <a:chExt cx="2053873" cy="948202"/>
              </a:xfrm>
            </p:grpSpPr>
            <p:sp>
              <p:nvSpPr>
                <p:cNvPr id="26" name="Google Shape;1133;p54">
                  <a:extLst>
                    <a:ext uri="{FF2B5EF4-FFF2-40B4-BE49-F238E27FC236}">
                      <a16:creationId xmlns="" xmlns:a16="http://schemas.microsoft.com/office/drawing/2014/main" id="{EF9FA8A8-0F2B-FE58-EF72-11F5EBA344B3}"/>
                    </a:ext>
                  </a:extLst>
                </p:cNvPr>
                <p:cNvSpPr/>
                <p:nvPr/>
              </p:nvSpPr>
              <p:spPr>
                <a:xfrm>
                  <a:off x="1014772" y="2428177"/>
                  <a:ext cx="40257" cy="40257"/>
                </a:xfrm>
                <a:custGeom>
                  <a:avLst/>
                  <a:gdLst/>
                  <a:ahLst/>
                  <a:cxnLst/>
                  <a:rect l="l" t="t" r="r" b="b"/>
                  <a:pathLst>
                    <a:path w="1340" h="1340" extrusionOk="0">
                      <a:moveTo>
                        <a:pt x="670" y="0"/>
                      </a:moveTo>
                      <a:cubicBezTo>
                        <a:pt x="298" y="0"/>
                        <a:pt x="0" y="298"/>
                        <a:pt x="0" y="669"/>
                      </a:cubicBezTo>
                      <a:cubicBezTo>
                        <a:pt x="0" y="1042"/>
                        <a:pt x="298" y="1339"/>
                        <a:pt x="670" y="1339"/>
                      </a:cubicBezTo>
                      <a:cubicBezTo>
                        <a:pt x="1042" y="1339"/>
                        <a:pt x="1340" y="1042"/>
                        <a:pt x="1340" y="669"/>
                      </a:cubicBezTo>
                      <a:cubicBezTo>
                        <a:pt x="1340" y="298"/>
                        <a:pt x="1042"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34;p54">
                  <a:extLst>
                    <a:ext uri="{FF2B5EF4-FFF2-40B4-BE49-F238E27FC236}">
                      <a16:creationId xmlns="" xmlns:a16="http://schemas.microsoft.com/office/drawing/2014/main" id="{D3D8911F-4449-13B9-7302-CD49E84956AD}"/>
                    </a:ext>
                  </a:extLst>
                </p:cNvPr>
                <p:cNvSpPr/>
                <p:nvPr/>
              </p:nvSpPr>
              <p:spPr>
                <a:xfrm>
                  <a:off x="1290959" y="2247702"/>
                  <a:ext cx="40257" cy="40257"/>
                </a:xfrm>
                <a:custGeom>
                  <a:avLst/>
                  <a:gdLst/>
                  <a:ahLst/>
                  <a:cxnLst/>
                  <a:rect l="l" t="t" r="r" b="b"/>
                  <a:pathLst>
                    <a:path w="1340" h="1340" extrusionOk="0">
                      <a:moveTo>
                        <a:pt x="670" y="0"/>
                      </a:moveTo>
                      <a:cubicBezTo>
                        <a:pt x="298" y="0"/>
                        <a:pt x="0" y="298"/>
                        <a:pt x="0" y="669"/>
                      </a:cubicBezTo>
                      <a:cubicBezTo>
                        <a:pt x="0" y="1042"/>
                        <a:pt x="298" y="1339"/>
                        <a:pt x="670" y="1339"/>
                      </a:cubicBezTo>
                      <a:cubicBezTo>
                        <a:pt x="1042" y="1339"/>
                        <a:pt x="1340" y="1042"/>
                        <a:pt x="1340" y="669"/>
                      </a:cubicBezTo>
                      <a:cubicBezTo>
                        <a:pt x="1340" y="298"/>
                        <a:pt x="1042" y="0"/>
                        <a:pt x="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35;p54">
                  <a:extLst>
                    <a:ext uri="{FF2B5EF4-FFF2-40B4-BE49-F238E27FC236}">
                      <a16:creationId xmlns="" xmlns:a16="http://schemas.microsoft.com/office/drawing/2014/main" id="{36CF011F-8481-7683-943F-0B5A73A74E5B}"/>
                    </a:ext>
                  </a:extLst>
                </p:cNvPr>
                <p:cNvSpPr/>
                <p:nvPr/>
              </p:nvSpPr>
              <p:spPr>
                <a:xfrm>
                  <a:off x="2978553" y="2983406"/>
                  <a:ext cx="73484" cy="73454"/>
                </a:xfrm>
                <a:custGeom>
                  <a:avLst/>
                  <a:gdLst/>
                  <a:ahLst/>
                  <a:cxnLst/>
                  <a:rect l="l" t="t" r="r" b="b"/>
                  <a:pathLst>
                    <a:path w="2446" h="2445" extrusionOk="0">
                      <a:moveTo>
                        <a:pt x="1224" y="0"/>
                      </a:moveTo>
                      <a:cubicBezTo>
                        <a:pt x="543" y="0"/>
                        <a:pt x="1" y="543"/>
                        <a:pt x="1" y="1223"/>
                      </a:cubicBezTo>
                      <a:cubicBezTo>
                        <a:pt x="1" y="1892"/>
                        <a:pt x="543" y="2445"/>
                        <a:pt x="1224" y="2445"/>
                      </a:cubicBezTo>
                      <a:cubicBezTo>
                        <a:pt x="1893" y="2445"/>
                        <a:pt x="2446" y="1892"/>
                        <a:pt x="2446" y="1223"/>
                      </a:cubicBezTo>
                      <a:cubicBezTo>
                        <a:pt x="2446" y="543"/>
                        <a:pt x="1893" y="0"/>
                        <a:pt x="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36;p54">
                  <a:extLst>
                    <a:ext uri="{FF2B5EF4-FFF2-40B4-BE49-F238E27FC236}">
                      <a16:creationId xmlns="" xmlns:a16="http://schemas.microsoft.com/office/drawing/2014/main" id="{4138B09E-5AA4-0B39-DAD0-A1BD2B2CF3AC}"/>
                    </a:ext>
                  </a:extLst>
                </p:cNvPr>
                <p:cNvSpPr/>
                <p:nvPr/>
              </p:nvSpPr>
              <p:spPr>
                <a:xfrm>
                  <a:off x="998164" y="2108659"/>
                  <a:ext cx="73484" cy="73484"/>
                </a:xfrm>
                <a:custGeom>
                  <a:avLst/>
                  <a:gdLst/>
                  <a:ahLst/>
                  <a:cxnLst/>
                  <a:rect l="l" t="t" r="r" b="b"/>
                  <a:pathLst>
                    <a:path w="2446" h="2446" extrusionOk="0">
                      <a:moveTo>
                        <a:pt x="1224" y="1"/>
                      </a:moveTo>
                      <a:cubicBezTo>
                        <a:pt x="543" y="1"/>
                        <a:pt x="1" y="553"/>
                        <a:pt x="1" y="1223"/>
                      </a:cubicBezTo>
                      <a:cubicBezTo>
                        <a:pt x="1" y="1903"/>
                        <a:pt x="543" y="2445"/>
                        <a:pt x="1224" y="2445"/>
                      </a:cubicBezTo>
                      <a:cubicBezTo>
                        <a:pt x="1893" y="2445"/>
                        <a:pt x="2445" y="1903"/>
                        <a:pt x="2445" y="1223"/>
                      </a:cubicBezTo>
                      <a:cubicBezTo>
                        <a:pt x="2445" y="553"/>
                        <a:pt x="1893" y="1"/>
                        <a:pt x="12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37;p54">
                <a:extLst>
                  <a:ext uri="{FF2B5EF4-FFF2-40B4-BE49-F238E27FC236}">
                    <a16:creationId xmlns="" xmlns:a16="http://schemas.microsoft.com/office/drawing/2014/main" id="{C8591B42-1303-BB20-CA0E-6D21DEAF70DE}"/>
                  </a:ext>
                </a:extLst>
              </p:cNvPr>
              <p:cNvGrpSpPr/>
              <p:nvPr/>
            </p:nvGrpSpPr>
            <p:grpSpPr>
              <a:xfrm rot="3767331">
                <a:off x="3485228" y="4380725"/>
                <a:ext cx="295737" cy="293394"/>
                <a:chOff x="3656800" y="2938925"/>
                <a:chExt cx="246100" cy="244150"/>
              </a:xfrm>
            </p:grpSpPr>
            <p:sp>
              <p:nvSpPr>
                <p:cNvPr id="22" name="Google Shape;1138;p54">
                  <a:extLst>
                    <a:ext uri="{FF2B5EF4-FFF2-40B4-BE49-F238E27FC236}">
                      <a16:creationId xmlns="" xmlns:a16="http://schemas.microsoft.com/office/drawing/2014/main" id="{70386887-1288-7437-0838-4AECC2592ED8}"/>
                    </a:ext>
                  </a:extLst>
                </p:cNvPr>
                <p:cNvSpPr/>
                <p:nvPr/>
              </p:nvSpPr>
              <p:spPr>
                <a:xfrm>
                  <a:off x="3656800" y="2938925"/>
                  <a:ext cx="246100" cy="244150"/>
                </a:xfrm>
                <a:custGeom>
                  <a:avLst/>
                  <a:gdLst/>
                  <a:ahLst/>
                  <a:cxnLst/>
                  <a:rect l="l" t="t" r="r" b="b"/>
                  <a:pathLst>
                    <a:path w="9844" h="9766" extrusionOk="0">
                      <a:moveTo>
                        <a:pt x="4932" y="252"/>
                      </a:moveTo>
                      <a:cubicBezTo>
                        <a:pt x="5868" y="252"/>
                        <a:pt x="6782" y="539"/>
                        <a:pt x="7569" y="1082"/>
                      </a:cubicBezTo>
                      <a:cubicBezTo>
                        <a:pt x="8578" y="1793"/>
                        <a:pt x="9258" y="2856"/>
                        <a:pt x="9482" y="4068"/>
                      </a:cubicBezTo>
                      <a:cubicBezTo>
                        <a:pt x="9694" y="5280"/>
                        <a:pt x="9428" y="6513"/>
                        <a:pt x="8717" y="7523"/>
                      </a:cubicBezTo>
                      <a:cubicBezTo>
                        <a:pt x="8015" y="8544"/>
                        <a:pt x="6952" y="9213"/>
                        <a:pt x="5740" y="9436"/>
                      </a:cubicBezTo>
                      <a:cubicBezTo>
                        <a:pt x="5464" y="9489"/>
                        <a:pt x="5188" y="9510"/>
                        <a:pt x="4911" y="9510"/>
                      </a:cubicBezTo>
                      <a:cubicBezTo>
                        <a:pt x="3976" y="9510"/>
                        <a:pt x="3062" y="9224"/>
                        <a:pt x="2275" y="8681"/>
                      </a:cubicBezTo>
                      <a:cubicBezTo>
                        <a:pt x="1265" y="7970"/>
                        <a:pt x="584" y="6907"/>
                        <a:pt x="372" y="5695"/>
                      </a:cubicBezTo>
                      <a:cubicBezTo>
                        <a:pt x="149" y="4483"/>
                        <a:pt x="425" y="3250"/>
                        <a:pt x="1127" y="2240"/>
                      </a:cubicBezTo>
                      <a:cubicBezTo>
                        <a:pt x="1839" y="1219"/>
                        <a:pt x="2892" y="550"/>
                        <a:pt x="4113" y="326"/>
                      </a:cubicBezTo>
                      <a:cubicBezTo>
                        <a:pt x="4380" y="274"/>
                        <a:pt x="4656" y="252"/>
                        <a:pt x="4932" y="252"/>
                      </a:cubicBezTo>
                      <a:close/>
                      <a:moveTo>
                        <a:pt x="4913" y="1"/>
                      </a:moveTo>
                      <a:cubicBezTo>
                        <a:pt x="4628" y="1"/>
                        <a:pt x="4344" y="25"/>
                        <a:pt x="4061" y="71"/>
                      </a:cubicBezTo>
                      <a:cubicBezTo>
                        <a:pt x="3412" y="189"/>
                        <a:pt x="2806" y="433"/>
                        <a:pt x="2264" y="784"/>
                      </a:cubicBezTo>
                      <a:cubicBezTo>
                        <a:pt x="1732" y="1134"/>
                        <a:pt x="1276" y="1571"/>
                        <a:pt x="914" y="2091"/>
                      </a:cubicBezTo>
                      <a:cubicBezTo>
                        <a:pt x="553" y="2612"/>
                        <a:pt x="298" y="3186"/>
                        <a:pt x="159" y="3803"/>
                      </a:cubicBezTo>
                      <a:cubicBezTo>
                        <a:pt x="22" y="4441"/>
                        <a:pt x="0" y="5089"/>
                        <a:pt x="117" y="5737"/>
                      </a:cubicBezTo>
                      <a:cubicBezTo>
                        <a:pt x="234" y="6385"/>
                        <a:pt x="478" y="6992"/>
                        <a:pt x="829" y="7544"/>
                      </a:cubicBezTo>
                      <a:cubicBezTo>
                        <a:pt x="1170" y="8076"/>
                        <a:pt x="1616" y="8522"/>
                        <a:pt x="2136" y="8884"/>
                      </a:cubicBezTo>
                      <a:cubicBezTo>
                        <a:pt x="2658" y="9245"/>
                        <a:pt x="3232" y="9500"/>
                        <a:pt x="3848" y="9638"/>
                      </a:cubicBezTo>
                      <a:cubicBezTo>
                        <a:pt x="4199" y="9723"/>
                        <a:pt x="4560" y="9766"/>
                        <a:pt x="4921" y="9766"/>
                      </a:cubicBezTo>
                      <a:cubicBezTo>
                        <a:pt x="5209" y="9766"/>
                        <a:pt x="5495" y="9734"/>
                        <a:pt x="5783" y="9692"/>
                      </a:cubicBezTo>
                      <a:cubicBezTo>
                        <a:pt x="6431" y="9574"/>
                        <a:pt x="7037" y="9330"/>
                        <a:pt x="7590" y="8979"/>
                      </a:cubicBezTo>
                      <a:cubicBezTo>
                        <a:pt x="8110" y="8629"/>
                        <a:pt x="8568" y="8192"/>
                        <a:pt x="8929" y="7672"/>
                      </a:cubicBezTo>
                      <a:cubicBezTo>
                        <a:pt x="9291" y="7151"/>
                        <a:pt x="9546" y="6577"/>
                        <a:pt x="9683" y="5960"/>
                      </a:cubicBezTo>
                      <a:cubicBezTo>
                        <a:pt x="9832" y="5322"/>
                        <a:pt x="9843" y="4674"/>
                        <a:pt x="9726" y="4026"/>
                      </a:cubicBezTo>
                      <a:cubicBezTo>
                        <a:pt x="9609" y="3378"/>
                        <a:pt x="9376" y="2771"/>
                        <a:pt x="9014" y="2219"/>
                      </a:cubicBezTo>
                      <a:cubicBezTo>
                        <a:pt x="8674" y="1687"/>
                        <a:pt x="8238" y="1241"/>
                        <a:pt x="7717" y="879"/>
                      </a:cubicBezTo>
                      <a:cubicBezTo>
                        <a:pt x="7196" y="518"/>
                        <a:pt x="6622" y="263"/>
                        <a:pt x="6006" y="125"/>
                      </a:cubicBezTo>
                      <a:cubicBezTo>
                        <a:pt x="5646" y="41"/>
                        <a:pt x="5280" y="1"/>
                        <a:pt x="4913"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9;p54">
                  <a:extLst>
                    <a:ext uri="{FF2B5EF4-FFF2-40B4-BE49-F238E27FC236}">
                      <a16:creationId xmlns="" xmlns:a16="http://schemas.microsoft.com/office/drawing/2014/main" id="{36C7B5CD-345E-DDB3-8B00-02F39BBB8771}"/>
                    </a:ext>
                  </a:extLst>
                </p:cNvPr>
                <p:cNvSpPr/>
                <p:nvPr/>
              </p:nvSpPr>
              <p:spPr>
                <a:xfrm>
                  <a:off x="3705425" y="3054925"/>
                  <a:ext cx="52900" cy="42850"/>
                </a:xfrm>
                <a:custGeom>
                  <a:avLst/>
                  <a:gdLst/>
                  <a:ahLst/>
                  <a:cxnLst/>
                  <a:rect l="l" t="t" r="r" b="b"/>
                  <a:pathLst>
                    <a:path w="2116" h="1714" extrusionOk="0">
                      <a:moveTo>
                        <a:pt x="133" y="1"/>
                      </a:moveTo>
                      <a:cubicBezTo>
                        <a:pt x="75" y="1"/>
                        <a:pt x="20" y="50"/>
                        <a:pt x="11" y="108"/>
                      </a:cubicBezTo>
                      <a:cubicBezTo>
                        <a:pt x="0" y="183"/>
                        <a:pt x="43" y="247"/>
                        <a:pt x="117" y="257"/>
                      </a:cubicBezTo>
                      <a:lnTo>
                        <a:pt x="1765" y="512"/>
                      </a:lnTo>
                      <a:lnTo>
                        <a:pt x="1084" y="1512"/>
                      </a:lnTo>
                      <a:cubicBezTo>
                        <a:pt x="1042" y="1575"/>
                        <a:pt x="1063" y="1650"/>
                        <a:pt x="1117" y="1693"/>
                      </a:cubicBezTo>
                      <a:cubicBezTo>
                        <a:pt x="1138" y="1714"/>
                        <a:pt x="1169" y="1714"/>
                        <a:pt x="1191" y="1714"/>
                      </a:cubicBezTo>
                      <a:cubicBezTo>
                        <a:pt x="1233" y="1714"/>
                        <a:pt x="1265" y="1693"/>
                        <a:pt x="1297" y="1660"/>
                      </a:cubicBezTo>
                      <a:lnTo>
                        <a:pt x="2083" y="491"/>
                      </a:lnTo>
                      <a:cubicBezTo>
                        <a:pt x="2116" y="460"/>
                        <a:pt x="2116" y="406"/>
                        <a:pt x="2095" y="364"/>
                      </a:cubicBezTo>
                      <a:cubicBezTo>
                        <a:pt x="2083" y="332"/>
                        <a:pt x="2041" y="300"/>
                        <a:pt x="1998" y="290"/>
                      </a:cubicBezTo>
                      <a:lnTo>
                        <a:pt x="149" y="2"/>
                      </a:lnTo>
                      <a:cubicBezTo>
                        <a:pt x="144" y="1"/>
                        <a:pt x="138" y="1"/>
                        <a:pt x="133"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0;p54">
                  <a:extLst>
                    <a:ext uri="{FF2B5EF4-FFF2-40B4-BE49-F238E27FC236}">
                      <a16:creationId xmlns="" xmlns:a16="http://schemas.microsoft.com/office/drawing/2014/main" id="{C5FCF9AC-98A0-1852-2C75-3735AD966F64}"/>
                    </a:ext>
                  </a:extLst>
                </p:cNvPr>
                <p:cNvSpPr/>
                <p:nvPr/>
              </p:nvSpPr>
              <p:spPr>
                <a:xfrm>
                  <a:off x="3800300" y="2997725"/>
                  <a:ext cx="41725" cy="50100"/>
                </a:xfrm>
                <a:custGeom>
                  <a:avLst/>
                  <a:gdLst/>
                  <a:ahLst/>
                  <a:cxnLst/>
                  <a:rect l="l" t="t" r="r" b="b"/>
                  <a:pathLst>
                    <a:path w="1669" h="2004" extrusionOk="0">
                      <a:moveTo>
                        <a:pt x="1111" y="1"/>
                      </a:moveTo>
                      <a:cubicBezTo>
                        <a:pt x="1067" y="1"/>
                        <a:pt x="1021" y="22"/>
                        <a:pt x="999" y="58"/>
                      </a:cubicBezTo>
                      <a:lnTo>
                        <a:pt x="21" y="1663"/>
                      </a:lnTo>
                      <a:cubicBezTo>
                        <a:pt x="0" y="1695"/>
                        <a:pt x="0" y="1748"/>
                        <a:pt x="21" y="1780"/>
                      </a:cubicBezTo>
                      <a:cubicBezTo>
                        <a:pt x="43" y="1822"/>
                        <a:pt x="74" y="1844"/>
                        <a:pt x="117" y="1855"/>
                      </a:cubicBezTo>
                      <a:lnTo>
                        <a:pt x="1531" y="2004"/>
                      </a:lnTo>
                      <a:lnTo>
                        <a:pt x="1541" y="2004"/>
                      </a:lnTo>
                      <a:cubicBezTo>
                        <a:pt x="1605" y="2004"/>
                        <a:pt x="1658" y="1950"/>
                        <a:pt x="1669" y="1886"/>
                      </a:cubicBezTo>
                      <a:cubicBezTo>
                        <a:pt x="1669" y="1812"/>
                        <a:pt x="1626" y="1759"/>
                        <a:pt x="1552" y="1748"/>
                      </a:cubicBezTo>
                      <a:lnTo>
                        <a:pt x="351" y="1621"/>
                      </a:lnTo>
                      <a:lnTo>
                        <a:pt x="1212" y="196"/>
                      </a:lnTo>
                      <a:cubicBezTo>
                        <a:pt x="1255" y="133"/>
                        <a:pt x="1233" y="58"/>
                        <a:pt x="1169" y="15"/>
                      </a:cubicBezTo>
                      <a:cubicBezTo>
                        <a:pt x="1152" y="5"/>
                        <a:pt x="1132" y="1"/>
                        <a:pt x="1111"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1;p54">
                  <a:extLst>
                    <a:ext uri="{FF2B5EF4-FFF2-40B4-BE49-F238E27FC236}">
                      <a16:creationId xmlns="" xmlns:a16="http://schemas.microsoft.com/office/drawing/2014/main" id="{B90C1D30-DB0D-C293-61ED-16E9F6A11884}"/>
                    </a:ext>
                  </a:extLst>
                </p:cNvPr>
                <p:cNvSpPr/>
                <p:nvPr/>
              </p:nvSpPr>
              <p:spPr>
                <a:xfrm>
                  <a:off x="3770525" y="3075825"/>
                  <a:ext cx="70975" cy="58100"/>
                </a:xfrm>
                <a:custGeom>
                  <a:avLst/>
                  <a:gdLst/>
                  <a:ahLst/>
                  <a:cxnLst/>
                  <a:rect l="l" t="t" r="r" b="b"/>
                  <a:pathLst>
                    <a:path w="2839" h="2324" extrusionOk="0">
                      <a:moveTo>
                        <a:pt x="1334" y="1"/>
                      </a:moveTo>
                      <a:cubicBezTo>
                        <a:pt x="1293" y="1"/>
                        <a:pt x="1253" y="2"/>
                        <a:pt x="1212" y="6"/>
                      </a:cubicBezTo>
                      <a:cubicBezTo>
                        <a:pt x="904" y="28"/>
                        <a:pt x="490" y="165"/>
                        <a:pt x="224" y="708"/>
                      </a:cubicBezTo>
                      <a:cubicBezTo>
                        <a:pt x="22" y="1101"/>
                        <a:pt x="1" y="1622"/>
                        <a:pt x="160" y="2227"/>
                      </a:cubicBezTo>
                      <a:cubicBezTo>
                        <a:pt x="181" y="2281"/>
                        <a:pt x="224" y="2324"/>
                        <a:pt x="287" y="2324"/>
                      </a:cubicBezTo>
                      <a:lnTo>
                        <a:pt x="320" y="2324"/>
                      </a:lnTo>
                      <a:cubicBezTo>
                        <a:pt x="383" y="2302"/>
                        <a:pt x="426" y="2227"/>
                        <a:pt x="405" y="2164"/>
                      </a:cubicBezTo>
                      <a:cubicBezTo>
                        <a:pt x="266" y="1611"/>
                        <a:pt x="277" y="1164"/>
                        <a:pt x="447" y="814"/>
                      </a:cubicBezTo>
                      <a:cubicBezTo>
                        <a:pt x="617" y="474"/>
                        <a:pt x="883" y="283"/>
                        <a:pt x="1234" y="250"/>
                      </a:cubicBezTo>
                      <a:cubicBezTo>
                        <a:pt x="1258" y="249"/>
                        <a:pt x="1282" y="248"/>
                        <a:pt x="1306" y="248"/>
                      </a:cubicBezTo>
                      <a:cubicBezTo>
                        <a:pt x="1766" y="248"/>
                        <a:pt x="2280" y="528"/>
                        <a:pt x="2583" y="952"/>
                      </a:cubicBezTo>
                      <a:cubicBezTo>
                        <a:pt x="2610" y="985"/>
                        <a:pt x="2653" y="1002"/>
                        <a:pt x="2695" y="1002"/>
                      </a:cubicBezTo>
                      <a:cubicBezTo>
                        <a:pt x="2720" y="1002"/>
                        <a:pt x="2744" y="996"/>
                        <a:pt x="2764" y="984"/>
                      </a:cubicBezTo>
                      <a:cubicBezTo>
                        <a:pt x="2828" y="942"/>
                        <a:pt x="2838" y="857"/>
                        <a:pt x="2796" y="803"/>
                      </a:cubicBezTo>
                      <a:cubicBezTo>
                        <a:pt x="2451" y="320"/>
                        <a:pt x="1866" y="1"/>
                        <a:pt x="1334"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1142;p54">
                <a:extLst>
                  <a:ext uri="{FF2B5EF4-FFF2-40B4-BE49-F238E27FC236}">
                    <a16:creationId xmlns="" xmlns:a16="http://schemas.microsoft.com/office/drawing/2014/main" id="{26CEFB5C-C170-3443-9A82-5A03FDF92F7F}"/>
                  </a:ext>
                </a:extLst>
              </p:cNvPr>
              <p:cNvSpPr/>
              <p:nvPr/>
            </p:nvSpPr>
            <p:spPr>
              <a:xfrm rot="1694093">
                <a:off x="3052665" y="4058177"/>
                <a:ext cx="363749" cy="170218"/>
              </a:xfrm>
              <a:custGeom>
                <a:avLst/>
                <a:gdLst/>
                <a:ahLst/>
                <a:cxnLst/>
                <a:rect l="l" t="t" r="r" b="b"/>
                <a:pathLst>
                  <a:path w="12108" h="5666" extrusionOk="0">
                    <a:moveTo>
                      <a:pt x="2446" y="1"/>
                    </a:moveTo>
                    <a:lnTo>
                      <a:pt x="1" y="3051"/>
                    </a:lnTo>
                    <a:lnTo>
                      <a:pt x="4784" y="4252"/>
                    </a:lnTo>
                    <a:lnTo>
                      <a:pt x="3657" y="5666"/>
                    </a:lnTo>
                    <a:lnTo>
                      <a:pt x="3657" y="5666"/>
                    </a:lnTo>
                    <a:lnTo>
                      <a:pt x="12108" y="4252"/>
                    </a:lnTo>
                    <a:lnTo>
                      <a:pt x="7250" y="2860"/>
                    </a:lnTo>
                    <a:lnTo>
                      <a:pt x="8462" y="1489"/>
                    </a:lnTo>
                    <a:lnTo>
                      <a:pt x="24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143;p54">
              <a:extLst>
                <a:ext uri="{FF2B5EF4-FFF2-40B4-BE49-F238E27FC236}">
                  <a16:creationId xmlns="" xmlns:a16="http://schemas.microsoft.com/office/drawing/2014/main" id="{12DB2DF0-D991-2C60-0162-EDE6E1B91280}"/>
                </a:ext>
              </a:extLst>
            </p:cNvPr>
            <p:cNvGrpSpPr/>
            <p:nvPr/>
          </p:nvGrpSpPr>
          <p:grpSpPr>
            <a:xfrm>
              <a:off x="7306238" y="3944058"/>
              <a:ext cx="1121683" cy="794543"/>
              <a:chOff x="5476538" y="4115858"/>
              <a:chExt cx="1121683" cy="794543"/>
            </a:xfrm>
          </p:grpSpPr>
          <p:grpSp>
            <p:nvGrpSpPr>
              <p:cNvPr id="10" name="Google Shape;1144;p54">
                <a:extLst>
                  <a:ext uri="{FF2B5EF4-FFF2-40B4-BE49-F238E27FC236}">
                    <a16:creationId xmlns="" xmlns:a16="http://schemas.microsoft.com/office/drawing/2014/main" id="{511BE931-226B-0D68-3AA7-E1E806B90143}"/>
                  </a:ext>
                </a:extLst>
              </p:cNvPr>
              <p:cNvGrpSpPr/>
              <p:nvPr/>
            </p:nvGrpSpPr>
            <p:grpSpPr>
              <a:xfrm>
                <a:off x="5629344" y="4115858"/>
                <a:ext cx="295738" cy="293395"/>
                <a:chOff x="3656800" y="2938925"/>
                <a:chExt cx="246100" cy="244150"/>
              </a:xfrm>
            </p:grpSpPr>
            <p:sp>
              <p:nvSpPr>
                <p:cNvPr id="15" name="Google Shape;1145;p54">
                  <a:extLst>
                    <a:ext uri="{FF2B5EF4-FFF2-40B4-BE49-F238E27FC236}">
                      <a16:creationId xmlns="" xmlns:a16="http://schemas.microsoft.com/office/drawing/2014/main" id="{19E92BE3-CE0C-C28A-2A57-7A2DAAD6D3E8}"/>
                    </a:ext>
                  </a:extLst>
                </p:cNvPr>
                <p:cNvSpPr/>
                <p:nvPr/>
              </p:nvSpPr>
              <p:spPr>
                <a:xfrm>
                  <a:off x="3656800" y="2938925"/>
                  <a:ext cx="246100" cy="244150"/>
                </a:xfrm>
                <a:custGeom>
                  <a:avLst/>
                  <a:gdLst/>
                  <a:ahLst/>
                  <a:cxnLst/>
                  <a:rect l="l" t="t" r="r" b="b"/>
                  <a:pathLst>
                    <a:path w="9844" h="9766" extrusionOk="0">
                      <a:moveTo>
                        <a:pt x="4932" y="252"/>
                      </a:moveTo>
                      <a:cubicBezTo>
                        <a:pt x="5868" y="252"/>
                        <a:pt x="6782" y="539"/>
                        <a:pt x="7569" y="1082"/>
                      </a:cubicBezTo>
                      <a:cubicBezTo>
                        <a:pt x="8578" y="1793"/>
                        <a:pt x="9258" y="2856"/>
                        <a:pt x="9482" y="4068"/>
                      </a:cubicBezTo>
                      <a:cubicBezTo>
                        <a:pt x="9694" y="5280"/>
                        <a:pt x="9428" y="6513"/>
                        <a:pt x="8717" y="7523"/>
                      </a:cubicBezTo>
                      <a:cubicBezTo>
                        <a:pt x="8015" y="8544"/>
                        <a:pt x="6952" y="9213"/>
                        <a:pt x="5740" y="9436"/>
                      </a:cubicBezTo>
                      <a:cubicBezTo>
                        <a:pt x="5464" y="9489"/>
                        <a:pt x="5188" y="9510"/>
                        <a:pt x="4911" y="9510"/>
                      </a:cubicBezTo>
                      <a:cubicBezTo>
                        <a:pt x="3976" y="9510"/>
                        <a:pt x="3062" y="9224"/>
                        <a:pt x="2275" y="8681"/>
                      </a:cubicBezTo>
                      <a:cubicBezTo>
                        <a:pt x="1265" y="7970"/>
                        <a:pt x="584" y="6907"/>
                        <a:pt x="372" y="5695"/>
                      </a:cubicBezTo>
                      <a:cubicBezTo>
                        <a:pt x="149" y="4483"/>
                        <a:pt x="425" y="3250"/>
                        <a:pt x="1127" y="2240"/>
                      </a:cubicBezTo>
                      <a:cubicBezTo>
                        <a:pt x="1839" y="1219"/>
                        <a:pt x="2892" y="550"/>
                        <a:pt x="4113" y="326"/>
                      </a:cubicBezTo>
                      <a:cubicBezTo>
                        <a:pt x="4380" y="274"/>
                        <a:pt x="4656" y="252"/>
                        <a:pt x="4932" y="252"/>
                      </a:cubicBezTo>
                      <a:close/>
                      <a:moveTo>
                        <a:pt x="4913" y="1"/>
                      </a:moveTo>
                      <a:cubicBezTo>
                        <a:pt x="4628" y="1"/>
                        <a:pt x="4344" y="25"/>
                        <a:pt x="4061" y="71"/>
                      </a:cubicBezTo>
                      <a:cubicBezTo>
                        <a:pt x="3412" y="189"/>
                        <a:pt x="2806" y="433"/>
                        <a:pt x="2264" y="784"/>
                      </a:cubicBezTo>
                      <a:cubicBezTo>
                        <a:pt x="1732" y="1134"/>
                        <a:pt x="1276" y="1571"/>
                        <a:pt x="914" y="2091"/>
                      </a:cubicBezTo>
                      <a:cubicBezTo>
                        <a:pt x="553" y="2612"/>
                        <a:pt x="298" y="3186"/>
                        <a:pt x="159" y="3803"/>
                      </a:cubicBezTo>
                      <a:cubicBezTo>
                        <a:pt x="22" y="4441"/>
                        <a:pt x="0" y="5089"/>
                        <a:pt x="117" y="5737"/>
                      </a:cubicBezTo>
                      <a:cubicBezTo>
                        <a:pt x="234" y="6385"/>
                        <a:pt x="478" y="6992"/>
                        <a:pt x="829" y="7544"/>
                      </a:cubicBezTo>
                      <a:cubicBezTo>
                        <a:pt x="1170" y="8076"/>
                        <a:pt x="1616" y="8522"/>
                        <a:pt x="2136" y="8884"/>
                      </a:cubicBezTo>
                      <a:cubicBezTo>
                        <a:pt x="2658" y="9245"/>
                        <a:pt x="3232" y="9500"/>
                        <a:pt x="3848" y="9638"/>
                      </a:cubicBezTo>
                      <a:cubicBezTo>
                        <a:pt x="4199" y="9723"/>
                        <a:pt x="4560" y="9766"/>
                        <a:pt x="4921" y="9766"/>
                      </a:cubicBezTo>
                      <a:cubicBezTo>
                        <a:pt x="5209" y="9766"/>
                        <a:pt x="5495" y="9734"/>
                        <a:pt x="5783" y="9692"/>
                      </a:cubicBezTo>
                      <a:cubicBezTo>
                        <a:pt x="6431" y="9574"/>
                        <a:pt x="7037" y="9330"/>
                        <a:pt x="7590" y="8979"/>
                      </a:cubicBezTo>
                      <a:cubicBezTo>
                        <a:pt x="8110" y="8629"/>
                        <a:pt x="8568" y="8192"/>
                        <a:pt x="8929" y="7672"/>
                      </a:cubicBezTo>
                      <a:cubicBezTo>
                        <a:pt x="9291" y="7151"/>
                        <a:pt x="9546" y="6577"/>
                        <a:pt x="9683" y="5960"/>
                      </a:cubicBezTo>
                      <a:cubicBezTo>
                        <a:pt x="9832" y="5322"/>
                        <a:pt x="9843" y="4674"/>
                        <a:pt x="9726" y="4026"/>
                      </a:cubicBezTo>
                      <a:cubicBezTo>
                        <a:pt x="9609" y="3378"/>
                        <a:pt x="9376" y="2771"/>
                        <a:pt x="9014" y="2219"/>
                      </a:cubicBezTo>
                      <a:cubicBezTo>
                        <a:pt x="8674" y="1687"/>
                        <a:pt x="8238" y="1241"/>
                        <a:pt x="7717" y="879"/>
                      </a:cubicBezTo>
                      <a:cubicBezTo>
                        <a:pt x="7196" y="518"/>
                        <a:pt x="6622" y="263"/>
                        <a:pt x="6006" y="125"/>
                      </a:cubicBezTo>
                      <a:cubicBezTo>
                        <a:pt x="5646" y="41"/>
                        <a:pt x="5280" y="1"/>
                        <a:pt x="4913"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46;p54">
                  <a:extLst>
                    <a:ext uri="{FF2B5EF4-FFF2-40B4-BE49-F238E27FC236}">
                      <a16:creationId xmlns="" xmlns:a16="http://schemas.microsoft.com/office/drawing/2014/main" id="{63AD4FF9-7D36-F928-7E88-B90C83808670}"/>
                    </a:ext>
                  </a:extLst>
                </p:cNvPr>
                <p:cNvSpPr/>
                <p:nvPr/>
              </p:nvSpPr>
              <p:spPr>
                <a:xfrm>
                  <a:off x="3705425" y="3054925"/>
                  <a:ext cx="52900" cy="42850"/>
                </a:xfrm>
                <a:custGeom>
                  <a:avLst/>
                  <a:gdLst/>
                  <a:ahLst/>
                  <a:cxnLst/>
                  <a:rect l="l" t="t" r="r" b="b"/>
                  <a:pathLst>
                    <a:path w="2116" h="1714" extrusionOk="0">
                      <a:moveTo>
                        <a:pt x="133" y="1"/>
                      </a:moveTo>
                      <a:cubicBezTo>
                        <a:pt x="75" y="1"/>
                        <a:pt x="20" y="50"/>
                        <a:pt x="11" y="108"/>
                      </a:cubicBezTo>
                      <a:cubicBezTo>
                        <a:pt x="0" y="183"/>
                        <a:pt x="43" y="247"/>
                        <a:pt x="117" y="257"/>
                      </a:cubicBezTo>
                      <a:lnTo>
                        <a:pt x="1765" y="512"/>
                      </a:lnTo>
                      <a:lnTo>
                        <a:pt x="1084" y="1512"/>
                      </a:lnTo>
                      <a:cubicBezTo>
                        <a:pt x="1042" y="1575"/>
                        <a:pt x="1063" y="1650"/>
                        <a:pt x="1117" y="1693"/>
                      </a:cubicBezTo>
                      <a:cubicBezTo>
                        <a:pt x="1138" y="1714"/>
                        <a:pt x="1169" y="1714"/>
                        <a:pt x="1191" y="1714"/>
                      </a:cubicBezTo>
                      <a:cubicBezTo>
                        <a:pt x="1233" y="1714"/>
                        <a:pt x="1265" y="1693"/>
                        <a:pt x="1297" y="1660"/>
                      </a:cubicBezTo>
                      <a:lnTo>
                        <a:pt x="2083" y="491"/>
                      </a:lnTo>
                      <a:cubicBezTo>
                        <a:pt x="2116" y="460"/>
                        <a:pt x="2116" y="406"/>
                        <a:pt x="2095" y="364"/>
                      </a:cubicBezTo>
                      <a:cubicBezTo>
                        <a:pt x="2083" y="332"/>
                        <a:pt x="2041" y="300"/>
                        <a:pt x="1998" y="290"/>
                      </a:cubicBezTo>
                      <a:lnTo>
                        <a:pt x="149" y="2"/>
                      </a:lnTo>
                      <a:cubicBezTo>
                        <a:pt x="144" y="1"/>
                        <a:pt x="138" y="1"/>
                        <a:pt x="133"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47;p54">
                  <a:extLst>
                    <a:ext uri="{FF2B5EF4-FFF2-40B4-BE49-F238E27FC236}">
                      <a16:creationId xmlns="" xmlns:a16="http://schemas.microsoft.com/office/drawing/2014/main" id="{D93DD92C-DE1B-0CA1-00D0-5DCAE28D9EDE}"/>
                    </a:ext>
                  </a:extLst>
                </p:cNvPr>
                <p:cNvSpPr/>
                <p:nvPr/>
              </p:nvSpPr>
              <p:spPr>
                <a:xfrm>
                  <a:off x="3800300" y="2997725"/>
                  <a:ext cx="41725" cy="50100"/>
                </a:xfrm>
                <a:custGeom>
                  <a:avLst/>
                  <a:gdLst/>
                  <a:ahLst/>
                  <a:cxnLst/>
                  <a:rect l="l" t="t" r="r" b="b"/>
                  <a:pathLst>
                    <a:path w="1669" h="2004" extrusionOk="0">
                      <a:moveTo>
                        <a:pt x="1111" y="1"/>
                      </a:moveTo>
                      <a:cubicBezTo>
                        <a:pt x="1067" y="1"/>
                        <a:pt x="1021" y="22"/>
                        <a:pt x="999" y="58"/>
                      </a:cubicBezTo>
                      <a:lnTo>
                        <a:pt x="21" y="1663"/>
                      </a:lnTo>
                      <a:cubicBezTo>
                        <a:pt x="0" y="1695"/>
                        <a:pt x="0" y="1748"/>
                        <a:pt x="21" y="1780"/>
                      </a:cubicBezTo>
                      <a:cubicBezTo>
                        <a:pt x="43" y="1822"/>
                        <a:pt x="74" y="1844"/>
                        <a:pt x="117" y="1855"/>
                      </a:cubicBezTo>
                      <a:lnTo>
                        <a:pt x="1531" y="2004"/>
                      </a:lnTo>
                      <a:lnTo>
                        <a:pt x="1541" y="2004"/>
                      </a:lnTo>
                      <a:cubicBezTo>
                        <a:pt x="1605" y="2004"/>
                        <a:pt x="1658" y="1950"/>
                        <a:pt x="1669" y="1886"/>
                      </a:cubicBezTo>
                      <a:cubicBezTo>
                        <a:pt x="1669" y="1812"/>
                        <a:pt x="1626" y="1759"/>
                        <a:pt x="1552" y="1748"/>
                      </a:cubicBezTo>
                      <a:lnTo>
                        <a:pt x="351" y="1621"/>
                      </a:lnTo>
                      <a:lnTo>
                        <a:pt x="1212" y="196"/>
                      </a:lnTo>
                      <a:cubicBezTo>
                        <a:pt x="1255" y="133"/>
                        <a:pt x="1233" y="58"/>
                        <a:pt x="1169" y="15"/>
                      </a:cubicBezTo>
                      <a:cubicBezTo>
                        <a:pt x="1152" y="5"/>
                        <a:pt x="1132" y="1"/>
                        <a:pt x="1111"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8;p54">
                  <a:extLst>
                    <a:ext uri="{FF2B5EF4-FFF2-40B4-BE49-F238E27FC236}">
                      <a16:creationId xmlns="" xmlns:a16="http://schemas.microsoft.com/office/drawing/2014/main" id="{3EC34651-5800-0B98-A27E-CE2A63908DD6}"/>
                    </a:ext>
                  </a:extLst>
                </p:cNvPr>
                <p:cNvSpPr/>
                <p:nvPr/>
              </p:nvSpPr>
              <p:spPr>
                <a:xfrm>
                  <a:off x="3770525" y="3075825"/>
                  <a:ext cx="70975" cy="58100"/>
                </a:xfrm>
                <a:custGeom>
                  <a:avLst/>
                  <a:gdLst/>
                  <a:ahLst/>
                  <a:cxnLst/>
                  <a:rect l="l" t="t" r="r" b="b"/>
                  <a:pathLst>
                    <a:path w="2839" h="2324" extrusionOk="0">
                      <a:moveTo>
                        <a:pt x="1334" y="1"/>
                      </a:moveTo>
                      <a:cubicBezTo>
                        <a:pt x="1293" y="1"/>
                        <a:pt x="1253" y="2"/>
                        <a:pt x="1212" y="6"/>
                      </a:cubicBezTo>
                      <a:cubicBezTo>
                        <a:pt x="904" y="28"/>
                        <a:pt x="490" y="165"/>
                        <a:pt x="224" y="708"/>
                      </a:cubicBezTo>
                      <a:cubicBezTo>
                        <a:pt x="22" y="1101"/>
                        <a:pt x="1" y="1622"/>
                        <a:pt x="160" y="2227"/>
                      </a:cubicBezTo>
                      <a:cubicBezTo>
                        <a:pt x="181" y="2281"/>
                        <a:pt x="224" y="2324"/>
                        <a:pt x="287" y="2324"/>
                      </a:cubicBezTo>
                      <a:lnTo>
                        <a:pt x="320" y="2324"/>
                      </a:lnTo>
                      <a:cubicBezTo>
                        <a:pt x="383" y="2302"/>
                        <a:pt x="426" y="2227"/>
                        <a:pt x="405" y="2164"/>
                      </a:cubicBezTo>
                      <a:cubicBezTo>
                        <a:pt x="266" y="1611"/>
                        <a:pt x="277" y="1164"/>
                        <a:pt x="447" y="814"/>
                      </a:cubicBezTo>
                      <a:cubicBezTo>
                        <a:pt x="617" y="474"/>
                        <a:pt x="883" y="283"/>
                        <a:pt x="1234" y="250"/>
                      </a:cubicBezTo>
                      <a:cubicBezTo>
                        <a:pt x="1258" y="249"/>
                        <a:pt x="1282" y="248"/>
                        <a:pt x="1306" y="248"/>
                      </a:cubicBezTo>
                      <a:cubicBezTo>
                        <a:pt x="1766" y="248"/>
                        <a:pt x="2280" y="528"/>
                        <a:pt x="2583" y="952"/>
                      </a:cubicBezTo>
                      <a:cubicBezTo>
                        <a:pt x="2610" y="985"/>
                        <a:pt x="2653" y="1002"/>
                        <a:pt x="2695" y="1002"/>
                      </a:cubicBezTo>
                      <a:cubicBezTo>
                        <a:pt x="2720" y="1002"/>
                        <a:pt x="2744" y="996"/>
                        <a:pt x="2764" y="984"/>
                      </a:cubicBezTo>
                      <a:cubicBezTo>
                        <a:pt x="2828" y="942"/>
                        <a:pt x="2838" y="857"/>
                        <a:pt x="2796" y="803"/>
                      </a:cubicBezTo>
                      <a:cubicBezTo>
                        <a:pt x="2451" y="320"/>
                        <a:pt x="1866" y="1"/>
                        <a:pt x="1334"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149;p54">
                <a:extLst>
                  <a:ext uri="{FF2B5EF4-FFF2-40B4-BE49-F238E27FC236}">
                    <a16:creationId xmlns="" xmlns:a16="http://schemas.microsoft.com/office/drawing/2014/main" id="{5115F4DF-9C4D-D315-4AC6-CFC43D04BBA2}"/>
                  </a:ext>
                </a:extLst>
              </p:cNvPr>
              <p:cNvSpPr/>
              <p:nvPr/>
            </p:nvSpPr>
            <p:spPr>
              <a:xfrm>
                <a:off x="5878164" y="4570621"/>
                <a:ext cx="73484" cy="73484"/>
              </a:xfrm>
              <a:custGeom>
                <a:avLst/>
                <a:gdLst/>
                <a:ahLst/>
                <a:cxnLst/>
                <a:rect l="l" t="t" r="r" b="b"/>
                <a:pathLst>
                  <a:path w="2446" h="2446" extrusionOk="0">
                    <a:moveTo>
                      <a:pt x="1224" y="1"/>
                    </a:moveTo>
                    <a:cubicBezTo>
                      <a:pt x="543" y="1"/>
                      <a:pt x="1" y="553"/>
                      <a:pt x="1" y="1223"/>
                    </a:cubicBezTo>
                    <a:cubicBezTo>
                      <a:pt x="1" y="1903"/>
                      <a:pt x="543" y="2445"/>
                      <a:pt x="1224" y="2445"/>
                    </a:cubicBezTo>
                    <a:cubicBezTo>
                      <a:pt x="1893" y="2445"/>
                      <a:pt x="2445" y="1903"/>
                      <a:pt x="2445" y="1223"/>
                    </a:cubicBezTo>
                    <a:cubicBezTo>
                      <a:pt x="2445" y="553"/>
                      <a:pt x="1893" y="1"/>
                      <a:pt x="12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50;p54">
                <a:extLst>
                  <a:ext uri="{FF2B5EF4-FFF2-40B4-BE49-F238E27FC236}">
                    <a16:creationId xmlns="" xmlns:a16="http://schemas.microsoft.com/office/drawing/2014/main" id="{00AC3621-23D1-9ACA-A580-A1B4614E68B0}"/>
                  </a:ext>
                </a:extLst>
              </p:cNvPr>
              <p:cNvSpPr/>
              <p:nvPr/>
            </p:nvSpPr>
            <p:spPr>
              <a:xfrm>
                <a:off x="5476538" y="4640893"/>
                <a:ext cx="40287" cy="40257"/>
              </a:xfrm>
              <a:custGeom>
                <a:avLst/>
                <a:gdLst/>
                <a:ahLst/>
                <a:cxnLst/>
                <a:rect l="l" t="t" r="r" b="b"/>
                <a:pathLst>
                  <a:path w="1341" h="1340" extrusionOk="0">
                    <a:moveTo>
                      <a:pt x="670" y="0"/>
                    </a:moveTo>
                    <a:cubicBezTo>
                      <a:pt x="299" y="0"/>
                      <a:pt x="1" y="298"/>
                      <a:pt x="1" y="670"/>
                    </a:cubicBezTo>
                    <a:cubicBezTo>
                      <a:pt x="1" y="1042"/>
                      <a:pt x="299" y="1340"/>
                      <a:pt x="670" y="1340"/>
                    </a:cubicBezTo>
                    <a:cubicBezTo>
                      <a:pt x="1043" y="1340"/>
                      <a:pt x="1340" y="1042"/>
                      <a:pt x="1340" y="670"/>
                    </a:cubicBezTo>
                    <a:cubicBezTo>
                      <a:pt x="1340" y="298"/>
                      <a:pt x="1043"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51;p54">
                <a:extLst>
                  <a:ext uri="{FF2B5EF4-FFF2-40B4-BE49-F238E27FC236}">
                    <a16:creationId xmlns="" xmlns:a16="http://schemas.microsoft.com/office/drawing/2014/main" id="{60F31A1F-D4DD-8CEB-B9C6-783C62771B89}"/>
                  </a:ext>
                </a:extLst>
              </p:cNvPr>
              <p:cNvSpPr/>
              <p:nvPr/>
            </p:nvSpPr>
            <p:spPr>
              <a:xfrm>
                <a:off x="6394142" y="4342028"/>
                <a:ext cx="204079" cy="304991"/>
              </a:xfrm>
              <a:custGeom>
                <a:avLst/>
                <a:gdLst/>
                <a:ahLst/>
                <a:cxnLst/>
                <a:rect l="l" t="t" r="r" b="b"/>
                <a:pathLst>
                  <a:path w="6793" h="10152" extrusionOk="0">
                    <a:moveTo>
                      <a:pt x="2881" y="1"/>
                    </a:moveTo>
                    <a:lnTo>
                      <a:pt x="192" y="5581"/>
                    </a:lnTo>
                    <a:lnTo>
                      <a:pt x="192" y="5581"/>
                    </a:lnTo>
                    <a:lnTo>
                      <a:pt x="2020" y="5517"/>
                    </a:lnTo>
                    <a:lnTo>
                      <a:pt x="1" y="10152"/>
                    </a:lnTo>
                    <a:lnTo>
                      <a:pt x="6474" y="4539"/>
                    </a:lnTo>
                    <a:lnTo>
                      <a:pt x="4678" y="4508"/>
                    </a:lnTo>
                    <a:lnTo>
                      <a:pt x="6793" y="53"/>
                    </a:lnTo>
                    <a:lnTo>
                      <a:pt x="28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52;p54">
                <a:extLst>
                  <a:ext uri="{FF2B5EF4-FFF2-40B4-BE49-F238E27FC236}">
                    <a16:creationId xmlns="" xmlns:a16="http://schemas.microsoft.com/office/drawing/2014/main" id="{EAF49846-AB33-FFD3-58FB-1F3DEC7121C1}"/>
                  </a:ext>
                </a:extLst>
              </p:cNvPr>
              <p:cNvSpPr/>
              <p:nvPr/>
            </p:nvSpPr>
            <p:spPr>
              <a:xfrm>
                <a:off x="5757075" y="4870143"/>
                <a:ext cx="40287" cy="40257"/>
              </a:xfrm>
              <a:custGeom>
                <a:avLst/>
                <a:gdLst/>
                <a:ahLst/>
                <a:cxnLst/>
                <a:rect l="l" t="t" r="r" b="b"/>
                <a:pathLst>
                  <a:path w="1341" h="1340" extrusionOk="0">
                    <a:moveTo>
                      <a:pt x="670" y="0"/>
                    </a:moveTo>
                    <a:cubicBezTo>
                      <a:pt x="299" y="0"/>
                      <a:pt x="1" y="298"/>
                      <a:pt x="1" y="670"/>
                    </a:cubicBezTo>
                    <a:cubicBezTo>
                      <a:pt x="1" y="1042"/>
                      <a:pt x="299" y="1340"/>
                      <a:pt x="670" y="1340"/>
                    </a:cubicBezTo>
                    <a:cubicBezTo>
                      <a:pt x="1043" y="1340"/>
                      <a:pt x="1340" y="1042"/>
                      <a:pt x="1340" y="670"/>
                    </a:cubicBezTo>
                    <a:cubicBezTo>
                      <a:pt x="1340" y="298"/>
                      <a:pt x="1043"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153;p54">
              <a:extLst>
                <a:ext uri="{FF2B5EF4-FFF2-40B4-BE49-F238E27FC236}">
                  <a16:creationId xmlns="" xmlns:a16="http://schemas.microsoft.com/office/drawing/2014/main" id="{EEDB86F2-6065-3946-55ED-1ED24CAF50FB}"/>
                </a:ext>
              </a:extLst>
            </p:cNvPr>
            <p:cNvSpPr/>
            <p:nvPr/>
          </p:nvSpPr>
          <p:spPr>
            <a:xfrm>
              <a:off x="6368264" y="4304584"/>
              <a:ext cx="73484" cy="73484"/>
            </a:xfrm>
            <a:custGeom>
              <a:avLst/>
              <a:gdLst/>
              <a:ahLst/>
              <a:cxnLst/>
              <a:rect l="l" t="t" r="r" b="b"/>
              <a:pathLst>
                <a:path w="2446" h="2446" extrusionOk="0">
                  <a:moveTo>
                    <a:pt x="1224" y="1"/>
                  </a:moveTo>
                  <a:cubicBezTo>
                    <a:pt x="543" y="1"/>
                    <a:pt x="1" y="553"/>
                    <a:pt x="1" y="1223"/>
                  </a:cubicBezTo>
                  <a:cubicBezTo>
                    <a:pt x="1" y="1903"/>
                    <a:pt x="543" y="2445"/>
                    <a:pt x="1224" y="2445"/>
                  </a:cubicBezTo>
                  <a:cubicBezTo>
                    <a:pt x="1893" y="2445"/>
                    <a:pt x="2445" y="1903"/>
                    <a:pt x="2445" y="1223"/>
                  </a:cubicBezTo>
                  <a:cubicBezTo>
                    <a:pt x="2445" y="553"/>
                    <a:pt x="1893" y="1"/>
                    <a:pt x="1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54;p54">
              <a:extLst>
                <a:ext uri="{FF2B5EF4-FFF2-40B4-BE49-F238E27FC236}">
                  <a16:creationId xmlns="" xmlns:a16="http://schemas.microsoft.com/office/drawing/2014/main" id="{CA73AD00-C8DB-0482-DE39-C53D9CB3D73C}"/>
                </a:ext>
              </a:extLst>
            </p:cNvPr>
            <p:cNvSpPr/>
            <p:nvPr/>
          </p:nvSpPr>
          <p:spPr>
            <a:xfrm>
              <a:off x="4171238" y="4487337"/>
              <a:ext cx="73484" cy="73484"/>
            </a:xfrm>
            <a:custGeom>
              <a:avLst/>
              <a:gdLst/>
              <a:ahLst/>
              <a:cxnLst/>
              <a:rect l="l" t="t" r="r" b="b"/>
              <a:pathLst>
                <a:path w="2446" h="2446" extrusionOk="0">
                  <a:moveTo>
                    <a:pt x="1223" y="0"/>
                  </a:moveTo>
                  <a:cubicBezTo>
                    <a:pt x="543" y="0"/>
                    <a:pt x="1" y="553"/>
                    <a:pt x="1" y="1223"/>
                  </a:cubicBezTo>
                  <a:cubicBezTo>
                    <a:pt x="1" y="1903"/>
                    <a:pt x="543" y="2445"/>
                    <a:pt x="1223" y="2445"/>
                  </a:cubicBezTo>
                  <a:cubicBezTo>
                    <a:pt x="1893" y="2445"/>
                    <a:pt x="2445" y="1903"/>
                    <a:pt x="2445" y="1223"/>
                  </a:cubicBezTo>
                  <a:cubicBezTo>
                    <a:pt x="2445" y="553"/>
                    <a:pt x="1893" y="0"/>
                    <a:pt x="1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Rounded Rectangle 29">
            <a:extLst>
              <a:ext uri="{FF2B5EF4-FFF2-40B4-BE49-F238E27FC236}">
                <a16:creationId xmlns="" xmlns:a16="http://schemas.microsoft.com/office/drawing/2014/main" id="{48C3DDDD-4A62-43E2-2773-DDF49951AA8E}"/>
              </a:ext>
            </a:extLst>
          </p:cNvPr>
          <p:cNvSpPr/>
          <p:nvPr/>
        </p:nvSpPr>
        <p:spPr>
          <a:xfrm>
            <a:off x="708958" y="3543016"/>
            <a:ext cx="3878539" cy="1452103"/>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a:solidFill>
                  <a:sysClr val="windowText" lastClr="000000"/>
                </a:solidFill>
                <a:latin typeface="Times New Roman" panose="02020603050405020304" pitchFamily="18" charset="0"/>
                <a:cs typeface="Times New Roman" panose="02020603050405020304" pitchFamily="18" charset="0"/>
              </a:rPr>
              <a:t>C</a:t>
            </a:r>
            <a:r>
              <a:rPr lang="vi-VN" sz="2000" b="1" dirty="0">
                <a:solidFill>
                  <a:sysClr val="windowText" lastClr="000000"/>
                </a:solidFill>
                <a:latin typeface="Times New Roman" panose="02020603050405020304" pitchFamily="18" charset="0"/>
                <a:cs typeface="Times New Roman" panose="02020603050405020304" pitchFamily="18" charset="0"/>
              </a:rPr>
              <a:t>. </a:t>
            </a:r>
            <a:r>
              <a:rPr lang="vi-VN" sz="2000" dirty="0">
                <a:solidFill>
                  <a:sysClr val="windowText" lastClr="000000"/>
                </a:solidFill>
                <a:latin typeface="Times New Roman" panose="02020603050405020304" pitchFamily="18" charset="0"/>
                <a:cs typeface="Times New Roman" panose="02020603050405020304" pitchFamily="18" charset="0"/>
              </a:rPr>
              <a:t>Là thói quen tiêu dùng của số ít người dân trên toàn quốc </a:t>
            </a:r>
          </a:p>
        </p:txBody>
      </p:sp>
      <p:sp>
        <p:nvSpPr>
          <p:cNvPr id="31" name="Rounded Rectangle 30">
            <a:extLst>
              <a:ext uri="{FF2B5EF4-FFF2-40B4-BE49-F238E27FC236}">
                <a16:creationId xmlns="" xmlns:a16="http://schemas.microsoft.com/office/drawing/2014/main" id="{11AE2E1C-679F-DE8E-D4CA-54C683601CE1}"/>
              </a:ext>
            </a:extLst>
          </p:cNvPr>
          <p:cNvSpPr/>
          <p:nvPr/>
        </p:nvSpPr>
        <p:spPr>
          <a:xfrm>
            <a:off x="4748612" y="3543016"/>
            <a:ext cx="3756801" cy="1452103"/>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latin typeface="Times New Roman" panose="02020603050405020304" pitchFamily="18" charset="0"/>
                <a:cs typeface="Times New Roman" panose="02020603050405020304" pitchFamily="18" charset="0"/>
              </a:rPr>
              <a:t>D. </a:t>
            </a:r>
            <a:r>
              <a:rPr lang="vi-VN" sz="2000" dirty="0">
                <a:solidFill>
                  <a:sysClr val="windowText" lastClr="000000"/>
                </a:solidFill>
                <a:latin typeface="Times New Roman" panose="02020603050405020304" pitchFamily="18" charset="0"/>
                <a:cs typeface="Times New Roman" panose="02020603050405020304" pitchFamily="18" charset="0"/>
              </a:rPr>
              <a:t>Là các cách thức mà người tiêu dùng chọn lựa các đồ dùng cho bản thân</a:t>
            </a:r>
          </a:p>
        </p:txBody>
      </p:sp>
      <p:sp>
        <p:nvSpPr>
          <p:cNvPr id="32" name="Rounded Rectangle 31">
            <a:extLst>
              <a:ext uri="{FF2B5EF4-FFF2-40B4-BE49-F238E27FC236}">
                <a16:creationId xmlns="" xmlns:a16="http://schemas.microsoft.com/office/drawing/2014/main" id="{89BB6C06-A447-A683-4BA0-806D5AC0051A}"/>
              </a:ext>
            </a:extLst>
          </p:cNvPr>
          <p:cNvSpPr/>
          <p:nvPr/>
        </p:nvSpPr>
        <p:spPr>
          <a:xfrm>
            <a:off x="708958" y="1376635"/>
            <a:ext cx="3878539" cy="2166382"/>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b="1" dirty="0">
              <a:solidFill>
                <a:sysClr val="windowText" lastClr="000000"/>
              </a:solidFill>
              <a:latin typeface="Times New Roman" panose="02020603050405020304" pitchFamily="18" charset="0"/>
              <a:cs typeface="Times New Roman" panose="02020603050405020304" pitchFamily="18" charset="0"/>
            </a:endParaRPr>
          </a:p>
          <a:p>
            <a:pPr algn="just">
              <a:lnSpc>
                <a:spcPct val="150000"/>
              </a:lnSpc>
            </a:pPr>
            <a:r>
              <a:rPr lang="vi-VN" sz="2000" b="1" dirty="0">
                <a:solidFill>
                  <a:schemeClr val="tx1"/>
                </a:solidFill>
                <a:latin typeface="Times New Roman" panose="02020603050405020304" pitchFamily="18" charset="0"/>
                <a:cs typeface="Times New Roman" panose="02020603050405020304" pitchFamily="18" charset="0"/>
              </a:rPr>
              <a:t>A. </a:t>
            </a:r>
            <a:r>
              <a:rPr lang="vi-VN" sz="2000" dirty="0">
                <a:solidFill>
                  <a:schemeClr val="tx1"/>
                </a:solidFill>
                <a:latin typeface="Times New Roman" panose="02020603050405020304" pitchFamily="18" charset="0"/>
                <a:cs typeface="Times New Roman" panose="02020603050405020304" pitchFamily="18" charset="0"/>
              </a:rPr>
              <a:t>Là một bộ phận quan trọng của nền văn hóa dân tộc, nó thể hiện các giá trị văn hóa của con người Việt Nam trong tiêu dùng cá nhân và trong tiêu dùng sản xuất</a:t>
            </a:r>
            <a:endParaRPr lang="en-US" sz="2000" dirty="0">
              <a:solidFill>
                <a:schemeClr val="tx1"/>
              </a:solidFill>
              <a:latin typeface="Times New Roman" panose="02020603050405020304" pitchFamily="18" charset="0"/>
              <a:cs typeface="Times New Roman" panose="02020603050405020304" pitchFamily="18" charset="0"/>
            </a:endParaRPr>
          </a:p>
          <a:p>
            <a:pPr algn="just">
              <a:lnSpc>
                <a:spcPct val="150000"/>
              </a:lnSpc>
            </a:pPr>
            <a:endParaRPr lang="vi-VN" sz="2000" dirty="0">
              <a:solidFill>
                <a:sysClr val="windowText" lastClr="000000"/>
              </a:solidFill>
              <a:latin typeface="Times New Roman" panose="02020603050405020304" pitchFamily="18" charset="0"/>
              <a:cs typeface="Times New Roman" panose="02020603050405020304" pitchFamily="18" charset="0"/>
            </a:endParaRPr>
          </a:p>
        </p:txBody>
      </p:sp>
      <p:sp>
        <p:nvSpPr>
          <p:cNvPr id="33" name="Rounded Rectangle 32">
            <a:extLst>
              <a:ext uri="{FF2B5EF4-FFF2-40B4-BE49-F238E27FC236}">
                <a16:creationId xmlns="" xmlns:a16="http://schemas.microsoft.com/office/drawing/2014/main" id="{D55245C8-9CEC-11C3-44F5-C4EC5E90A839}"/>
              </a:ext>
            </a:extLst>
          </p:cNvPr>
          <p:cNvSpPr/>
          <p:nvPr/>
        </p:nvSpPr>
        <p:spPr>
          <a:xfrm>
            <a:off x="4748612" y="1417814"/>
            <a:ext cx="3756801" cy="1962416"/>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latin typeface="Times New Roman" panose="02020603050405020304" pitchFamily="18" charset="0"/>
                <a:cs typeface="Times New Roman" panose="02020603050405020304" pitchFamily="18" charset="0"/>
              </a:rPr>
              <a:t>B. </a:t>
            </a:r>
            <a:r>
              <a:rPr lang="vi-VN" sz="2000" dirty="0">
                <a:solidFill>
                  <a:sysClr val="windowText" lastClr="000000"/>
                </a:solidFill>
                <a:latin typeface="Times New Roman" panose="02020603050405020304" pitchFamily="18" charset="0"/>
                <a:cs typeface="Times New Roman" panose="02020603050405020304" pitchFamily="18" charset="0"/>
              </a:rPr>
              <a:t>Là thói quen tiêu dùng của một bộ phận người dân </a:t>
            </a:r>
          </a:p>
          <a:p>
            <a:pPr algn="just">
              <a:lnSpc>
                <a:spcPct val="150000"/>
              </a:lnSpc>
            </a:pPr>
            <a:endParaRPr lang="en-US" sz="2000" dirty="0">
              <a:solidFill>
                <a:sysClr val="windowText" lastClr="000000"/>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 xmlns:a16="http://schemas.microsoft.com/office/drawing/2014/main" id="{2E0B772A-ACB7-C43B-B066-4561D6EB1F71}"/>
              </a:ext>
            </a:extLst>
          </p:cNvPr>
          <p:cNvSpPr/>
          <p:nvPr/>
        </p:nvSpPr>
        <p:spPr>
          <a:xfrm>
            <a:off x="708959" y="920817"/>
            <a:ext cx="7796454" cy="496996"/>
          </a:xfrm>
          <a:prstGeom prst="rect">
            <a:avLst/>
          </a:prstGeom>
        </p:spPr>
        <p:txBody>
          <a:bodyPr wrap="square">
            <a:spAutoFit/>
          </a:bodyPr>
          <a:lstStyle/>
          <a:p>
            <a:pPr algn="ctr">
              <a:lnSpc>
                <a:spcPct val="150000"/>
              </a:lnSpc>
            </a:pPr>
            <a:r>
              <a:rPr lang="en-US" sz="2000" b="1" dirty="0" err="1">
                <a:solidFill>
                  <a:schemeClr val="bg2">
                    <a:lumMod val="50000"/>
                  </a:schemeClr>
                </a:solidFill>
                <a:latin typeface="Times New Roman" panose="02020603050405020304" pitchFamily="18" charset="0"/>
                <a:ea typeface="+mn-ea"/>
                <a:cs typeface="Times New Roman" panose="02020603050405020304" pitchFamily="18" charset="0"/>
              </a:rPr>
              <a:t>Câu</a:t>
            </a:r>
            <a:r>
              <a:rPr lang="en-US" sz="2000" b="1" dirty="0">
                <a:solidFill>
                  <a:schemeClr val="bg2">
                    <a:lumMod val="50000"/>
                  </a:schemeClr>
                </a:solidFill>
                <a:latin typeface="Times New Roman" panose="02020603050405020304" pitchFamily="18" charset="0"/>
                <a:ea typeface="+mn-ea"/>
                <a:cs typeface="Times New Roman" panose="02020603050405020304" pitchFamily="18" charset="0"/>
              </a:rPr>
              <a:t> 2: </a:t>
            </a:r>
            <a:r>
              <a:rPr lang="vi-VN" sz="2000" dirty="0">
                <a:solidFill>
                  <a:schemeClr val="bg2">
                    <a:lumMod val="50000"/>
                  </a:schemeClr>
                </a:solidFill>
                <a:latin typeface="Times New Roman" panose="02020603050405020304" pitchFamily="18" charset="0"/>
                <a:ea typeface="+mn-ea"/>
                <a:cs typeface="Times New Roman" panose="02020603050405020304" pitchFamily="18" charset="0"/>
              </a:rPr>
              <a:t>Em hãy cho biết khái niệm của văn hóa tiêu dùng?</a:t>
            </a:r>
            <a:endParaRPr lang="en-US" sz="2000" dirty="0">
              <a:solidFill>
                <a:schemeClr val="bg2">
                  <a:lumMod val="50000"/>
                </a:schemeClr>
              </a:solidFill>
              <a:latin typeface="Times New Roman" panose="02020603050405020304" pitchFamily="18" charset="0"/>
              <a:ea typeface="+mn-ea"/>
              <a:cs typeface="Times New Roman" panose="02020603050405020304" pitchFamily="18" charset="0"/>
            </a:endParaRPr>
          </a:p>
        </p:txBody>
      </p:sp>
      <p:sp>
        <p:nvSpPr>
          <p:cNvPr id="2" name="Rounded Rectangle 31">
            <a:extLst>
              <a:ext uri="{FF2B5EF4-FFF2-40B4-BE49-F238E27FC236}">
                <a16:creationId xmlns="" xmlns:a16="http://schemas.microsoft.com/office/drawing/2014/main" id="{006F9372-79E7-B3E3-5286-B2D47149E1B0}"/>
              </a:ext>
            </a:extLst>
          </p:cNvPr>
          <p:cNvSpPr/>
          <p:nvPr/>
        </p:nvSpPr>
        <p:spPr>
          <a:xfrm>
            <a:off x="699433" y="1400375"/>
            <a:ext cx="3878539" cy="2166382"/>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b="1" dirty="0">
              <a:solidFill>
                <a:sysClr val="windowText" lastClr="000000"/>
              </a:solidFill>
              <a:latin typeface="Times New Roman" panose="02020603050405020304" pitchFamily="18" charset="0"/>
              <a:cs typeface="Times New Roman" panose="02020603050405020304" pitchFamily="18" charset="0"/>
            </a:endParaRPr>
          </a:p>
          <a:p>
            <a:pPr algn="just">
              <a:lnSpc>
                <a:spcPct val="150000"/>
              </a:lnSpc>
            </a:pPr>
            <a:r>
              <a:rPr lang="vi-VN" sz="2000" b="1" dirty="0">
                <a:solidFill>
                  <a:schemeClr val="accent1"/>
                </a:solidFill>
                <a:latin typeface="Times New Roman" panose="02020603050405020304" pitchFamily="18" charset="0"/>
                <a:cs typeface="Times New Roman" panose="02020603050405020304" pitchFamily="18" charset="0"/>
              </a:rPr>
              <a:t>A. </a:t>
            </a:r>
            <a:r>
              <a:rPr lang="vi-VN" sz="2000" dirty="0">
                <a:solidFill>
                  <a:schemeClr val="accent1"/>
                </a:solidFill>
                <a:latin typeface="Times New Roman" panose="02020603050405020304" pitchFamily="18" charset="0"/>
                <a:cs typeface="Times New Roman" panose="02020603050405020304" pitchFamily="18" charset="0"/>
              </a:rPr>
              <a:t>Là một bộ phận quan trọng của nền văn hóa dân tộc, nó thể hiện các giá trị văn hóa của con người Việt Nam trong tiêu dùng cá nhân và trong tiêu dùng sản xuất</a:t>
            </a:r>
            <a:endParaRPr lang="en-US" sz="2000" dirty="0">
              <a:solidFill>
                <a:schemeClr val="accent1"/>
              </a:solidFill>
              <a:latin typeface="Times New Roman" panose="02020603050405020304" pitchFamily="18" charset="0"/>
              <a:cs typeface="Times New Roman" panose="02020603050405020304" pitchFamily="18" charset="0"/>
            </a:endParaRPr>
          </a:p>
          <a:p>
            <a:pPr algn="just">
              <a:lnSpc>
                <a:spcPct val="150000"/>
              </a:lnSpc>
            </a:pPr>
            <a:endParaRPr lang="vi-VN" sz="2000"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02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3"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8EA20B3-B599-761E-B442-F26A34987392}"/>
            </a:ext>
          </a:extLst>
        </p:cNvPr>
        <p:cNvGrpSpPr/>
        <p:nvPr/>
      </p:nvGrpSpPr>
      <p:grpSpPr>
        <a:xfrm>
          <a:off x="0" y="0"/>
          <a:ext cx="0" cy="0"/>
          <a:chOff x="0" y="0"/>
          <a:chExt cx="0" cy="0"/>
        </a:xfrm>
      </p:grpSpPr>
      <p:grpSp>
        <p:nvGrpSpPr>
          <p:cNvPr id="5" name="Google Shape;1130;p54">
            <a:extLst>
              <a:ext uri="{FF2B5EF4-FFF2-40B4-BE49-F238E27FC236}">
                <a16:creationId xmlns="" xmlns:a16="http://schemas.microsoft.com/office/drawing/2014/main" id="{A321D94B-752D-622F-29CF-C06A12B5D3A9}"/>
              </a:ext>
            </a:extLst>
          </p:cNvPr>
          <p:cNvGrpSpPr/>
          <p:nvPr/>
        </p:nvGrpSpPr>
        <p:grpSpPr>
          <a:xfrm>
            <a:off x="708959" y="3544205"/>
            <a:ext cx="7796454" cy="1599295"/>
            <a:chOff x="631467" y="3541677"/>
            <a:chExt cx="7796454" cy="1599295"/>
          </a:xfrm>
        </p:grpSpPr>
        <p:grpSp>
          <p:nvGrpSpPr>
            <p:cNvPr id="6" name="Google Shape;1131;p54">
              <a:extLst>
                <a:ext uri="{FF2B5EF4-FFF2-40B4-BE49-F238E27FC236}">
                  <a16:creationId xmlns="" xmlns:a16="http://schemas.microsoft.com/office/drawing/2014/main" id="{AEBA7E0B-9929-A7FD-4208-4C8D4FD74EBD}"/>
                </a:ext>
              </a:extLst>
            </p:cNvPr>
            <p:cNvGrpSpPr/>
            <p:nvPr/>
          </p:nvGrpSpPr>
          <p:grpSpPr>
            <a:xfrm rot="-1212320">
              <a:off x="732022" y="3867204"/>
              <a:ext cx="2053959" cy="948241"/>
              <a:chOff x="2538364" y="3982259"/>
              <a:chExt cx="2053873" cy="948202"/>
            </a:xfrm>
          </p:grpSpPr>
          <p:grpSp>
            <p:nvGrpSpPr>
              <p:cNvPr id="19" name="Google Shape;1132;p54">
                <a:extLst>
                  <a:ext uri="{FF2B5EF4-FFF2-40B4-BE49-F238E27FC236}">
                    <a16:creationId xmlns="" xmlns:a16="http://schemas.microsoft.com/office/drawing/2014/main" id="{F3264C77-F3D2-961E-57F4-57B5844AEB98}"/>
                  </a:ext>
                </a:extLst>
              </p:cNvPr>
              <p:cNvGrpSpPr/>
              <p:nvPr/>
            </p:nvGrpSpPr>
            <p:grpSpPr>
              <a:xfrm>
                <a:off x="2538364" y="3982259"/>
                <a:ext cx="2053873" cy="948202"/>
                <a:chOff x="998164" y="2108659"/>
                <a:chExt cx="2053873" cy="948202"/>
              </a:xfrm>
            </p:grpSpPr>
            <p:sp>
              <p:nvSpPr>
                <p:cNvPr id="26" name="Google Shape;1133;p54">
                  <a:extLst>
                    <a:ext uri="{FF2B5EF4-FFF2-40B4-BE49-F238E27FC236}">
                      <a16:creationId xmlns="" xmlns:a16="http://schemas.microsoft.com/office/drawing/2014/main" id="{B63F3B82-168E-0A7C-B54D-50A2B7B551A9}"/>
                    </a:ext>
                  </a:extLst>
                </p:cNvPr>
                <p:cNvSpPr/>
                <p:nvPr/>
              </p:nvSpPr>
              <p:spPr>
                <a:xfrm>
                  <a:off x="1014772" y="2428177"/>
                  <a:ext cx="40257" cy="40257"/>
                </a:xfrm>
                <a:custGeom>
                  <a:avLst/>
                  <a:gdLst/>
                  <a:ahLst/>
                  <a:cxnLst/>
                  <a:rect l="l" t="t" r="r" b="b"/>
                  <a:pathLst>
                    <a:path w="1340" h="1340" extrusionOk="0">
                      <a:moveTo>
                        <a:pt x="670" y="0"/>
                      </a:moveTo>
                      <a:cubicBezTo>
                        <a:pt x="298" y="0"/>
                        <a:pt x="0" y="298"/>
                        <a:pt x="0" y="669"/>
                      </a:cubicBezTo>
                      <a:cubicBezTo>
                        <a:pt x="0" y="1042"/>
                        <a:pt x="298" y="1339"/>
                        <a:pt x="670" y="1339"/>
                      </a:cubicBezTo>
                      <a:cubicBezTo>
                        <a:pt x="1042" y="1339"/>
                        <a:pt x="1340" y="1042"/>
                        <a:pt x="1340" y="669"/>
                      </a:cubicBezTo>
                      <a:cubicBezTo>
                        <a:pt x="1340" y="298"/>
                        <a:pt x="1042"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34;p54">
                  <a:extLst>
                    <a:ext uri="{FF2B5EF4-FFF2-40B4-BE49-F238E27FC236}">
                      <a16:creationId xmlns="" xmlns:a16="http://schemas.microsoft.com/office/drawing/2014/main" id="{5F02C306-634A-344A-A209-9C03CFD40376}"/>
                    </a:ext>
                  </a:extLst>
                </p:cNvPr>
                <p:cNvSpPr/>
                <p:nvPr/>
              </p:nvSpPr>
              <p:spPr>
                <a:xfrm>
                  <a:off x="1290959" y="2247702"/>
                  <a:ext cx="40257" cy="40257"/>
                </a:xfrm>
                <a:custGeom>
                  <a:avLst/>
                  <a:gdLst/>
                  <a:ahLst/>
                  <a:cxnLst/>
                  <a:rect l="l" t="t" r="r" b="b"/>
                  <a:pathLst>
                    <a:path w="1340" h="1340" extrusionOk="0">
                      <a:moveTo>
                        <a:pt x="670" y="0"/>
                      </a:moveTo>
                      <a:cubicBezTo>
                        <a:pt x="298" y="0"/>
                        <a:pt x="0" y="298"/>
                        <a:pt x="0" y="669"/>
                      </a:cubicBezTo>
                      <a:cubicBezTo>
                        <a:pt x="0" y="1042"/>
                        <a:pt x="298" y="1339"/>
                        <a:pt x="670" y="1339"/>
                      </a:cubicBezTo>
                      <a:cubicBezTo>
                        <a:pt x="1042" y="1339"/>
                        <a:pt x="1340" y="1042"/>
                        <a:pt x="1340" y="669"/>
                      </a:cubicBezTo>
                      <a:cubicBezTo>
                        <a:pt x="1340" y="298"/>
                        <a:pt x="1042" y="0"/>
                        <a:pt x="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35;p54">
                  <a:extLst>
                    <a:ext uri="{FF2B5EF4-FFF2-40B4-BE49-F238E27FC236}">
                      <a16:creationId xmlns="" xmlns:a16="http://schemas.microsoft.com/office/drawing/2014/main" id="{A68BDA15-35D3-640C-56BC-FEBC49C22F8E}"/>
                    </a:ext>
                  </a:extLst>
                </p:cNvPr>
                <p:cNvSpPr/>
                <p:nvPr/>
              </p:nvSpPr>
              <p:spPr>
                <a:xfrm>
                  <a:off x="2978553" y="2983406"/>
                  <a:ext cx="73484" cy="73454"/>
                </a:xfrm>
                <a:custGeom>
                  <a:avLst/>
                  <a:gdLst/>
                  <a:ahLst/>
                  <a:cxnLst/>
                  <a:rect l="l" t="t" r="r" b="b"/>
                  <a:pathLst>
                    <a:path w="2446" h="2445" extrusionOk="0">
                      <a:moveTo>
                        <a:pt x="1224" y="0"/>
                      </a:moveTo>
                      <a:cubicBezTo>
                        <a:pt x="543" y="0"/>
                        <a:pt x="1" y="543"/>
                        <a:pt x="1" y="1223"/>
                      </a:cubicBezTo>
                      <a:cubicBezTo>
                        <a:pt x="1" y="1892"/>
                        <a:pt x="543" y="2445"/>
                        <a:pt x="1224" y="2445"/>
                      </a:cubicBezTo>
                      <a:cubicBezTo>
                        <a:pt x="1893" y="2445"/>
                        <a:pt x="2446" y="1892"/>
                        <a:pt x="2446" y="1223"/>
                      </a:cubicBezTo>
                      <a:cubicBezTo>
                        <a:pt x="2446" y="543"/>
                        <a:pt x="1893" y="0"/>
                        <a:pt x="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36;p54">
                  <a:extLst>
                    <a:ext uri="{FF2B5EF4-FFF2-40B4-BE49-F238E27FC236}">
                      <a16:creationId xmlns="" xmlns:a16="http://schemas.microsoft.com/office/drawing/2014/main" id="{3EFFD1FC-5438-9349-FC46-E0FBA6003F95}"/>
                    </a:ext>
                  </a:extLst>
                </p:cNvPr>
                <p:cNvSpPr/>
                <p:nvPr/>
              </p:nvSpPr>
              <p:spPr>
                <a:xfrm>
                  <a:off x="998164" y="2108659"/>
                  <a:ext cx="73484" cy="73484"/>
                </a:xfrm>
                <a:custGeom>
                  <a:avLst/>
                  <a:gdLst/>
                  <a:ahLst/>
                  <a:cxnLst/>
                  <a:rect l="l" t="t" r="r" b="b"/>
                  <a:pathLst>
                    <a:path w="2446" h="2446" extrusionOk="0">
                      <a:moveTo>
                        <a:pt x="1224" y="1"/>
                      </a:moveTo>
                      <a:cubicBezTo>
                        <a:pt x="543" y="1"/>
                        <a:pt x="1" y="553"/>
                        <a:pt x="1" y="1223"/>
                      </a:cubicBezTo>
                      <a:cubicBezTo>
                        <a:pt x="1" y="1903"/>
                        <a:pt x="543" y="2445"/>
                        <a:pt x="1224" y="2445"/>
                      </a:cubicBezTo>
                      <a:cubicBezTo>
                        <a:pt x="1893" y="2445"/>
                        <a:pt x="2445" y="1903"/>
                        <a:pt x="2445" y="1223"/>
                      </a:cubicBezTo>
                      <a:cubicBezTo>
                        <a:pt x="2445" y="553"/>
                        <a:pt x="1893" y="1"/>
                        <a:pt x="12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37;p54">
                <a:extLst>
                  <a:ext uri="{FF2B5EF4-FFF2-40B4-BE49-F238E27FC236}">
                    <a16:creationId xmlns="" xmlns:a16="http://schemas.microsoft.com/office/drawing/2014/main" id="{AE20A967-78F4-0596-59CE-349CC4269862}"/>
                  </a:ext>
                </a:extLst>
              </p:cNvPr>
              <p:cNvGrpSpPr/>
              <p:nvPr/>
            </p:nvGrpSpPr>
            <p:grpSpPr>
              <a:xfrm rot="3767331">
                <a:off x="3485228" y="4380725"/>
                <a:ext cx="295737" cy="293394"/>
                <a:chOff x="3656800" y="2938925"/>
                <a:chExt cx="246100" cy="244150"/>
              </a:xfrm>
            </p:grpSpPr>
            <p:sp>
              <p:nvSpPr>
                <p:cNvPr id="22" name="Google Shape;1138;p54">
                  <a:extLst>
                    <a:ext uri="{FF2B5EF4-FFF2-40B4-BE49-F238E27FC236}">
                      <a16:creationId xmlns="" xmlns:a16="http://schemas.microsoft.com/office/drawing/2014/main" id="{B35166B2-844B-9193-9826-5A3C9AF161F8}"/>
                    </a:ext>
                  </a:extLst>
                </p:cNvPr>
                <p:cNvSpPr/>
                <p:nvPr/>
              </p:nvSpPr>
              <p:spPr>
                <a:xfrm>
                  <a:off x="3656800" y="2938925"/>
                  <a:ext cx="246100" cy="244150"/>
                </a:xfrm>
                <a:custGeom>
                  <a:avLst/>
                  <a:gdLst/>
                  <a:ahLst/>
                  <a:cxnLst/>
                  <a:rect l="l" t="t" r="r" b="b"/>
                  <a:pathLst>
                    <a:path w="9844" h="9766" extrusionOk="0">
                      <a:moveTo>
                        <a:pt x="4932" y="252"/>
                      </a:moveTo>
                      <a:cubicBezTo>
                        <a:pt x="5868" y="252"/>
                        <a:pt x="6782" y="539"/>
                        <a:pt x="7569" y="1082"/>
                      </a:cubicBezTo>
                      <a:cubicBezTo>
                        <a:pt x="8578" y="1793"/>
                        <a:pt x="9258" y="2856"/>
                        <a:pt x="9482" y="4068"/>
                      </a:cubicBezTo>
                      <a:cubicBezTo>
                        <a:pt x="9694" y="5280"/>
                        <a:pt x="9428" y="6513"/>
                        <a:pt x="8717" y="7523"/>
                      </a:cubicBezTo>
                      <a:cubicBezTo>
                        <a:pt x="8015" y="8544"/>
                        <a:pt x="6952" y="9213"/>
                        <a:pt x="5740" y="9436"/>
                      </a:cubicBezTo>
                      <a:cubicBezTo>
                        <a:pt x="5464" y="9489"/>
                        <a:pt x="5188" y="9510"/>
                        <a:pt x="4911" y="9510"/>
                      </a:cubicBezTo>
                      <a:cubicBezTo>
                        <a:pt x="3976" y="9510"/>
                        <a:pt x="3062" y="9224"/>
                        <a:pt x="2275" y="8681"/>
                      </a:cubicBezTo>
                      <a:cubicBezTo>
                        <a:pt x="1265" y="7970"/>
                        <a:pt x="584" y="6907"/>
                        <a:pt x="372" y="5695"/>
                      </a:cubicBezTo>
                      <a:cubicBezTo>
                        <a:pt x="149" y="4483"/>
                        <a:pt x="425" y="3250"/>
                        <a:pt x="1127" y="2240"/>
                      </a:cubicBezTo>
                      <a:cubicBezTo>
                        <a:pt x="1839" y="1219"/>
                        <a:pt x="2892" y="550"/>
                        <a:pt x="4113" y="326"/>
                      </a:cubicBezTo>
                      <a:cubicBezTo>
                        <a:pt x="4380" y="274"/>
                        <a:pt x="4656" y="252"/>
                        <a:pt x="4932" y="252"/>
                      </a:cubicBezTo>
                      <a:close/>
                      <a:moveTo>
                        <a:pt x="4913" y="1"/>
                      </a:moveTo>
                      <a:cubicBezTo>
                        <a:pt x="4628" y="1"/>
                        <a:pt x="4344" y="25"/>
                        <a:pt x="4061" y="71"/>
                      </a:cubicBezTo>
                      <a:cubicBezTo>
                        <a:pt x="3412" y="189"/>
                        <a:pt x="2806" y="433"/>
                        <a:pt x="2264" y="784"/>
                      </a:cubicBezTo>
                      <a:cubicBezTo>
                        <a:pt x="1732" y="1134"/>
                        <a:pt x="1276" y="1571"/>
                        <a:pt x="914" y="2091"/>
                      </a:cubicBezTo>
                      <a:cubicBezTo>
                        <a:pt x="553" y="2612"/>
                        <a:pt x="298" y="3186"/>
                        <a:pt x="159" y="3803"/>
                      </a:cubicBezTo>
                      <a:cubicBezTo>
                        <a:pt x="22" y="4441"/>
                        <a:pt x="0" y="5089"/>
                        <a:pt x="117" y="5737"/>
                      </a:cubicBezTo>
                      <a:cubicBezTo>
                        <a:pt x="234" y="6385"/>
                        <a:pt x="478" y="6992"/>
                        <a:pt x="829" y="7544"/>
                      </a:cubicBezTo>
                      <a:cubicBezTo>
                        <a:pt x="1170" y="8076"/>
                        <a:pt x="1616" y="8522"/>
                        <a:pt x="2136" y="8884"/>
                      </a:cubicBezTo>
                      <a:cubicBezTo>
                        <a:pt x="2658" y="9245"/>
                        <a:pt x="3232" y="9500"/>
                        <a:pt x="3848" y="9638"/>
                      </a:cubicBezTo>
                      <a:cubicBezTo>
                        <a:pt x="4199" y="9723"/>
                        <a:pt x="4560" y="9766"/>
                        <a:pt x="4921" y="9766"/>
                      </a:cubicBezTo>
                      <a:cubicBezTo>
                        <a:pt x="5209" y="9766"/>
                        <a:pt x="5495" y="9734"/>
                        <a:pt x="5783" y="9692"/>
                      </a:cubicBezTo>
                      <a:cubicBezTo>
                        <a:pt x="6431" y="9574"/>
                        <a:pt x="7037" y="9330"/>
                        <a:pt x="7590" y="8979"/>
                      </a:cubicBezTo>
                      <a:cubicBezTo>
                        <a:pt x="8110" y="8629"/>
                        <a:pt x="8568" y="8192"/>
                        <a:pt x="8929" y="7672"/>
                      </a:cubicBezTo>
                      <a:cubicBezTo>
                        <a:pt x="9291" y="7151"/>
                        <a:pt x="9546" y="6577"/>
                        <a:pt x="9683" y="5960"/>
                      </a:cubicBezTo>
                      <a:cubicBezTo>
                        <a:pt x="9832" y="5322"/>
                        <a:pt x="9843" y="4674"/>
                        <a:pt x="9726" y="4026"/>
                      </a:cubicBezTo>
                      <a:cubicBezTo>
                        <a:pt x="9609" y="3378"/>
                        <a:pt x="9376" y="2771"/>
                        <a:pt x="9014" y="2219"/>
                      </a:cubicBezTo>
                      <a:cubicBezTo>
                        <a:pt x="8674" y="1687"/>
                        <a:pt x="8238" y="1241"/>
                        <a:pt x="7717" y="879"/>
                      </a:cubicBezTo>
                      <a:cubicBezTo>
                        <a:pt x="7196" y="518"/>
                        <a:pt x="6622" y="263"/>
                        <a:pt x="6006" y="125"/>
                      </a:cubicBezTo>
                      <a:cubicBezTo>
                        <a:pt x="5646" y="41"/>
                        <a:pt x="5280" y="1"/>
                        <a:pt x="4913"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9;p54">
                  <a:extLst>
                    <a:ext uri="{FF2B5EF4-FFF2-40B4-BE49-F238E27FC236}">
                      <a16:creationId xmlns="" xmlns:a16="http://schemas.microsoft.com/office/drawing/2014/main" id="{9FBD26DB-13E9-C665-E1F5-C441BC61F20A}"/>
                    </a:ext>
                  </a:extLst>
                </p:cNvPr>
                <p:cNvSpPr/>
                <p:nvPr/>
              </p:nvSpPr>
              <p:spPr>
                <a:xfrm>
                  <a:off x="3705425" y="3054925"/>
                  <a:ext cx="52900" cy="42850"/>
                </a:xfrm>
                <a:custGeom>
                  <a:avLst/>
                  <a:gdLst/>
                  <a:ahLst/>
                  <a:cxnLst/>
                  <a:rect l="l" t="t" r="r" b="b"/>
                  <a:pathLst>
                    <a:path w="2116" h="1714" extrusionOk="0">
                      <a:moveTo>
                        <a:pt x="133" y="1"/>
                      </a:moveTo>
                      <a:cubicBezTo>
                        <a:pt x="75" y="1"/>
                        <a:pt x="20" y="50"/>
                        <a:pt x="11" y="108"/>
                      </a:cubicBezTo>
                      <a:cubicBezTo>
                        <a:pt x="0" y="183"/>
                        <a:pt x="43" y="247"/>
                        <a:pt x="117" y="257"/>
                      </a:cubicBezTo>
                      <a:lnTo>
                        <a:pt x="1765" y="512"/>
                      </a:lnTo>
                      <a:lnTo>
                        <a:pt x="1084" y="1512"/>
                      </a:lnTo>
                      <a:cubicBezTo>
                        <a:pt x="1042" y="1575"/>
                        <a:pt x="1063" y="1650"/>
                        <a:pt x="1117" y="1693"/>
                      </a:cubicBezTo>
                      <a:cubicBezTo>
                        <a:pt x="1138" y="1714"/>
                        <a:pt x="1169" y="1714"/>
                        <a:pt x="1191" y="1714"/>
                      </a:cubicBezTo>
                      <a:cubicBezTo>
                        <a:pt x="1233" y="1714"/>
                        <a:pt x="1265" y="1693"/>
                        <a:pt x="1297" y="1660"/>
                      </a:cubicBezTo>
                      <a:lnTo>
                        <a:pt x="2083" y="491"/>
                      </a:lnTo>
                      <a:cubicBezTo>
                        <a:pt x="2116" y="460"/>
                        <a:pt x="2116" y="406"/>
                        <a:pt x="2095" y="364"/>
                      </a:cubicBezTo>
                      <a:cubicBezTo>
                        <a:pt x="2083" y="332"/>
                        <a:pt x="2041" y="300"/>
                        <a:pt x="1998" y="290"/>
                      </a:cubicBezTo>
                      <a:lnTo>
                        <a:pt x="149" y="2"/>
                      </a:lnTo>
                      <a:cubicBezTo>
                        <a:pt x="144" y="1"/>
                        <a:pt x="138" y="1"/>
                        <a:pt x="133"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0;p54">
                  <a:extLst>
                    <a:ext uri="{FF2B5EF4-FFF2-40B4-BE49-F238E27FC236}">
                      <a16:creationId xmlns="" xmlns:a16="http://schemas.microsoft.com/office/drawing/2014/main" id="{E0C77ECF-36F6-3416-0E54-707268372F38}"/>
                    </a:ext>
                  </a:extLst>
                </p:cNvPr>
                <p:cNvSpPr/>
                <p:nvPr/>
              </p:nvSpPr>
              <p:spPr>
                <a:xfrm>
                  <a:off x="3800300" y="2997725"/>
                  <a:ext cx="41725" cy="50100"/>
                </a:xfrm>
                <a:custGeom>
                  <a:avLst/>
                  <a:gdLst/>
                  <a:ahLst/>
                  <a:cxnLst/>
                  <a:rect l="l" t="t" r="r" b="b"/>
                  <a:pathLst>
                    <a:path w="1669" h="2004" extrusionOk="0">
                      <a:moveTo>
                        <a:pt x="1111" y="1"/>
                      </a:moveTo>
                      <a:cubicBezTo>
                        <a:pt x="1067" y="1"/>
                        <a:pt x="1021" y="22"/>
                        <a:pt x="999" y="58"/>
                      </a:cubicBezTo>
                      <a:lnTo>
                        <a:pt x="21" y="1663"/>
                      </a:lnTo>
                      <a:cubicBezTo>
                        <a:pt x="0" y="1695"/>
                        <a:pt x="0" y="1748"/>
                        <a:pt x="21" y="1780"/>
                      </a:cubicBezTo>
                      <a:cubicBezTo>
                        <a:pt x="43" y="1822"/>
                        <a:pt x="74" y="1844"/>
                        <a:pt x="117" y="1855"/>
                      </a:cubicBezTo>
                      <a:lnTo>
                        <a:pt x="1531" y="2004"/>
                      </a:lnTo>
                      <a:lnTo>
                        <a:pt x="1541" y="2004"/>
                      </a:lnTo>
                      <a:cubicBezTo>
                        <a:pt x="1605" y="2004"/>
                        <a:pt x="1658" y="1950"/>
                        <a:pt x="1669" y="1886"/>
                      </a:cubicBezTo>
                      <a:cubicBezTo>
                        <a:pt x="1669" y="1812"/>
                        <a:pt x="1626" y="1759"/>
                        <a:pt x="1552" y="1748"/>
                      </a:cubicBezTo>
                      <a:lnTo>
                        <a:pt x="351" y="1621"/>
                      </a:lnTo>
                      <a:lnTo>
                        <a:pt x="1212" y="196"/>
                      </a:lnTo>
                      <a:cubicBezTo>
                        <a:pt x="1255" y="133"/>
                        <a:pt x="1233" y="58"/>
                        <a:pt x="1169" y="15"/>
                      </a:cubicBezTo>
                      <a:cubicBezTo>
                        <a:pt x="1152" y="5"/>
                        <a:pt x="1132" y="1"/>
                        <a:pt x="1111"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1;p54">
                  <a:extLst>
                    <a:ext uri="{FF2B5EF4-FFF2-40B4-BE49-F238E27FC236}">
                      <a16:creationId xmlns="" xmlns:a16="http://schemas.microsoft.com/office/drawing/2014/main" id="{0A0DE41C-DFE2-9139-DCC2-D6C3AB75F1D2}"/>
                    </a:ext>
                  </a:extLst>
                </p:cNvPr>
                <p:cNvSpPr/>
                <p:nvPr/>
              </p:nvSpPr>
              <p:spPr>
                <a:xfrm>
                  <a:off x="3770525" y="3075825"/>
                  <a:ext cx="70975" cy="58100"/>
                </a:xfrm>
                <a:custGeom>
                  <a:avLst/>
                  <a:gdLst/>
                  <a:ahLst/>
                  <a:cxnLst/>
                  <a:rect l="l" t="t" r="r" b="b"/>
                  <a:pathLst>
                    <a:path w="2839" h="2324" extrusionOk="0">
                      <a:moveTo>
                        <a:pt x="1334" y="1"/>
                      </a:moveTo>
                      <a:cubicBezTo>
                        <a:pt x="1293" y="1"/>
                        <a:pt x="1253" y="2"/>
                        <a:pt x="1212" y="6"/>
                      </a:cubicBezTo>
                      <a:cubicBezTo>
                        <a:pt x="904" y="28"/>
                        <a:pt x="490" y="165"/>
                        <a:pt x="224" y="708"/>
                      </a:cubicBezTo>
                      <a:cubicBezTo>
                        <a:pt x="22" y="1101"/>
                        <a:pt x="1" y="1622"/>
                        <a:pt x="160" y="2227"/>
                      </a:cubicBezTo>
                      <a:cubicBezTo>
                        <a:pt x="181" y="2281"/>
                        <a:pt x="224" y="2324"/>
                        <a:pt x="287" y="2324"/>
                      </a:cubicBezTo>
                      <a:lnTo>
                        <a:pt x="320" y="2324"/>
                      </a:lnTo>
                      <a:cubicBezTo>
                        <a:pt x="383" y="2302"/>
                        <a:pt x="426" y="2227"/>
                        <a:pt x="405" y="2164"/>
                      </a:cubicBezTo>
                      <a:cubicBezTo>
                        <a:pt x="266" y="1611"/>
                        <a:pt x="277" y="1164"/>
                        <a:pt x="447" y="814"/>
                      </a:cubicBezTo>
                      <a:cubicBezTo>
                        <a:pt x="617" y="474"/>
                        <a:pt x="883" y="283"/>
                        <a:pt x="1234" y="250"/>
                      </a:cubicBezTo>
                      <a:cubicBezTo>
                        <a:pt x="1258" y="249"/>
                        <a:pt x="1282" y="248"/>
                        <a:pt x="1306" y="248"/>
                      </a:cubicBezTo>
                      <a:cubicBezTo>
                        <a:pt x="1766" y="248"/>
                        <a:pt x="2280" y="528"/>
                        <a:pt x="2583" y="952"/>
                      </a:cubicBezTo>
                      <a:cubicBezTo>
                        <a:pt x="2610" y="985"/>
                        <a:pt x="2653" y="1002"/>
                        <a:pt x="2695" y="1002"/>
                      </a:cubicBezTo>
                      <a:cubicBezTo>
                        <a:pt x="2720" y="1002"/>
                        <a:pt x="2744" y="996"/>
                        <a:pt x="2764" y="984"/>
                      </a:cubicBezTo>
                      <a:cubicBezTo>
                        <a:pt x="2828" y="942"/>
                        <a:pt x="2838" y="857"/>
                        <a:pt x="2796" y="803"/>
                      </a:cubicBezTo>
                      <a:cubicBezTo>
                        <a:pt x="2451" y="320"/>
                        <a:pt x="1866" y="1"/>
                        <a:pt x="1334"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1142;p54">
                <a:extLst>
                  <a:ext uri="{FF2B5EF4-FFF2-40B4-BE49-F238E27FC236}">
                    <a16:creationId xmlns="" xmlns:a16="http://schemas.microsoft.com/office/drawing/2014/main" id="{5380E9F1-C40D-DFBA-D9D2-676F4A514DEA}"/>
                  </a:ext>
                </a:extLst>
              </p:cNvPr>
              <p:cNvSpPr/>
              <p:nvPr/>
            </p:nvSpPr>
            <p:spPr>
              <a:xfrm rot="1694093">
                <a:off x="3052665" y="4058177"/>
                <a:ext cx="363749" cy="170218"/>
              </a:xfrm>
              <a:custGeom>
                <a:avLst/>
                <a:gdLst/>
                <a:ahLst/>
                <a:cxnLst/>
                <a:rect l="l" t="t" r="r" b="b"/>
                <a:pathLst>
                  <a:path w="12108" h="5666" extrusionOk="0">
                    <a:moveTo>
                      <a:pt x="2446" y="1"/>
                    </a:moveTo>
                    <a:lnTo>
                      <a:pt x="1" y="3051"/>
                    </a:lnTo>
                    <a:lnTo>
                      <a:pt x="4784" y="4252"/>
                    </a:lnTo>
                    <a:lnTo>
                      <a:pt x="3657" y="5666"/>
                    </a:lnTo>
                    <a:lnTo>
                      <a:pt x="3657" y="5666"/>
                    </a:lnTo>
                    <a:lnTo>
                      <a:pt x="12108" y="4252"/>
                    </a:lnTo>
                    <a:lnTo>
                      <a:pt x="7250" y="2860"/>
                    </a:lnTo>
                    <a:lnTo>
                      <a:pt x="8462" y="1489"/>
                    </a:lnTo>
                    <a:lnTo>
                      <a:pt x="24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143;p54">
              <a:extLst>
                <a:ext uri="{FF2B5EF4-FFF2-40B4-BE49-F238E27FC236}">
                  <a16:creationId xmlns="" xmlns:a16="http://schemas.microsoft.com/office/drawing/2014/main" id="{E86A8FE4-458D-B8D3-BCA3-BF559638123C}"/>
                </a:ext>
              </a:extLst>
            </p:cNvPr>
            <p:cNvGrpSpPr/>
            <p:nvPr/>
          </p:nvGrpSpPr>
          <p:grpSpPr>
            <a:xfrm>
              <a:off x="7306238" y="3944058"/>
              <a:ext cx="1121683" cy="794543"/>
              <a:chOff x="5476538" y="4115858"/>
              <a:chExt cx="1121683" cy="794543"/>
            </a:xfrm>
          </p:grpSpPr>
          <p:grpSp>
            <p:nvGrpSpPr>
              <p:cNvPr id="10" name="Google Shape;1144;p54">
                <a:extLst>
                  <a:ext uri="{FF2B5EF4-FFF2-40B4-BE49-F238E27FC236}">
                    <a16:creationId xmlns="" xmlns:a16="http://schemas.microsoft.com/office/drawing/2014/main" id="{FB183B07-0BB1-C0FE-B096-A26B9465CABF}"/>
                  </a:ext>
                </a:extLst>
              </p:cNvPr>
              <p:cNvGrpSpPr/>
              <p:nvPr/>
            </p:nvGrpSpPr>
            <p:grpSpPr>
              <a:xfrm>
                <a:off x="5629344" y="4115858"/>
                <a:ext cx="295738" cy="293395"/>
                <a:chOff x="3656800" y="2938925"/>
                <a:chExt cx="246100" cy="244150"/>
              </a:xfrm>
            </p:grpSpPr>
            <p:sp>
              <p:nvSpPr>
                <p:cNvPr id="15" name="Google Shape;1145;p54">
                  <a:extLst>
                    <a:ext uri="{FF2B5EF4-FFF2-40B4-BE49-F238E27FC236}">
                      <a16:creationId xmlns="" xmlns:a16="http://schemas.microsoft.com/office/drawing/2014/main" id="{266F604F-C1A0-9072-824F-E683E4192030}"/>
                    </a:ext>
                  </a:extLst>
                </p:cNvPr>
                <p:cNvSpPr/>
                <p:nvPr/>
              </p:nvSpPr>
              <p:spPr>
                <a:xfrm>
                  <a:off x="3656800" y="2938925"/>
                  <a:ext cx="246100" cy="244150"/>
                </a:xfrm>
                <a:custGeom>
                  <a:avLst/>
                  <a:gdLst/>
                  <a:ahLst/>
                  <a:cxnLst/>
                  <a:rect l="l" t="t" r="r" b="b"/>
                  <a:pathLst>
                    <a:path w="9844" h="9766" extrusionOk="0">
                      <a:moveTo>
                        <a:pt x="4932" y="252"/>
                      </a:moveTo>
                      <a:cubicBezTo>
                        <a:pt x="5868" y="252"/>
                        <a:pt x="6782" y="539"/>
                        <a:pt x="7569" y="1082"/>
                      </a:cubicBezTo>
                      <a:cubicBezTo>
                        <a:pt x="8578" y="1793"/>
                        <a:pt x="9258" y="2856"/>
                        <a:pt x="9482" y="4068"/>
                      </a:cubicBezTo>
                      <a:cubicBezTo>
                        <a:pt x="9694" y="5280"/>
                        <a:pt x="9428" y="6513"/>
                        <a:pt x="8717" y="7523"/>
                      </a:cubicBezTo>
                      <a:cubicBezTo>
                        <a:pt x="8015" y="8544"/>
                        <a:pt x="6952" y="9213"/>
                        <a:pt x="5740" y="9436"/>
                      </a:cubicBezTo>
                      <a:cubicBezTo>
                        <a:pt x="5464" y="9489"/>
                        <a:pt x="5188" y="9510"/>
                        <a:pt x="4911" y="9510"/>
                      </a:cubicBezTo>
                      <a:cubicBezTo>
                        <a:pt x="3976" y="9510"/>
                        <a:pt x="3062" y="9224"/>
                        <a:pt x="2275" y="8681"/>
                      </a:cubicBezTo>
                      <a:cubicBezTo>
                        <a:pt x="1265" y="7970"/>
                        <a:pt x="584" y="6907"/>
                        <a:pt x="372" y="5695"/>
                      </a:cubicBezTo>
                      <a:cubicBezTo>
                        <a:pt x="149" y="4483"/>
                        <a:pt x="425" y="3250"/>
                        <a:pt x="1127" y="2240"/>
                      </a:cubicBezTo>
                      <a:cubicBezTo>
                        <a:pt x="1839" y="1219"/>
                        <a:pt x="2892" y="550"/>
                        <a:pt x="4113" y="326"/>
                      </a:cubicBezTo>
                      <a:cubicBezTo>
                        <a:pt x="4380" y="274"/>
                        <a:pt x="4656" y="252"/>
                        <a:pt x="4932" y="252"/>
                      </a:cubicBezTo>
                      <a:close/>
                      <a:moveTo>
                        <a:pt x="4913" y="1"/>
                      </a:moveTo>
                      <a:cubicBezTo>
                        <a:pt x="4628" y="1"/>
                        <a:pt x="4344" y="25"/>
                        <a:pt x="4061" y="71"/>
                      </a:cubicBezTo>
                      <a:cubicBezTo>
                        <a:pt x="3412" y="189"/>
                        <a:pt x="2806" y="433"/>
                        <a:pt x="2264" y="784"/>
                      </a:cubicBezTo>
                      <a:cubicBezTo>
                        <a:pt x="1732" y="1134"/>
                        <a:pt x="1276" y="1571"/>
                        <a:pt x="914" y="2091"/>
                      </a:cubicBezTo>
                      <a:cubicBezTo>
                        <a:pt x="553" y="2612"/>
                        <a:pt x="298" y="3186"/>
                        <a:pt x="159" y="3803"/>
                      </a:cubicBezTo>
                      <a:cubicBezTo>
                        <a:pt x="22" y="4441"/>
                        <a:pt x="0" y="5089"/>
                        <a:pt x="117" y="5737"/>
                      </a:cubicBezTo>
                      <a:cubicBezTo>
                        <a:pt x="234" y="6385"/>
                        <a:pt x="478" y="6992"/>
                        <a:pt x="829" y="7544"/>
                      </a:cubicBezTo>
                      <a:cubicBezTo>
                        <a:pt x="1170" y="8076"/>
                        <a:pt x="1616" y="8522"/>
                        <a:pt x="2136" y="8884"/>
                      </a:cubicBezTo>
                      <a:cubicBezTo>
                        <a:pt x="2658" y="9245"/>
                        <a:pt x="3232" y="9500"/>
                        <a:pt x="3848" y="9638"/>
                      </a:cubicBezTo>
                      <a:cubicBezTo>
                        <a:pt x="4199" y="9723"/>
                        <a:pt x="4560" y="9766"/>
                        <a:pt x="4921" y="9766"/>
                      </a:cubicBezTo>
                      <a:cubicBezTo>
                        <a:pt x="5209" y="9766"/>
                        <a:pt x="5495" y="9734"/>
                        <a:pt x="5783" y="9692"/>
                      </a:cubicBezTo>
                      <a:cubicBezTo>
                        <a:pt x="6431" y="9574"/>
                        <a:pt x="7037" y="9330"/>
                        <a:pt x="7590" y="8979"/>
                      </a:cubicBezTo>
                      <a:cubicBezTo>
                        <a:pt x="8110" y="8629"/>
                        <a:pt x="8568" y="8192"/>
                        <a:pt x="8929" y="7672"/>
                      </a:cubicBezTo>
                      <a:cubicBezTo>
                        <a:pt x="9291" y="7151"/>
                        <a:pt x="9546" y="6577"/>
                        <a:pt x="9683" y="5960"/>
                      </a:cubicBezTo>
                      <a:cubicBezTo>
                        <a:pt x="9832" y="5322"/>
                        <a:pt x="9843" y="4674"/>
                        <a:pt x="9726" y="4026"/>
                      </a:cubicBezTo>
                      <a:cubicBezTo>
                        <a:pt x="9609" y="3378"/>
                        <a:pt x="9376" y="2771"/>
                        <a:pt x="9014" y="2219"/>
                      </a:cubicBezTo>
                      <a:cubicBezTo>
                        <a:pt x="8674" y="1687"/>
                        <a:pt x="8238" y="1241"/>
                        <a:pt x="7717" y="879"/>
                      </a:cubicBezTo>
                      <a:cubicBezTo>
                        <a:pt x="7196" y="518"/>
                        <a:pt x="6622" y="263"/>
                        <a:pt x="6006" y="125"/>
                      </a:cubicBezTo>
                      <a:cubicBezTo>
                        <a:pt x="5646" y="41"/>
                        <a:pt x="5280" y="1"/>
                        <a:pt x="4913"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46;p54">
                  <a:extLst>
                    <a:ext uri="{FF2B5EF4-FFF2-40B4-BE49-F238E27FC236}">
                      <a16:creationId xmlns="" xmlns:a16="http://schemas.microsoft.com/office/drawing/2014/main" id="{8172B488-7890-0333-7CDD-2C37BA9034BC}"/>
                    </a:ext>
                  </a:extLst>
                </p:cNvPr>
                <p:cNvSpPr/>
                <p:nvPr/>
              </p:nvSpPr>
              <p:spPr>
                <a:xfrm>
                  <a:off x="3705425" y="3054925"/>
                  <a:ext cx="52900" cy="42850"/>
                </a:xfrm>
                <a:custGeom>
                  <a:avLst/>
                  <a:gdLst/>
                  <a:ahLst/>
                  <a:cxnLst/>
                  <a:rect l="l" t="t" r="r" b="b"/>
                  <a:pathLst>
                    <a:path w="2116" h="1714" extrusionOk="0">
                      <a:moveTo>
                        <a:pt x="133" y="1"/>
                      </a:moveTo>
                      <a:cubicBezTo>
                        <a:pt x="75" y="1"/>
                        <a:pt x="20" y="50"/>
                        <a:pt x="11" y="108"/>
                      </a:cubicBezTo>
                      <a:cubicBezTo>
                        <a:pt x="0" y="183"/>
                        <a:pt x="43" y="247"/>
                        <a:pt x="117" y="257"/>
                      </a:cubicBezTo>
                      <a:lnTo>
                        <a:pt x="1765" y="512"/>
                      </a:lnTo>
                      <a:lnTo>
                        <a:pt x="1084" y="1512"/>
                      </a:lnTo>
                      <a:cubicBezTo>
                        <a:pt x="1042" y="1575"/>
                        <a:pt x="1063" y="1650"/>
                        <a:pt x="1117" y="1693"/>
                      </a:cubicBezTo>
                      <a:cubicBezTo>
                        <a:pt x="1138" y="1714"/>
                        <a:pt x="1169" y="1714"/>
                        <a:pt x="1191" y="1714"/>
                      </a:cubicBezTo>
                      <a:cubicBezTo>
                        <a:pt x="1233" y="1714"/>
                        <a:pt x="1265" y="1693"/>
                        <a:pt x="1297" y="1660"/>
                      </a:cubicBezTo>
                      <a:lnTo>
                        <a:pt x="2083" y="491"/>
                      </a:lnTo>
                      <a:cubicBezTo>
                        <a:pt x="2116" y="460"/>
                        <a:pt x="2116" y="406"/>
                        <a:pt x="2095" y="364"/>
                      </a:cubicBezTo>
                      <a:cubicBezTo>
                        <a:pt x="2083" y="332"/>
                        <a:pt x="2041" y="300"/>
                        <a:pt x="1998" y="290"/>
                      </a:cubicBezTo>
                      <a:lnTo>
                        <a:pt x="149" y="2"/>
                      </a:lnTo>
                      <a:cubicBezTo>
                        <a:pt x="144" y="1"/>
                        <a:pt x="138" y="1"/>
                        <a:pt x="133"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47;p54">
                  <a:extLst>
                    <a:ext uri="{FF2B5EF4-FFF2-40B4-BE49-F238E27FC236}">
                      <a16:creationId xmlns="" xmlns:a16="http://schemas.microsoft.com/office/drawing/2014/main" id="{291C6C74-43D0-89CE-4134-27B71690821F}"/>
                    </a:ext>
                  </a:extLst>
                </p:cNvPr>
                <p:cNvSpPr/>
                <p:nvPr/>
              </p:nvSpPr>
              <p:spPr>
                <a:xfrm>
                  <a:off x="3800300" y="2997725"/>
                  <a:ext cx="41725" cy="50100"/>
                </a:xfrm>
                <a:custGeom>
                  <a:avLst/>
                  <a:gdLst/>
                  <a:ahLst/>
                  <a:cxnLst/>
                  <a:rect l="l" t="t" r="r" b="b"/>
                  <a:pathLst>
                    <a:path w="1669" h="2004" extrusionOk="0">
                      <a:moveTo>
                        <a:pt x="1111" y="1"/>
                      </a:moveTo>
                      <a:cubicBezTo>
                        <a:pt x="1067" y="1"/>
                        <a:pt x="1021" y="22"/>
                        <a:pt x="999" y="58"/>
                      </a:cubicBezTo>
                      <a:lnTo>
                        <a:pt x="21" y="1663"/>
                      </a:lnTo>
                      <a:cubicBezTo>
                        <a:pt x="0" y="1695"/>
                        <a:pt x="0" y="1748"/>
                        <a:pt x="21" y="1780"/>
                      </a:cubicBezTo>
                      <a:cubicBezTo>
                        <a:pt x="43" y="1822"/>
                        <a:pt x="74" y="1844"/>
                        <a:pt x="117" y="1855"/>
                      </a:cubicBezTo>
                      <a:lnTo>
                        <a:pt x="1531" y="2004"/>
                      </a:lnTo>
                      <a:lnTo>
                        <a:pt x="1541" y="2004"/>
                      </a:lnTo>
                      <a:cubicBezTo>
                        <a:pt x="1605" y="2004"/>
                        <a:pt x="1658" y="1950"/>
                        <a:pt x="1669" y="1886"/>
                      </a:cubicBezTo>
                      <a:cubicBezTo>
                        <a:pt x="1669" y="1812"/>
                        <a:pt x="1626" y="1759"/>
                        <a:pt x="1552" y="1748"/>
                      </a:cubicBezTo>
                      <a:lnTo>
                        <a:pt x="351" y="1621"/>
                      </a:lnTo>
                      <a:lnTo>
                        <a:pt x="1212" y="196"/>
                      </a:lnTo>
                      <a:cubicBezTo>
                        <a:pt x="1255" y="133"/>
                        <a:pt x="1233" y="58"/>
                        <a:pt x="1169" y="15"/>
                      </a:cubicBezTo>
                      <a:cubicBezTo>
                        <a:pt x="1152" y="5"/>
                        <a:pt x="1132" y="1"/>
                        <a:pt x="1111"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8;p54">
                  <a:extLst>
                    <a:ext uri="{FF2B5EF4-FFF2-40B4-BE49-F238E27FC236}">
                      <a16:creationId xmlns="" xmlns:a16="http://schemas.microsoft.com/office/drawing/2014/main" id="{BA9FF9C0-8F2C-07C8-FA96-E1CFFF2A3D23}"/>
                    </a:ext>
                  </a:extLst>
                </p:cNvPr>
                <p:cNvSpPr/>
                <p:nvPr/>
              </p:nvSpPr>
              <p:spPr>
                <a:xfrm>
                  <a:off x="3770525" y="3075825"/>
                  <a:ext cx="70975" cy="58100"/>
                </a:xfrm>
                <a:custGeom>
                  <a:avLst/>
                  <a:gdLst/>
                  <a:ahLst/>
                  <a:cxnLst/>
                  <a:rect l="l" t="t" r="r" b="b"/>
                  <a:pathLst>
                    <a:path w="2839" h="2324" extrusionOk="0">
                      <a:moveTo>
                        <a:pt x="1334" y="1"/>
                      </a:moveTo>
                      <a:cubicBezTo>
                        <a:pt x="1293" y="1"/>
                        <a:pt x="1253" y="2"/>
                        <a:pt x="1212" y="6"/>
                      </a:cubicBezTo>
                      <a:cubicBezTo>
                        <a:pt x="904" y="28"/>
                        <a:pt x="490" y="165"/>
                        <a:pt x="224" y="708"/>
                      </a:cubicBezTo>
                      <a:cubicBezTo>
                        <a:pt x="22" y="1101"/>
                        <a:pt x="1" y="1622"/>
                        <a:pt x="160" y="2227"/>
                      </a:cubicBezTo>
                      <a:cubicBezTo>
                        <a:pt x="181" y="2281"/>
                        <a:pt x="224" y="2324"/>
                        <a:pt x="287" y="2324"/>
                      </a:cubicBezTo>
                      <a:lnTo>
                        <a:pt x="320" y="2324"/>
                      </a:lnTo>
                      <a:cubicBezTo>
                        <a:pt x="383" y="2302"/>
                        <a:pt x="426" y="2227"/>
                        <a:pt x="405" y="2164"/>
                      </a:cubicBezTo>
                      <a:cubicBezTo>
                        <a:pt x="266" y="1611"/>
                        <a:pt x="277" y="1164"/>
                        <a:pt x="447" y="814"/>
                      </a:cubicBezTo>
                      <a:cubicBezTo>
                        <a:pt x="617" y="474"/>
                        <a:pt x="883" y="283"/>
                        <a:pt x="1234" y="250"/>
                      </a:cubicBezTo>
                      <a:cubicBezTo>
                        <a:pt x="1258" y="249"/>
                        <a:pt x="1282" y="248"/>
                        <a:pt x="1306" y="248"/>
                      </a:cubicBezTo>
                      <a:cubicBezTo>
                        <a:pt x="1766" y="248"/>
                        <a:pt x="2280" y="528"/>
                        <a:pt x="2583" y="952"/>
                      </a:cubicBezTo>
                      <a:cubicBezTo>
                        <a:pt x="2610" y="985"/>
                        <a:pt x="2653" y="1002"/>
                        <a:pt x="2695" y="1002"/>
                      </a:cubicBezTo>
                      <a:cubicBezTo>
                        <a:pt x="2720" y="1002"/>
                        <a:pt x="2744" y="996"/>
                        <a:pt x="2764" y="984"/>
                      </a:cubicBezTo>
                      <a:cubicBezTo>
                        <a:pt x="2828" y="942"/>
                        <a:pt x="2838" y="857"/>
                        <a:pt x="2796" y="803"/>
                      </a:cubicBezTo>
                      <a:cubicBezTo>
                        <a:pt x="2451" y="320"/>
                        <a:pt x="1866" y="1"/>
                        <a:pt x="1334"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149;p54">
                <a:extLst>
                  <a:ext uri="{FF2B5EF4-FFF2-40B4-BE49-F238E27FC236}">
                    <a16:creationId xmlns="" xmlns:a16="http://schemas.microsoft.com/office/drawing/2014/main" id="{CEC03849-4BCB-655A-4546-1FB71C070D53}"/>
                  </a:ext>
                </a:extLst>
              </p:cNvPr>
              <p:cNvSpPr/>
              <p:nvPr/>
            </p:nvSpPr>
            <p:spPr>
              <a:xfrm>
                <a:off x="5878164" y="4570621"/>
                <a:ext cx="73484" cy="73484"/>
              </a:xfrm>
              <a:custGeom>
                <a:avLst/>
                <a:gdLst/>
                <a:ahLst/>
                <a:cxnLst/>
                <a:rect l="l" t="t" r="r" b="b"/>
                <a:pathLst>
                  <a:path w="2446" h="2446" extrusionOk="0">
                    <a:moveTo>
                      <a:pt x="1224" y="1"/>
                    </a:moveTo>
                    <a:cubicBezTo>
                      <a:pt x="543" y="1"/>
                      <a:pt x="1" y="553"/>
                      <a:pt x="1" y="1223"/>
                    </a:cubicBezTo>
                    <a:cubicBezTo>
                      <a:pt x="1" y="1903"/>
                      <a:pt x="543" y="2445"/>
                      <a:pt x="1224" y="2445"/>
                    </a:cubicBezTo>
                    <a:cubicBezTo>
                      <a:pt x="1893" y="2445"/>
                      <a:pt x="2445" y="1903"/>
                      <a:pt x="2445" y="1223"/>
                    </a:cubicBezTo>
                    <a:cubicBezTo>
                      <a:pt x="2445" y="553"/>
                      <a:pt x="1893" y="1"/>
                      <a:pt x="12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50;p54">
                <a:extLst>
                  <a:ext uri="{FF2B5EF4-FFF2-40B4-BE49-F238E27FC236}">
                    <a16:creationId xmlns="" xmlns:a16="http://schemas.microsoft.com/office/drawing/2014/main" id="{020A24D1-C7D2-6326-CFF5-3572FA6C7A57}"/>
                  </a:ext>
                </a:extLst>
              </p:cNvPr>
              <p:cNvSpPr/>
              <p:nvPr/>
            </p:nvSpPr>
            <p:spPr>
              <a:xfrm>
                <a:off x="5476538" y="4640893"/>
                <a:ext cx="40287" cy="40257"/>
              </a:xfrm>
              <a:custGeom>
                <a:avLst/>
                <a:gdLst/>
                <a:ahLst/>
                <a:cxnLst/>
                <a:rect l="l" t="t" r="r" b="b"/>
                <a:pathLst>
                  <a:path w="1341" h="1340" extrusionOk="0">
                    <a:moveTo>
                      <a:pt x="670" y="0"/>
                    </a:moveTo>
                    <a:cubicBezTo>
                      <a:pt x="299" y="0"/>
                      <a:pt x="1" y="298"/>
                      <a:pt x="1" y="670"/>
                    </a:cubicBezTo>
                    <a:cubicBezTo>
                      <a:pt x="1" y="1042"/>
                      <a:pt x="299" y="1340"/>
                      <a:pt x="670" y="1340"/>
                    </a:cubicBezTo>
                    <a:cubicBezTo>
                      <a:pt x="1043" y="1340"/>
                      <a:pt x="1340" y="1042"/>
                      <a:pt x="1340" y="670"/>
                    </a:cubicBezTo>
                    <a:cubicBezTo>
                      <a:pt x="1340" y="298"/>
                      <a:pt x="1043"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51;p54">
                <a:extLst>
                  <a:ext uri="{FF2B5EF4-FFF2-40B4-BE49-F238E27FC236}">
                    <a16:creationId xmlns="" xmlns:a16="http://schemas.microsoft.com/office/drawing/2014/main" id="{AF63B644-9E10-0A42-2232-94EF5126431C}"/>
                  </a:ext>
                </a:extLst>
              </p:cNvPr>
              <p:cNvSpPr/>
              <p:nvPr/>
            </p:nvSpPr>
            <p:spPr>
              <a:xfrm>
                <a:off x="6394142" y="4342028"/>
                <a:ext cx="204079" cy="304991"/>
              </a:xfrm>
              <a:custGeom>
                <a:avLst/>
                <a:gdLst/>
                <a:ahLst/>
                <a:cxnLst/>
                <a:rect l="l" t="t" r="r" b="b"/>
                <a:pathLst>
                  <a:path w="6793" h="10152" extrusionOk="0">
                    <a:moveTo>
                      <a:pt x="2881" y="1"/>
                    </a:moveTo>
                    <a:lnTo>
                      <a:pt x="192" y="5581"/>
                    </a:lnTo>
                    <a:lnTo>
                      <a:pt x="192" y="5581"/>
                    </a:lnTo>
                    <a:lnTo>
                      <a:pt x="2020" y="5517"/>
                    </a:lnTo>
                    <a:lnTo>
                      <a:pt x="1" y="10152"/>
                    </a:lnTo>
                    <a:lnTo>
                      <a:pt x="6474" y="4539"/>
                    </a:lnTo>
                    <a:lnTo>
                      <a:pt x="4678" y="4508"/>
                    </a:lnTo>
                    <a:lnTo>
                      <a:pt x="6793" y="53"/>
                    </a:lnTo>
                    <a:lnTo>
                      <a:pt x="28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52;p54">
                <a:extLst>
                  <a:ext uri="{FF2B5EF4-FFF2-40B4-BE49-F238E27FC236}">
                    <a16:creationId xmlns="" xmlns:a16="http://schemas.microsoft.com/office/drawing/2014/main" id="{569B4F31-A630-4451-2696-7616AA2BF66E}"/>
                  </a:ext>
                </a:extLst>
              </p:cNvPr>
              <p:cNvSpPr/>
              <p:nvPr/>
            </p:nvSpPr>
            <p:spPr>
              <a:xfrm>
                <a:off x="5757075" y="4870143"/>
                <a:ext cx="40287" cy="40257"/>
              </a:xfrm>
              <a:custGeom>
                <a:avLst/>
                <a:gdLst/>
                <a:ahLst/>
                <a:cxnLst/>
                <a:rect l="l" t="t" r="r" b="b"/>
                <a:pathLst>
                  <a:path w="1341" h="1340" extrusionOk="0">
                    <a:moveTo>
                      <a:pt x="670" y="0"/>
                    </a:moveTo>
                    <a:cubicBezTo>
                      <a:pt x="299" y="0"/>
                      <a:pt x="1" y="298"/>
                      <a:pt x="1" y="670"/>
                    </a:cubicBezTo>
                    <a:cubicBezTo>
                      <a:pt x="1" y="1042"/>
                      <a:pt x="299" y="1340"/>
                      <a:pt x="670" y="1340"/>
                    </a:cubicBezTo>
                    <a:cubicBezTo>
                      <a:pt x="1043" y="1340"/>
                      <a:pt x="1340" y="1042"/>
                      <a:pt x="1340" y="670"/>
                    </a:cubicBezTo>
                    <a:cubicBezTo>
                      <a:pt x="1340" y="298"/>
                      <a:pt x="1043"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153;p54">
              <a:extLst>
                <a:ext uri="{FF2B5EF4-FFF2-40B4-BE49-F238E27FC236}">
                  <a16:creationId xmlns="" xmlns:a16="http://schemas.microsoft.com/office/drawing/2014/main" id="{D719A69F-0AF4-ADA4-4665-05CA4EFC7FD4}"/>
                </a:ext>
              </a:extLst>
            </p:cNvPr>
            <p:cNvSpPr/>
            <p:nvPr/>
          </p:nvSpPr>
          <p:spPr>
            <a:xfrm>
              <a:off x="6368264" y="4304584"/>
              <a:ext cx="73484" cy="73484"/>
            </a:xfrm>
            <a:custGeom>
              <a:avLst/>
              <a:gdLst/>
              <a:ahLst/>
              <a:cxnLst/>
              <a:rect l="l" t="t" r="r" b="b"/>
              <a:pathLst>
                <a:path w="2446" h="2446" extrusionOk="0">
                  <a:moveTo>
                    <a:pt x="1224" y="1"/>
                  </a:moveTo>
                  <a:cubicBezTo>
                    <a:pt x="543" y="1"/>
                    <a:pt x="1" y="553"/>
                    <a:pt x="1" y="1223"/>
                  </a:cubicBezTo>
                  <a:cubicBezTo>
                    <a:pt x="1" y="1903"/>
                    <a:pt x="543" y="2445"/>
                    <a:pt x="1224" y="2445"/>
                  </a:cubicBezTo>
                  <a:cubicBezTo>
                    <a:pt x="1893" y="2445"/>
                    <a:pt x="2445" y="1903"/>
                    <a:pt x="2445" y="1223"/>
                  </a:cubicBezTo>
                  <a:cubicBezTo>
                    <a:pt x="2445" y="553"/>
                    <a:pt x="1893" y="1"/>
                    <a:pt x="1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54;p54">
              <a:extLst>
                <a:ext uri="{FF2B5EF4-FFF2-40B4-BE49-F238E27FC236}">
                  <a16:creationId xmlns="" xmlns:a16="http://schemas.microsoft.com/office/drawing/2014/main" id="{B84BD739-FA9B-5B4A-7805-4FE8A007DA09}"/>
                </a:ext>
              </a:extLst>
            </p:cNvPr>
            <p:cNvSpPr/>
            <p:nvPr/>
          </p:nvSpPr>
          <p:spPr>
            <a:xfrm>
              <a:off x="4171238" y="4487337"/>
              <a:ext cx="73484" cy="73484"/>
            </a:xfrm>
            <a:custGeom>
              <a:avLst/>
              <a:gdLst/>
              <a:ahLst/>
              <a:cxnLst/>
              <a:rect l="l" t="t" r="r" b="b"/>
              <a:pathLst>
                <a:path w="2446" h="2446" extrusionOk="0">
                  <a:moveTo>
                    <a:pt x="1223" y="0"/>
                  </a:moveTo>
                  <a:cubicBezTo>
                    <a:pt x="543" y="0"/>
                    <a:pt x="1" y="553"/>
                    <a:pt x="1" y="1223"/>
                  </a:cubicBezTo>
                  <a:cubicBezTo>
                    <a:pt x="1" y="1903"/>
                    <a:pt x="543" y="2445"/>
                    <a:pt x="1223" y="2445"/>
                  </a:cubicBezTo>
                  <a:cubicBezTo>
                    <a:pt x="1893" y="2445"/>
                    <a:pt x="2445" y="1903"/>
                    <a:pt x="2445" y="1223"/>
                  </a:cubicBezTo>
                  <a:cubicBezTo>
                    <a:pt x="2445" y="553"/>
                    <a:pt x="1893" y="0"/>
                    <a:pt x="1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Rounded Rectangle 29">
            <a:extLst>
              <a:ext uri="{FF2B5EF4-FFF2-40B4-BE49-F238E27FC236}">
                <a16:creationId xmlns="" xmlns:a16="http://schemas.microsoft.com/office/drawing/2014/main" id="{D301AD00-92D3-468B-3E57-AE4C9B26BFFB}"/>
              </a:ext>
            </a:extLst>
          </p:cNvPr>
          <p:cNvSpPr/>
          <p:nvPr/>
        </p:nvSpPr>
        <p:spPr>
          <a:xfrm>
            <a:off x="708958" y="3518404"/>
            <a:ext cx="3878539" cy="1308703"/>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a:solidFill>
                  <a:sysClr val="windowText" lastClr="000000"/>
                </a:solidFill>
                <a:latin typeface="Times New Roman" panose="02020603050405020304" pitchFamily="18" charset="0"/>
                <a:cs typeface="Times New Roman" panose="02020603050405020304" pitchFamily="18" charset="0"/>
              </a:rPr>
              <a:t>C</a:t>
            </a:r>
            <a:r>
              <a:rPr lang="vi-VN" sz="2000" b="1" dirty="0">
                <a:solidFill>
                  <a:sysClr val="windowText" lastClr="000000"/>
                </a:solidFill>
                <a:latin typeface="Times New Roman" panose="02020603050405020304" pitchFamily="18" charset="0"/>
                <a:cs typeface="Times New Roman" panose="02020603050405020304" pitchFamily="18" charset="0"/>
              </a:rPr>
              <a:t>. </a:t>
            </a:r>
            <a:r>
              <a:rPr lang="vi-VN" sz="2000" dirty="0">
                <a:solidFill>
                  <a:sysClr val="windowText" lastClr="000000"/>
                </a:solidFill>
                <a:latin typeface="Times New Roman" panose="02020603050405020304" pitchFamily="18" charset="0"/>
                <a:cs typeface="Times New Roman" panose="02020603050405020304" pitchFamily="18" charset="0"/>
              </a:rPr>
              <a:t>Vào các dịp lễ tết dài ngày </a:t>
            </a:r>
          </a:p>
        </p:txBody>
      </p:sp>
      <p:sp>
        <p:nvSpPr>
          <p:cNvPr id="31" name="Rounded Rectangle 30">
            <a:extLst>
              <a:ext uri="{FF2B5EF4-FFF2-40B4-BE49-F238E27FC236}">
                <a16:creationId xmlns="" xmlns:a16="http://schemas.microsoft.com/office/drawing/2014/main" id="{F3A43581-0FBF-F417-486A-6B3FF1F9C1BD}"/>
              </a:ext>
            </a:extLst>
          </p:cNvPr>
          <p:cNvSpPr/>
          <p:nvPr/>
        </p:nvSpPr>
        <p:spPr>
          <a:xfrm>
            <a:off x="4748612" y="3518404"/>
            <a:ext cx="3756801" cy="1308703"/>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latin typeface="Times New Roman" panose="02020603050405020304" pitchFamily="18" charset="0"/>
                <a:cs typeface="Times New Roman" panose="02020603050405020304" pitchFamily="18" charset="0"/>
              </a:rPr>
              <a:t>D. </a:t>
            </a:r>
            <a:r>
              <a:rPr lang="vi-VN" sz="2000" dirty="0">
                <a:solidFill>
                  <a:sysClr val="windowText" lastClr="000000"/>
                </a:solidFill>
                <a:latin typeface="Times New Roman" panose="02020603050405020304" pitchFamily="18" charset="0"/>
                <a:cs typeface="Times New Roman" panose="02020603050405020304" pitchFamily="18" charset="0"/>
              </a:rPr>
              <a:t>Các ngày hội giảm giá</a:t>
            </a:r>
          </a:p>
        </p:txBody>
      </p:sp>
      <p:sp>
        <p:nvSpPr>
          <p:cNvPr id="32" name="Rounded Rectangle 31">
            <a:extLst>
              <a:ext uri="{FF2B5EF4-FFF2-40B4-BE49-F238E27FC236}">
                <a16:creationId xmlns="" xmlns:a16="http://schemas.microsoft.com/office/drawing/2014/main" id="{7D5BA4B4-C602-C4BC-1804-CC493C7FE509}"/>
              </a:ext>
            </a:extLst>
          </p:cNvPr>
          <p:cNvSpPr/>
          <p:nvPr/>
        </p:nvSpPr>
        <p:spPr>
          <a:xfrm>
            <a:off x="708958" y="2075877"/>
            <a:ext cx="3878539" cy="1304352"/>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latin typeface="Times New Roman" panose="02020603050405020304" pitchFamily="18" charset="0"/>
                <a:cs typeface="Times New Roman" panose="02020603050405020304" pitchFamily="18" charset="0"/>
              </a:rPr>
              <a:t>A. </a:t>
            </a:r>
            <a:r>
              <a:rPr lang="vi-VN" sz="2000" dirty="0">
                <a:solidFill>
                  <a:sysClr val="windowText" lastClr="000000"/>
                </a:solidFill>
                <a:latin typeface="Times New Roman" panose="02020603050405020304" pitchFamily="18" charset="0"/>
                <a:cs typeface="Times New Roman" panose="02020603050405020304" pitchFamily="18" charset="0"/>
              </a:rPr>
              <a:t>Khi cả nhà tụ họp đông vui </a:t>
            </a:r>
          </a:p>
        </p:txBody>
      </p:sp>
      <p:sp>
        <p:nvSpPr>
          <p:cNvPr id="33" name="Rounded Rectangle 32">
            <a:extLst>
              <a:ext uri="{FF2B5EF4-FFF2-40B4-BE49-F238E27FC236}">
                <a16:creationId xmlns="" xmlns:a16="http://schemas.microsoft.com/office/drawing/2014/main" id="{D11E0EC3-E3AB-69B2-C03F-C3E82E2C8884}"/>
              </a:ext>
            </a:extLst>
          </p:cNvPr>
          <p:cNvSpPr/>
          <p:nvPr/>
        </p:nvSpPr>
        <p:spPr>
          <a:xfrm>
            <a:off x="4748612" y="2075877"/>
            <a:ext cx="3756801" cy="1304352"/>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latin typeface="Times New Roman" panose="02020603050405020304" pitchFamily="18" charset="0"/>
                <a:cs typeface="Times New Roman" panose="02020603050405020304" pitchFamily="18" charset="0"/>
              </a:rPr>
              <a:t>B. </a:t>
            </a:r>
            <a:r>
              <a:rPr lang="vi-VN" sz="2000" dirty="0">
                <a:solidFill>
                  <a:sysClr val="windowText" lastClr="000000"/>
                </a:solidFill>
                <a:latin typeface="Times New Roman" panose="02020603050405020304" pitchFamily="18" charset="0"/>
                <a:cs typeface="Times New Roman" panose="02020603050405020304" pitchFamily="18" charset="0"/>
              </a:rPr>
              <a:t>Vào các dịp cuối tuần </a:t>
            </a:r>
          </a:p>
        </p:txBody>
      </p:sp>
      <p:sp>
        <p:nvSpPr>
          <p:cNvPr id="34" name="Rectangle 33">
            <a:extLst>
              <a:ext uri="{FF2B5EF4-FFF2-40B4-BE49-F238E27FC236}">
                <a16:creationId xmlns="" xmlns:a16="http://schemas.microsoft.com/office/drawing/2014/main" id="{72E2C18D-4E32-9CCC-8060-E557B57620E0}"/>
              </a:ext>
            </a:extLst>
          </p:cNvPr>
          <p:cNvSpPr/>
          <p:nvPr/>
        </p:nvSpPr>
        <p:spPr>
          <a:xfrm>
            <a:off x="708959" y="920817"/>
            <a:ext cx="7796454" cy="958660"/>
          </a:xfrm>
          <a:prstGeom prst="rect">
            <a:avLst/>
          </a:prstGeom>
        </p:spPr>
        <p:txBody>
          <a:bodyPr wrap="square">
            <a:spAutoFit/>
          </a:bodyPr>
          <a:lstStyle/>
          <a:p>
            <a:pPr algn="ctr">
              <a:lnSpc>
                <a:spcPct val="150000"/>
              </a:lnSpc>
            </a:pPr>
            <a:r>
              <a:rPr lang="en-US" sz="2000" b="1" dirty="0" err="1">
                <a:solidFill>
                  <a:schemeClr val="bg2">
                    <a:lumMod val="50000"/>
                  </a:schemeClr>
                </a:solidFill>
                <a:latin typeface="Times New Roman" panose="02020603050405020304" pitchFamily="18" charset="0"/>
                <a:ea typeface="+mn-ea"/>
                <a:cs typeface="Times New Roman" panose="02020603050405020304" pitchFamily="18" charset="0"/>
              </a:rPr>
              <a:t>Câu</a:t>
            </a:r>
            <a:r>
              <a:rPr lang="en-US" sz="2000" b="1" dirty="0">
                <a:solidFill>
                  <a:schemeClr val="bg2">
                    <a:lumMod val="50000"/>
                  </a:schemeClr>
                </a:solidFill>
                <a:latin typeface="Times New Roman" panose="02020603050405020304" pitchFamily="18" charset="0"/>
                <a:ea typeface="+mn-ea"/>
                <a:cs typeface="Times New Roman" panose="02020603050405020304" pitchFamily="18" charset="0"/>
              </a:rPr>
              <a:t> 3: </a:t>
            </a:r>
            <a:r>
              <a:rPr lang="vi-VN" sz="2000" dirty="0">
                <a:solidFill>
                  <a:schemeClr val="bg2">
                    <a:lumMod val="50000"/>
                  </a:schemeClr>
                </a:solidFill>
                <a:latin typeface="Times New Roman" panose="02020603050405020304" pitchFamily="18" charset="0"/>
                <a:ea typeface="+mn-ea"/>
                <a:cs typeface="Times New Roman" panose="02020603050405020304" pitchFamily="18" charset="0"/>
              </a:rPr>
              <a:t>Người Việt Nam thường có thói quen mua sắm nhộn nhịp vào các dịp nào trong năm?</a:t>
            </a:r>
            <a:endParaRPr lang="en-US" sz="2000" dirty="0">
              <a:solidFill>
                <a:schemeClr val="bg2">
                  <a:lumMod val="50000"/>
                </a:schemeClr>
              </a:solidFill>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 xmlns:a16="http://schemas.microsoft.com/office/drawing/2014/main" id="{DC95EABA-24D8-FCA3-806A-59BDDB98F973}"/>
              </a:ext>
            </a:extLst>
          </p:cNvPr>
          <p:cNvSpPr txBox="1"/>
          <p:nvPr/>
        </p:nvSpPr>
        <p:spPr>
          <a:xfrm>
            <a:off x="1780397" y="240518"/>
            <a:ext cx="5010150" cy="461665"/>
          </a:xfrm>
          <a:prstGeom prst="rect">
            <a:avLst/>
          </a:prstGeom>
          <a:noFill/>
        </p:spPr>
        <p:txBody>
          <a:bodyPr wrap="square">
            <a:spAutoFit/>
          </a:bodyPr>
          <a:lstStyle/>
          <a:p>
            <a:pPr algn="ctr"/>
            <a:r>
              <a:rPr lang="en-US" sz="2400" dirty="0">
                <a:solidFill>
                  <a:srgbClr val="FF0000"/>
                </a:solidFill>
                <a:highlight>
                  <a:srgbClr val="FFFF00"/>
                </a:highligh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87583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30"/>
                                        </p:tgtEl>
                                        <p:attrNameLst>
                                          <p:attrName>fillcolor</p:attrName>
                                        </p:attrNameLst>
                                      </p:cBhvr>
                                      <p:to>
                                        <a:srgbClr val="A5CEAF"/>
                                      </p:to>
                                    </p:animClr>
                                    <p:set>
                                      <p:cBhvr>
                                        <p:cTn id="21" dur="500" fill="hold"/>
                                        <p:tgtEl>
                                          <p:spTgt spid="30"/>
                                        </p:tgtEl>
                                        <p:attrNameLst>
                                          <p:attrName>fill.type</p:attrName>
                                        </p:attrNameLst>
                                      </p:cBhvr>
                                      <p:to>
                                        <p:strVal val="solid"/>
                                      </p:to>
                                    </p:set>
                                    <p:set>
                                      <p:cBhvr>
                                        <p:cTn id="22" dur="500" fill="hold"/>
                                        <p:tgtEl>
                                          <p:spTgt spid="30"/>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6951A3BD-D0E4-DF16-C401-5069DE39182C}"/>
              </a:ext>
            </a:extLst>
          </p:cNvPr>
          <p:cNvSpPr txBox="1"/>
          <p:nvPr/>
        </p:nvSpPr>
        <p:spPr>
          <a:xfrm>
            <a:off x="440675" y="363557"/>
            <a:ext cx="8328752" cy="3123932"/>
          </a:xfrm>
          <a:prstGeom prst="rect">
            <a:avLst/>
          </a:prstGeom>
          <a:noFill/>
        </p:spPr>
        <p:txBody>
          <a:bodyPr wrap="square" rtlCol="0">
            <a:spAutoFit/>
          </a:bodyPr>
          <a:lstStyle/>
          <a:p>
            <a:pPr marL="0" marR="0" algn="just">
              <a:spcBef>
                <a:spcPts val="300"/>
              </a:spcBef>
            </a:pPr>
            <a:endParaRPr lang="en-US" sz="2400" b="1" dirty="0">
              <a:solidFill>
                <a:srgbClr val="000000"/>
              </a:solidFill>
              <a:effectLst/>
              <a:latin typeface="Times New Roman" panose="02020603050405020304" pitchFamily="18" charset="0"/>
              <a:ea typeface="Times New Roman" panose="02020603050405020304" pitchFamily="18" charset="0"/>
            </a:endParaRPr>
          </a:p>
          <a:p>
            <a:pPr marL="0" marR="0" algn="just">
              <a:spcBef>
                <a:spcPts val="300"/>
              </a:spcBef>
            </a:pPr>
            <a:endParaRPr lang="en-US" sz="2400" b="1" dirty="0">
              <a:solidFill>
                <a:srgbClr val="000000"/>
              </a:solidFill>
              <a:effectLst/>
              <a:latin typeface="Times New Roman" panose="02020603050405020304" pitchFamily="18" charset="0"/>
              <a:ea typeface="Times New Roman" panose="02020603050405020304" pitchFamily="18" charset="0"/>
            </a:endParaRPr>
          </a:p>
          <a:p>
            <a:pPr marL="0" marR="0" algn="just">
              <a:spcBef>
                <a:spcPts val="300"/>
              </a:spcBef>
            </a:pPr>
            <a:r>
              <a:rPr lang="en-US" sz="2400" b="1" dirty="0" err="1">
                <a:solidFill>
                  <a:srgbClr val="000000"/>
                </a:solidFill>
                <a:effectLst/>
                <a:latin typeface="Times New Roman" panose="02020603050405020304" pitchFamily="18" charset="0"/>
                <a:ea typeface="Times New Roman" panose="02020603050405020304" pitchFamily="18" charset="0"/>
              </a:rPr>
              <a:t>Câu</a:t>
            </a:r>
            <a:r>
              <a:rPr lang="en-US" sz="2400" b="1" dirty="0">
                <a:solidFill>
                  <a:srgbClr val="000000"/>
                </a:solidFill>
                <a:effectLst/>
                <a:latin typeface="Times New Roman" panose="02020603050405020304" pitchFamily="18" charset="0"/>
                <a:ea typeface="Times New Roman" panose="02020603050405020304" pitchFamily="18" charset="0"/>
              </a:rPr>
              <a:t> 4:</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mỗi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doanh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nghiệp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hóa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dùng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yếu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doanh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nghiệp</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indent="179705">
              <a:tabLst>
                <a:tab pos="3261360" algn="l"/>
              </a:tabLst>
            </a:pPr>
            <a:r>
              <a:rPr lang="en-US" sz="2400" b="1" dirty="0">
                <a:solidFill>
                  <a:srgbClr val="000000"/>
                </a:solidFill>
                <a:effectLst/>
                <a:latin typeface="Times New Roman" panose="02020603050405020304" pitchFamily="18" charset="0"/>
                <a:ea typeface="Times New Roman" panose="02020603050405020304" pitchFamily="18" charset="0"/>
              </a:rPr>
              <a:t>A. </a:t>
            </a:r>
            <a:r>
              <a:rPr lang="en-US" sz="2400" dirty="0" err="1">
                <a:solidFill>
                  <a:srgbClr val="000000"/>
                </a:solidFill>
                <a:effectLst/>
                <a:latin typeface="Times New Roman" panose="02020603050405020304" pitchFamily="18" charset="0"/>
                <a:ea typeface="Times New Roman" panose="02020603050405020304" pitchFamily="18" charset="0"/>
              </a:rPr>
              <a:t>Dây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chuyền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b="1" dirty="0">
                <a:solidFill>
                  <a:srgbClr val="000000"/>
                </a:solidFill>
                <a:effectLst/>
                <a:latin typeface="Times New Roman" panose="02020603050405020304" pitchFamily="18" charset="0"/>
                <a:ea typeface="Times New Roman" panose="02020603050405020304" pitchFamily="18" charset="0"/>
              </a:rPr>
              <a:t>B.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phối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indent="179705">
              <a:tabLst>
                <a:tab pos="3261360" algn="l"/>
              </a:tabLst>
            </a:pPr>
            <a:r>
              <a:rPr lang="en-US" sz="2400" b="1" dirty="0">
                <a:solidFill>
                  <a:srgbClr val="000000"/>
                </a:solidFill>
                <a:effectLst/>
                <a:latin typeface="Times New Roman" panose="02020603050405020304" pitchFamily="18" charset="0"/>
                <a:ea typeface="Times New Roman" panose="02020603050405020304" pitchFamily="18" charset="0"/>
              </a:rPr>
              <a:t>C. </a:t>
            </a:r>
            <a:r>
              <a:rPr lang="en-US" sz="2400" dirty="0" err="1">
                <a:solidFill>
                  <a:srgbClr val="000000"/>
                </a:solidFill>
                <a:effectLst/>
                <a:latin typeface="Times New Roman" panose="02020603050405020304" pitchFamily="18" charset="0"/>
                <a:ea typeface="Times New Roman" panose="02020603050405020304" pitchFamily="18" charset="0"/>
              </a:rPr>
              <a:t>Chiến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doanh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b="1" dirty="0">
                <a:solidFill>
                  <a:srgbClr val="000000"/>
                </a:solidFill>
                <a:effectLst/>
                <a:latin typeface="Times New Roman" panose="02020603050405020304" pitchFamily="18" charset="0"/>
                <a:ea typeface="Times New Roman" panose="02020603050405020304" pitchFamily="18" charset="0"/>
              </a:rPr>
              <a:t>D. </a:t>
            </a:r>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doanh</a:t>
            </a:r>
            <a:r>
              <a:rPr lang="en-US" sz="2400" dirty="0">
                <a:solidFill>
                  <a:srgbClr val="000000"/>
                </a:solidFill>
                <a:effectLst/>
                <a:latin typeface="Times New Roman" panose="02020603050405020304" pitchFamily="18" charset="0"/>
                <a:ea typeface="Times New Roman" panose="02020603050405020304" pitchFamily="18" charset="0"/>
              </a:rPr>
              <a:t>.</a:t>
            </a:r>
          </a:p>
          <a:p>
            <a:pPr marL="0" marR="0" indent="179705">
              <a:tabLst>
                <a:tab pos="3261360" algn="l"/>
              </a:tabLst>
            </a:pPr>
            <a:endParaRPr lang="en-US" sz="2400" dirty="0">
              <a:solidFill>
                <a:srgbClr val="000000"/>
              </a:solidFill>
              <a:effectLst/>
              <a:latin typeface="Times New Roman" panose="02020603050405020304" pitchFamily="18" charset="0"/>
              <a:ea typeface="Times New Roman" panose="02020603050405020304" pitchFamily="18" charset="0"/>
            </a:endParaRPr>
          </a:p>
          <a:p>
            <a:pPr marL="0" marR="0" indent="179705">
              <a:tabLst>
                <a:tab pos="3261360" algn="l"/>
              </a:tabLst>
            </a:pPr>
            <a:endParaRPr lang="en-US" sz="24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 xmlns:a16="http://schemas.microsoft.com/office/drawing/2014/main" id="{48B2C795-04AB-E60A-9AD1-76FD9B385E52}"/>
              </a:ext>
            </a:extLst>
          </p:cNvPr>
          <p:cNvSpPr/>
          <p:nvPr/>
        </p:nvSpPr>
        <p:spPr>
          <a:xfrm>
            <a:off x="583894" y="2332477"/>
            <a:ext cx="3459296" cy="4785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effectLst/>
                <a:latin typeface="Times New Roman" panose="02020603050405020304" pitchFamily="18" charset="0"/>
                <a:ea typeface="Times New Roman" panose="02020603050405020304" pitchFamily="18" charset="0"/>
              </a:rPr>
              <a:t>C. </a:t>
            </a:r>
            <a:r>
              <a:rPr lang="en-US" sz="2400" dirty="0" err="1">
                <a:solidFill>
                  <a:srgbClr val="000000"/>
                </a:solidFill>
                <a:effectLst/>
                <a:latin typeface="Times New Roman" panose="02020603050405020304" pitchFamily="18" charset="0"/>
                <a:ea typeface="Times New Roman" panose="02020603050405020304" pitchFamily="18" charset="0"/>
              </a:rPr>
              <a:t>Chiến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doanh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sp>
        <p:nvSpPr>
          <p:cNvPr id="7" name="Title 3">
            <a:extLst>
              <a:ext uri="{FF2B5EF4-FFF2-40B4-BE49-F238E27FC236}">
                <a16:creationId xmlns="" xmlns:a16="http://schemas.microsoft.com/office/drawing/2014/main" id="{B50A96C2-7C74-0976-05C0-2F27345B7759}"/>
              </a:ext>
            </a:extLst>
          </p:cNvPr>
          <p:cNvSpPr txBox="1">
            <a:spLocks/>
          </p:cNvSpPr>
          <p:nvPr/>
        </p:nvSpPr>
        <p:spPr>
          <a:xfrm flipH="1">
            <a:off x="3501614" y="295276"/>
            <a:ext cx="2140772" cy="56104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Lexend Deca"/>
              <a:buNone/>
              <a:defRPr sz="10000" b="0" i="0" u="none" strike="noStrike" cap="none">
                <a:solidFill>
                  <a:schemeClr val="accent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12000"/>
              <a:buFont typeface="Lexend Deca"/>
              <a:buNone/>
              <a:defRPr sz="12000" b="0" i="0" u="none" strike="noStrike" cap="none">
                <a:solidFill>
                  <a:schemeClr val="dk1"/>
                </a:solidFill>
                <a:latin typeface="Lexend Deca"/>
                <a:ea typeface="Lexend Deca"/>
                <a:cs typeface="Lexend Deca"/>
                <a:sym typeface="Lexend Deca"/>
              </a:defRPr>
            </a:lvl9pPr>
          </a:lstStyle>
          <a:p>
            <a:pPr algn="ctr"/>
            <a:r>
              <a:rPr lang="en-US" sz="2400" dirty="0">
                <a:solidFill>
                  <a:srgbClr val="FF0000"/>
                </a:solidFill>
                <a:highlight>
                  <a:srgbClr val="FFFF00"/>
                </a:highligh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3372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90E0F04-415C-A162-97EE-932CF31BD7C2}"/>
            </a:ext>
          </a:extLst>
        </p:cNvPr>
        <p:cNvGrpSpPr/>
        <p:nvPr/>
      </p:nvGrpSpPr>
      <p:grpSpPr>
        <a:xfrm>
          <a:off x="0" y="0"/>
          <a:ext cx="0" cy="0"/>
          <a:chOff x="0" y="0"/>
          <a:chExt cx="0" cy="0"/>
        </a:xfrm>
      </p:grpSpPr>
      <p:sp>
        <p:nvSpPr>
          <p:cNvPr id="4" name="Google Shape;1127;p54">
            <a:extLst>
              <a:ext uri="{FF2B5EF4-FFF2-40B4-BE49-F238E27FC236}">
                <a16:creationId xmlns="" xmlns:a16="http://schemas.microsoft.com/office/drawing/2014/main" id="{A7F6DFF1-BEAE-EA52-4341-6ECE049ED05D}"/>
              </a:ext>
            </a:extLst>
          </p:cNvPr>
          <p:cNvSpPr txBox="1">
            <a:spLocks/>
          </p:cNvSpPr>
          <p:nvPr/>
        </p:nvSpPr>
        <p:spPr>
          <a:xfrm>
            <a:off x="3261956" y="313928"/>
            <a:ext cx="2690472" cy="6721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1pPr>
            <a:lvl2pPr marR="0" lvl="1"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2pPr>
            <a:lvl3pPr marR="0" lvl="2"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3pPr>
            <a:lvl4pPr marR="0" lvl="3"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4pPr>
            <a:lvl5pPr marR="0" lvl="4"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5pPr>
            <a:lvl6pPr marR="0" lvl="5"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6pPr>
            <a:lvl7pPr marR="0" lvl="6"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7pPr>
            <a:lvl8pPr marR="0" lvl="7"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8pPr>
            <a:lvl9pPr marR="0" lvl="8" algn="ctr" rtl="0">
              <a:lnSpc>
                <a:spcPct val="100000"/>
              </a:lnSpc>
              <a:spcBef>
                <a:spcPts val="0"/>
              </a:spcBef>
              <a:spcAft>
                <a:spcPts val="0"/>
              </a:spcAft>
              <a:buClr>
                <a:schemeClr val="dk1"/>
              </a:buClr>
              <a:buSzPts val="5200"/>
              <a:buFont typeface="Lexend Deca"/>
              <a:buNone/>
              <a:defRPr sz="5200" b="0" i="0" u="none" strike="noStrike" cap="none">
                <a:solidFill>
                  <a:schemeClr val="dk1"/>
                </a:solidFill>
                <a:latin typeface="Lexend Deca"/>
                <a:ea typeface="Lexend Deca"/>
                <a:cs typeface="Lexend Deca"/>
                <a:sym typeface="Lexend Deca"/>
              </a:defRPr>
            </a:lvl9pPr>
          </a:lstStyle>
          <a:p>
            <a:pPr algn="ctr"/>
            <a:r>
              <a:rPr lang="en-US" sz="2400" dirty="0">
                <a:solidFill>
                  <a:srgbClr val="FF0000"/>
                </a:solidFill>
                <a:highlight>
                  <a:srgbClr val="FFFF00"/>
                </a:highlight>
                <a:latin typeface="Times New Roman" panose="02020603050405020304" pitchFamily="18" charset="0"/>
                <a:cs typeface="Times New Roman" panose="02020603050405020304" pitchFamily="18" charset="0"/>
              </a:rPr>
              <a:t>LUYỆN TẬP</a:t>
            </a:r>
          </a:p>
        </p:txBody>
      </p:sp>
      <p:grpSp>
        <p:nvGrpSpPr>
          <p:cNvPr id="5" name="Google Shape;1130;p54">
            <a:extLst>
              <a:ext uri="{FF2B5EF4-FFF2-40B4-BE49-F238E27FC236}">
                <a16:creationId xmlns="" xmlns:a16="http://schemas.microsoft.com/office/drawing/2014/main" id="{871B9243-0B01-649E-EC5E-32C765A6C52C}"/>
              </a:ext>
            </a:extLst>
          </p:cNvPr>
          <p:cNvGrpSpPr/>
          <p:nvPr/>
        </p:nvGrpSpPr>
        <p:grpSpPr>
          <a:xfrm>
            <a:off x="708959" y="3544205"/>
            <a:ext cx="7796454" cy="1599295"/>
            <a:chOff x="631467" y="3541677"/>
            <a:chExt cx="7796454" cy="1599295"/>
          </a:xfrm>
        </p:grpSpPr>
        <p:grpSp>
          <p:nvGrpSpPr>
            <p:cNvPr id="6" name="Google Shape;1131;p54">
              <a:extLst>
                <a:ext uri="{FF2B5EF4-FFF2-40B4-BE49-F238E27FC236}">
                  <a16:creationId xmlns="" xmlns:a16="http://schemas.microsoft.com/office/drawing/2014/main" id="{3C0FF46C-36CE-2C67-BFED-EAF21637CA1D}"/>
                </a:ext>
              </a:extLst>
            </p:cNvPr>
            <p:cNvGrpSpPr/>
            <p:nvPr/>
          </p:nvGrpSpPr>
          <p:grpSpPr>
            <a:xfrm rot="-1212320">
              <a:off x="732022" y="3867204"/>
              <a:ext cx="2053959" cy="948241"/>
              <a:chOff x="2538364" y="3982259"/>
              <a:chExt cx="2053873" cy="948202"/>
            </a:xfrm>
          </p:grpSpPr>
          <p:grpSp>
            <p:nvGrpSpPr>
              <p:cNvPr id="19" name="Google Shape;1132;p54">
                <a:extLst>
                  <a:ext uri="{FF2B5EF4-FFF2-40B4-BE49-F238E27FC236}">
                    <a16:creationId xmlns="" xmlns:a16="http://schemas.microsoft.com/office/drawing/2014/main" id="{40E6441B-EE52-2B31-5386-D5A24EEE82DA}"/>
                  </a:ext>
                </a:extLst>
              </p:cNvPr>
              <p:cNvGrpSpPr/>
              <p:nvPr/>
            </p:nvGrpSpPr>
            <p:grpSpPr>
              <a:xfrm>
                <a:off x="2538364" y="3982259"/>
                <a:ext cx="2053873" cy="948202"/>
                <a:chOff x="998164" y="2108659"/>
                <a:chExt cx="2053873" cy="948202"/>
              </a:xfrm>
            </p:grpSpPr>
            <p:sp>
              <p:nvSpPr>
                <p:cNvPr id="26" name="Google Shape;1133;p54">
                  <a:extLst>
                    <a:ext uri="{FF2B5EF4-FFF2-40B4-BE49-F238E27FC236}">
                      <a16:creationId xmlns="" xmlns:a16="http://schemas.microsoft.com/office/drawing/2014/main" id="{85AFE240-19F4-B030-D8A8-48AA10996138}"/>
                    </a:ext>
                  </a:extLst>
                </p:cNvPr>
                <p:cNvSpPr/>
                <p:nvPr/>
              </p:nvSpPr>
              <p:spPr>
                <a:xfrm>
                  <a:off x="1014772" y="2428177"/>
                  <a:ext cx="40257" cy="40257"/>
                </a:xfrm>
                <a:custGeom>
                  <a:avLst/>
                  <a:gdLst/>
                  <a:ahLst/>
                  <a:cxnLst/>
                  <a:rect l="l" t="t" r="r" b="b"/>
                  <a:pathLst>
                    <a:path w="1340" h="1340" extrusionOk="0">
                      <a:moveTo>
                        <a:pt x="670" y="0"/>
                      </a:moveTo>
                      <a:cubicBezTo>
                        <a:pt x="298" y="0"/>
                        <a:pt x="0" y="298"/>
                        <a:pt x="0" y="669"/>
                      </a:cubicBezTo>
                      <a:cubicBezTo>
                        <a:pt x="0" y="1042"/>
                        <a:pt x="298" y="1339"/>
                        <a:pt x="670" y="1339"/>
                      </a:cubicBezTo>
                      <a:cubicBezTo>
                        <a:pt x="1042" y="1339"/>
                        <a:pt x="1340" y="1042"/>
                        <a:pt x="1340" y="669"/>
                      </a:cubicBezTo>
                      <a:cubicBezTo>
                        <a:pt x="1340" y="298"/>
                        <a:pt x="1042"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34;p54">
                  <a:extLst>
                    <a:ext uri="{FF2B5EF4-FFF2-40B4-BE49-F238E27FC236}">
                      <a16:creationId xmlns="" xmlns:a16="http://schemas.microsoft.com/office/drawing/2014/main" id="{8238F4DA-DF0E-1652-A322-3894523C4405}"/>
                    </a:ext>
                  </a:extLst>
                </p:cNvPr>
                <p:cNvSpPr/>
                <p:nvPr/>
              </p:nvSpPr>
              <p:spPr>
                <a:xfrm>
                  <a:off x="1290959" y="2247702"/>
                  <a:ext cx="40257" cy="40257"/>
                </a:xfrm>
                <a:custGeom>
                  <a:avLst/>
                  <a:gdLst/>
                  <a:ahLst/>
                  <a:cxnLst/>
                  <a:rect l="l" t="t" r="r" b="b"/>
                  <a:pathLst>
                    <a:path w="1340" h="1340" extrusionOk="0">
                      <a:moveTo>
                        <a:pt x="670" y="0"/>
                      </a:moveTo>
                      <a:cubicBezTo>
                        <a:pt x="298" y="0"/>
                        <a:pt x="0" y="298"/>
                        <a:pt x="0" y="669"/>
                      </a:cubicBezTo>
                      <a:cubicBezTo>
                        <a:pt x="0" y="1042"/>
                        <a:pt x="298" y="1339"/>
                        <a:pt x="670" y="1339"/>
                      </a:cubicBezTo>
                      <a:cubicBezTo>
                        <a:pt x="1042" y="1339"/>
                        <a:pt x="1340" y="1042"/>
                        <a:pt x="1340" y="669"/>
                      </a:cubicBezTo>
                      <a:cubicBezTo>
                        <a:pt x="1340" y="298"/>
                        <a:pt x="1042" y="0"/>
                        <a:pt x="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35;p54">
                  <a:extLst>
                    <a:ext uri="{FF2B5EF4-FFF2-40B4-BE49-F238E27FC236}">
                      <a16:creationId xmlns="" xmlns:a16="http://schemas.microsoft.com/office/drawing/2014/main" id="{C5437642-16E7-9C61-662B-7980FDDAADFB}"/>
                    </a:ext>
                  </a:extLst>
                </p:cNvPr>
                <p:cNvSpPr/>
                <p:nvPr/>
              </p:nvSpPr>
              <p:spPr>
                <a:xfrm>
                  <a:off x="2978553" y="2983406"/>
                  <a:ext cx="73484" cy="73454"/>
                </a:xfrm>
                <a:custGeom>
                  <a:avLst/>
                  <a:gdLst/>
                  <a:ahLst/>
                  <a:cxnLst/>
                  <a:rect l="l" t="t" r="r" b="b"/>
                  <a:pathLst>
                    <a:path w="2446" h="2445" extrusionOk="0">
                      <a:moveTo>
                        <a:pt x="1224" y="0"/>
                      </a:moveTo>
                      <a:cubicBezTo>
                        <a:pt x="543" y="0"/>
                        <a:pt x="1" y="543"/>
                        <a:pt x="1" y="1223"/>
                      </a:cubicBezTo>
                      <a:cubicBezTo>
                        <a:pt x="1" y="1892"/>
                        <a:pt x="543" y="2445"/>
                        <a:pt x="1224" y="2445"/>
                      </a:cubicBezTo>
                      <a:cubicBezTo>
                        <a:pt x="1893" y="2445"/>
                        <a:pt x="2446" y="1892"/>
                        <a:pt x="2446" y="1223"/>
                      </a:cubicBezTo>
                      <a:cubicBezTo>
                        <a:pt x="2446" y="543"/>
                        <a:pt x="1893" y="0"/>
                        <a:pt x="1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36;p54">
                  <a:extLst>
                    <a:ext uri="{FF2B5EF4-FFF2-40B4-BE49-F238E27FC236}">
                      <a16:creationId xmlns="" xmlns:a16="http://schemas.microsoft.com/office/drawing/2014/main" id="{EE989D02-FF49-386A-3022-90FC46D9CB28}"/>
                    </a:ext>
                  </a:extLst>
                </p:cNvPr>
                <p:cNvSpPr/>
                <p:nvPr/>
              </p:nvSpPr>
              <p:spPr>
                <a:xfrm>
                  <a:off x="998164" y="2108659"/>
                  <a:ext cx="73484" cy="73484"/>
                </a:xfrm>
                <a:custGeom>
                  <a:avLst/>
                  <a:gdLst/>
                  <a:ahLst/>
                  <a:cxnLst/>
                  <a:rect l="l" t="t" r="r" b="b"/>
                  <a:pathLst>
                    <a:path w="2446" h="2446" extrusionOk="0">
                      <a:moveTo>
                        <a:pt x="1224" y="1"/>
                      </a:moveTo>
                      <a:cubicBezTo>
                        <a:pt x="543" y="1"/>
                        <a:pt x="1" y="553"/>
                        <a:pt x="1" y="1223"/>
                      </a:cubicBezTo>
                      <a:cubicBezTo>
                        <a:pt x="1" y="1903"/>
                        <a:pt x="543" y="2445"/>
                        <a:pt x="1224" y="2445"/>
                      </a:cubicBezTo>
                      <a:cubicBezTo>
                        <a:pt x="1893" y="2445"/>
                        <a:pt x="2445" y="1903"/>
                        <a:pt x="2445" y="1223"/>
                      </a:cubicBezTo>
                      <a:cubicBezTo>
                        <a:pt x="2445" y="553"/>
                        <a:pt x="1893" y="1"/>
                        <a:pt x="12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37;p54">
                <a:extLst>
                  <a:ext uri="{FF2B5EF4-FFF2-40B4-BE49-F238E27FC236}">
                    <a16:creationId xmlns="" xmlns:a16="http://schemas.microsoft.com/office/drawing/2014/main" id="{B6D8D968-74E2-40F1-AEE4-DE9ADCD6F302}"/>
                  </a:ext>
                </a:extLst>
              </p:cNvPr>
              <p:cNvGrpSpPr/>
              <p:nvPr/>
            </p:nvGrpSpPr>
            <p:grpSpPr>
              <a:xfrm rot="3767331">
                <a:off x="3485228" y="4380725"/>
                <a:ext cx="295737" cy="293394"/>
                <a:chOff x="3656800" y="2938925"/>
                <a:chExt cx="246100" cy="244150"/>
              </a:xfrm>
            </p:grpSpPr>
            <p:sp>
              <p:nvSpPr>
                <p:cNvPr id="22" name="Google Shape;1138;p54">
                  <a:extLst>
                    <a:ext uri="{FF2B5EF4-FFF2-40B4-BE49-F238E27FC236}">
                      <a16:creationId xmlns="" xmlns:a16="http://schemas.microsoft.com/office/drawing/2014/main" id="{A2B064B0-3D92-2863-AE71-DDEBDE5A3AD6}"/>
                    </a:ext>
                  </a:extLst>
                </p:cNvPr>
                <p:cNvSpPr/>
                <p:nvPr/>
              </p:nvSpPr>
              <p:spPr>
                <a:xfrm>
                  <a:off x="3656800" y="2938925"/>
                  <a:ext cx="246100" cy="244150"/>
                </a:xfrm>
                <a:custGeom>
                  <a:avLst/>
                  <a:gdLst/>
                  <a:ahLst/>
                  <a:cxnLst/>
                  <a:rect l="l" t="t" r="r" b="b"/>
                  <a:pathLst>
                    <a:path w="9844" h="9766" extrusionOk="0">
                      <a:moveTo>
                        <a:pt x="4932" y="252"/>
                      </a:moveTo>
                      <a:cubicBezTo>
                        <a:pt x="5868" y="252"/>
                        <a:pt x="6782" y="539"/>
                        <a:pt x="7569" y="1082"/>
                      </a:cubicBezTo>
                      <a:cubicBezTo>
                        <a:pt x="8578" y="1793"/>
                        <a:pt x="9258" y="2856"/>
                        <a:pt x="9482" y="4068"/>
                      </a:cubicBezTo>
                      <a:cubicBezTo>
                        <a:pt x="9694" y="5280"/>
                        <a:pt x="9428" y="6513"/>
                        <a:pt x="8717" y="7523"/>
                      </a:cubicBezTo>
                      <a:cubicBezTo>
                        <a:pt x="8015" y="8544"/>
                        <a:pt x="6952" y="9213"/>
                        <a:pt x="5740" y="9436"/>
                      </a:cubicBezTo>
                      <a:cubicBezTo>
                        <a:pt x="5464" y="9489"/>
                        <a:pt x="5188" y="9510"/>
                        <a:pt x="4911" y="9510"/>
                      </a:cubicBezTo>
                      <a:cubicBezTo>
                        <a:pt x="3976" y="9510"/>
                        <a:pt x="3062" y="9224"/>
                        <a:pt x="2275" y="8681"/>
                      </a:cubicBezTo>
                      <a:cubicBezTo>
                        <a:pt x="1265" y="7970"/>
                        <a:pt x="584" y="6907"/>
                        <a:pt x="372" y="5695"/>
                      </a:cubicBezTo>
                      <a:cubicBezTo>
                        <a:pt x="149" y="4483"/>
                        <a:pt x="425" y="3250"/>
                        <a:pt x="1127" y="2240"/>
                      </a:cubicBezTo>
                      <a:cubicBezTo>
                        <a:pt x="1839" y="1219"/>
                        <a:pt x="2892" y="550"/>
                        <a:pt x="4113" y="326"/>
                      </a:cubicBezTo>
                      <a:cubicBezTo>
                        <a:pt x="4380" y="274"/>
                        <a:pt x="4656" y="252"/>
                        <a:pt x="4932" y="252"/>
                      </a:cubicBezTo>
                      <a:close/>
                      <a:moveTo>
                        <a:pt x="4913" y="1"/>
                      </a:moveTo>
                      <a:cubicBezTo>
                        <a:pt x="4628" y="1"/>
                        <a:pt x="4344" y="25"/>
                        <a:pt x="4061" y="71"/>
                      </a:cubicBezTo>
                      <a:cubicBezTo>
                        <a:pt x="3412" y="189"/>
                        <a:pt x="2806" y="433"/>
                        <a:pt x="2264" y="784"/>
                      </a:cubicBezTo>
                      <a:cubicBezTo>
                        <a:pt x="1732" y="1134"/>
                        <a:pt x="1276" y="1571"/>
                        <a:pt x="914" y="2091"/>
                      </a:cubicBezTo>
                      <a:cubicBezTo>
                        <a:pt x="553" y="2612"/>
                        <a:pt x="298" y="3186"/>
                        <a:pt x="159" y="3803"/>
                      </a:cubicBezTo>
                      <a:cubicBezTo>
                        <a:pt x="22" y="4441"/>
                        <a:pt x="0" y="5089"/>
                        <a:pt x="117" y="5737"/>
                      </a:cubicBezTo>
                      <a:cubicBezTo>
                        <a:pt x="234" y="6385"/>
                        <a:pt x="478" y="6992"/>
                        <a:pt x="829" y="7544"/>
                      </a:cubicBezTo>
                      <a:cubicBezTo>
                        <a:pt x="1170" y="8076"/>
                        <a:pt x="1616" y="8522"/>
                        <a:pt x="2136" y="8884"/>
                      </a:cubicBezTo>
                      <a:cubicBezTo>
                        <a:pt x="2658" y="9245"/>
                        <a:pt x="3232" y="9500"/>
                        <a:pt x="3848" y="9638"/>
                      </a:cubicBezTo>
                      <a:cubicBezTo>
                        <a:pt x="4199" y="9723"/>
                        <a:pt x="4560" y="9766"/>
                        <a:pt x="4921" y="9766"/>
                      </a:cubicBezTo>
                      <a:cubicBezTo>
                        <a:pt x="5209" y="9766"/>
                        <a:pt x="5495" y="9734"/>
                        <a:pt x="5783" y="9692"/>
                      </a:cubicBezTo>
                      <a:cubicBezTo>
                        <a:pt x="6431" y="9574"/>
                        <a:pt x="7037" y="9330"/>
                        <a:pt x="7590" y="8979"/>
                      </a:cubicBezTo>
                      <a:cubicBezTo>
                        <a:pt x="8110" y="8629"/>
                        <a:pt x="8568" y="8192"/>
                        <a:pt x="8929" y="7672"/>
                      </a:cubicBezTo>
                      <a:cubicBezTo>
                        <a:pt x="9291" y="7151"/>
                        <a:pt x="9546" y="6577"/>
                        <a:pt x="9683" y="5960"/>
                      </a:cubicBezTo>
                      <a:cubicBezTo>
                        <a:pt x="9832" y="5322"/>
                        <a:pt x="9843" y="4674"/>
                        <a:pt x="9726" y="4026"/>
                      </a:cubicBezTo>
                      <a:cubicBezTo>
                        <a:pt x="9609" y="3378"/>
                        <a:pt x="9376" y="2771"/>
                        <a:pt x="9014" y="2219"/>
                      </a:cubicBezTo>
                      <a:cubicBezTo>
                        <a:pt x="8674" y="1687"/>
                        <a:pt x="8238" y="1241"/>
                        <a:pt x="7717" y="879"/>
                      </a:cubicBezTo>
                      <a:cubicBezTo>
                        <a:pt x="7196" y="518"/>
                        <a:pt x="6622" y="263"/>
                        <a:pt x="6006" y="125"/>
                      </a:cubicBezTo>
                      <a:cubicBezTo>
                        <a:pt x="5646" y="41"/>
                        <a:pt x="5280" y="1"/>
                        <a:pt x="4913"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9;p54">
                  <a:extLst>
                    <a:ext uri="{FF2B5EF4-FFF2-40B4-BE49-F238E27FC236}">
                      <a16:creationId xmlns="" xmlns:a16="http://schemas.microsoft.com/office/drawing/2014/main" id="{8D08BF03-DD25-E622-1692-D0DF3D7E543E}"/>
                    </a:ext>
                  </a:extLst>
                </p:cNvPr>
                <p:cNvSpPr/>
                <p:nvPr/>
              </p:nvSpPr>
              <p:spPr>
                <a:xfrm>
                  <a:off x="3705425" y="3054925"/>
                  <a:ext cx="52900" cy="42850"/>
                </a:xfrm>
                <a:custGeom>
                  <a:avLst/>
                  <a:gdLst/>
                  <a:ahLst/>
                  <a:cxnLst/>
                  <a:rect l="l" t="t" r="r" b="b"/>
                  <a:pathLst>
                    <a:path w="2116" h="1714" extrusionOk="0">
                      <a:moveTo>
                        <a:pt x="133" y="1"/>
                      </a:moveTo>
                      <a:cubicBezTo>
                        <a:pt x="75" y="1"/>
                        <a:pt x="20" y="50"/>
                        <a:pt x="11" y="108"/>
                      </a:cubicBezTo>
                      <a:cubicBezTo>
                        <a:pt x="0" y="183"/>
                        <a:pt x="43" y="247"/>
                        <a:pt x="117" y="257"/>
                      </a:cubicBezTo>
                      <a:lnTo>
                        <a:pt x="1765" y="512"/>
                      </a:lnTo>
                      <a:lnTo>
                        <a:pt x="1084" y="1512"/>
                      </a:lnTo>
                      <a:cubicBezTo>
                        <a:pt x="1042" y="1575"/>
                        <a:pt x="1063" y="1650"/>
                        <a:pt x="1117" y="1693"/>
                      </a:cubicBezTo>
                      <a:cubicBezTo>
                        <a:pt x="1138" y="1714"/>
                        <a:pt x="1169" y="1714"/>
                        <a:pt x="1191" y="1714"/>
                      </a:cubicBezTo>
                      <a:cubicBezTo>
                        <a:pt x="1233" y="1714"/>
                        <a:pt x="1265" y="1693"/>
                        <a:pt x="1297" y="1660"/>
                      </a:cubicBezTo>
                      <a:lnTo>
                        <a:pt x="2083" y="491"/>
                      </a:lnTo>
                      <a:cubicBezTo>
                        <a:pt x="2116" y="460"/>
                        <a:pt x="2116" y="406"/>
                        <a:pt x="2095" y="364"/>
                      </a:cubicBezTo>
                      <a:cubicBezTo>
                        <a:pt x="2083" y="332"/>
                        <a:pt x="2041" y="300"/>
                        <a:pt x="1998" y="290"/>
                      </a:cubicBezTo>
                      <a:lnTo>
                        <a:pt x="149" y="2"/>
                      </a:lnTo>
                      <a:cubicBezTo>
                        <a:pt x="144" y="1"/>
                        <a:pt x="138" y="1"/>
                        <a:pt x="133"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0;p54">
                  <a:extLst>
                    <a:ext uri="{FF2B5EF4-FFF2-40B4-BE49-F238E27FC236}">
                      <a16:creationId xmlns="" xmlns:a16="http://schemas.microsoft.com/office/drawing/2014/main" id="{4362266E-6DBB-B4C8-7BBD-244363370353}"/>
                    </a:ext>
                  </a:extLst>
                </p:cNvPr>
                <p:cNvSpPr/>
                <p:nvPr/>
              </p:nvSpPr>
              <p:spPr>
                <a:xfrm>
                  <a:off x="3800300" y="2997725"/>
                  <a:ext cx="41725" cy="50100"/>
                </a:xfrm>
                <a:custGeom>
                  <a:avLst/>
                  <a:gdLst/>
                  <a:ahLst/>
                  <a:cxnLst/>
                  <a:rect l="l" t="t" r="r" b="b"/>
                  <a:pathLst>
                    <a:path w="1669" h="2004" extrusionOk="0">
                      <a:moveTo>
                        <a:pt x="1111" y="1"/>
                      </a:moveTo>
                      <a:cubicBezTo>
                        <a:pt x="1067" y="1"/>
                        <a:pt x="1021" y="22"/>
                        <a:pt x="999" y="58"/>
                      </a:cubicBezTo>
                      <a:lnTo>
                        <a:pt x="21" y="1663"/>
                      </a:lnTo>
                      <a:cubicBezTo>
                        <a:pt x="0" y="1695"/>
                        <a:pt x="0" y="1748"/>
                        <a:pt x="21" y="1780"/>
                      </a:cubicBezTo>
                      <a:cubicBezTo>
                        <a:pt x="43" y="1822"/>
                        <a:pt x="74" y="1844"/>
                        <a:pt x="117" y="1855"/>
                      </a:cubicBezTo>
                      <a:lnTo>
                        <a:pt x="1531" y="2004"/>
                      </a:lnTo>
                      <a:lnTo>
                        <a:pt x="1541" y="2004"/>
                      </a:lnTo>
                      <a:cubicBezTo>
                        <a:pt x="1605" y="2004"/>
                        <a:pt x="1658" y="1950"/>
                        <a:pt x="1669" y="1886"/>
                      </a:cubicBezTo>
                      <a:cubicBezTo>
                        <a:pt x="1669" y="1812"/>
                        <a:pt x="1626" y="1759"/>
                        <a:pt x="1552" y="1748"/>
                      </a:cubicBezTo>
                      <a:lnTo>
                        <a:pt x="351" y="1621"/>
                      </a:lnTo>
                      <a:lnTo>
                        <a:pt x="1212" y="196"/>
                      </a:lnTo>
                      <a:cubicBezTo>
                        <a:pt x="1255" y="133"/>
                        <a:pt x="1233" y="58"/>
                        <a:pt x="1169" y="15"/>
                      </a:cubicBezTo>
                      <a:cubicBezTo>
                        <a:pt x="1152" y="5"/>
                        <a:pt x="1132" y="1"/>
                        <a:pt x="1111"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1;p54">
                  <a:extLst>
                    <a:ext uri="{FF2B5EF4-FFF2-40B4-BE49-F238E27FC236}">
                      <a16:creationId xmlns="" xmlns:a16="http://schemas.microsoft.com/office/drawing/2014/main" id="{D807734D-F2BF-45D9-CC94-B71C1699D736}"/>
                    </a:ext>
                  </a:extLst>
                </p:cNvPr>
                <p:cNvSpPr/>
                <p:nvPr/>
              </p:nvSpPr>
              <p:spPr>
                <a:xfrm>
                  <a:off x="3770525" y="3075825"/>
                  <a:ext cx="70975" cy="58100"/>
                </a:xfrm>
                <a:custGeom>
                  <a:avLst/>
                  <a:gdLst/>
                  <a:ahLst/>
                  <a:cxnLst/>
                  <a:rect l="l" t="t" r="r" b="b"/>
                  <a:pathLst>
                    <a:path w="2839" h="2324" extrusionOk="0">
                      <a:moveTo>
                        <a:pt x="1334" y="1"/>
                      </a:moveTo>
                      <a:cubicBezTo>
                        <a:pt x="1293" y="1"/>
                        <a:pt x="1253" y="2"/>
                        <a:pt x="1212" y="6"/>
                      </a:cubicBezTo>
                      <a:cubicBezTo>
                        <a:pt x="904" y="28"/>
                        <a:pt x="490" y="165"/>
                        <a:pt x="224" y="708"/>
                      </a:cubicBezTo>
                      <a:cubicBezTo>
                        <a:pt x="22" y="1101"/>
                        <a:pt x="1" y="1622"/>
                        <a:pt x="160" y="2227"/>
                      </a:cubicBezTo>
                      <a:cubicBezTo>
                        <a:pt x="181" y="2281"/>
                        <a:pt x="224" y="2324"/>
                        <a:pt x="287" y="2324"/>
                      </a:cubicBezTo>
                      <a:lnTo>
                        <a:pt x="320" y="2324"/>
                      </a:lnTo>
                      <a:cubicBezTo>
                        <a:pt x="383" y="2302"/>
                        <a:pt x="426" y="2227"/>
                        <a:pt x="405" y="2164"/>
                      </a:cubicBezTo>
                      <a:cubicBezTo>
                        <a:pt x="266" y="1611"/>
                        <a:pt x="277" y="1164"/>
                        <a:pt x="447" y="814"/>
                      </a:cubicBezTo>
                      <a:cubicBezTo>
                        <a:pt x="617" y="474"/>
                        <a:pt x="883" y="283"/>
                        <a:pt x="1234" y="250"/>
                      </a:cubicBezTo>
                      <a:cubicBezTo>
                        <a:pt x="1258" y="249"/>
                        <a:pt x="1282" y="248"/>
                        <a:pt x="1306" y="248"/>
                      </a:cubicBezTo>
                      <a:cubicBezTo>
                        <a:pt x="1766" y="248"/>
                        <a:pt x="2280" y="528"/>
                        <a:pt x="2583" y="952"/>
                      </a:cubicBezTo>
                      <a:cubicBezTo>
                        <a:pt x="2610" y="985"/>
                        <a:pt x="2653" y="1002"/>
                        <a:pt x="2695" y="1002"/>
                      </a:cubicBezTo>
                      <a:cubicBezTo>
                        <a:pt x="2720" y="1002"/>
                        <a:pt x="2744" y="996"/>
                        <a:pt x="2764" y="984"/>
                      </a:cubicBezTo>
                      <a:cubicBezTo>
                        <a:pt x="2828" y="942"/>
                        <a:pt x="2838" y="857"/>
                        <a:pt x="2796" y="803"/>
                      </a:cubicBezTo>
                      <a:cubicBezTo>
                        <a:pt x="2451" y="320"/>
                        <a:pt x="1866" y="1"/>
                        <a:pt x="1334"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1142;p54">
                <a:extLst>
                  <a:ext uri="{FF2B5EF4-FFF2-40B4-BE49-F238E27FC236}">
                    <a16:creationId xmlns="" xmlns:a16="http://schemas.microsoft.com/office/drawing/2014/main" id="{5CEFFB7B-F2CB-4ACF-CCB1-4E25A49994E3}"/>
                  </a:ext>
                </a:extLst>
              </p:cNvPr>
              <p:cNvSpPr/>
              <p:nvPr/>
            </p:nvSpPr>
            <p:spPr>
              <a:xfrm rot="1694093">
                <a:off x="3052665" y="4058177"/>
                <a:ext cx="363749" cy="170218"/>
              </a:xfrm>
              <a:custGeom>
                <a:avLst/>
                <a:gdLst/>
                <a:ahLst/>
                <a:cxnLst/>
                <a:rect l="l" t="t" r="r" b="b"/>
                <a:pathLst>
                  <a:path w="12108" h="5666" extrusionOk="0">
                    <a:moveTo>
                      <a:pt x="2446" y="1"/>
                    </a:moveTo>
                    <a:lnTo>
                      <a:pt x="1" y="3051"/>
                    </a:lnTo>
                    <a:lnTo>
                      <a:pt x="4784" y="4252"/>
                    </a:lnTo>
                    <a:lnTo>
                      <a:pt x="3657" y="5666"/>
                    </a:lnTo>
                    <a:lnTo>
                      <a:pt x="3657" y="5666"/>
                    </a:lnTo>
                    <a:lnTo>
                      <a:pt x="12108" y="4252"/>
                    </a:lnTo>
                    <a:lnTo>
                      <a:pt x="7250" y="2860"/>
                    </a:lnTo>
                    <a:lnTo>
                      <a:pt x="8462" y="1489"/>
                    </a:lnTo>
                    <a:lnTo>
                      <a:pt x="24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143;p54">
              <a:extLst>
                <a:ext uri="{FF2B5EF4-FFF2-40B4-BE49-F238E27FC236}">
                  <a16:creationId xmlns="" xmlns:a16="http://schemas.microsoft.com/office/drawing/2014/main" id="{51008DC7-5D79-75E5-D89E-E3F562F44DDD}"/>
                </a:ext>
              </a:extLst>
            </p:cNvPr>
            <p:cNvGrpSpPr/>
            <p:nvPr/>
          </p:nvGrpSpPr>
          <p:grpSpPr>
            <a:xfrm>
              <a:off x="7306238" y="3944058"/>
              <a:ext cx="1121683" cy="794543"/>
              <a:chOff x="5476538" y="4115858"/>
              <a:chExt cx="1121683" cy="794543"/>
            </a:xfrm>
          </p:grpSpPr>
          <p:grpSp>
            <p:nvGrpSpPr>
              <p:cNvPr id="10" name="Google Shape;1144;p54">
                <a:extLst>
                  <a:ext uri="{FF2B5EF4-FFF2-40B4-BE49-F238E27FC236}">
                    <a16:creationId xmlns="" xmlns:a16="http://schemas.microsoft.com/office/drawing/2014/main" id="{5D90A8A0-B86A-E24F-F2D3-C354499AC925}"/>
                  </a:ext>
                </a:extLst>
              </p:cNvPr>
              <p:cNvGrpSpPr/>
              <p:nvPr/>
            </p:nvGrpSpPr>
            <p:grpSpPr>
              <a:xfrm>
                <a:off x="5629344" y="4115858"/>
                <a:ext cx="295738" cy="293395"/>
                <a:chOff x="3656800" y="2938925"/>
                <a:chExt cx="246100" cy="244150"/>
              </a:xfrm>
            </p:grpSpPr>
            <p:sp>
              <p:nvSpPr>
                <p:cNvPr id="15" name="Google Shape;1145;p54">
                  <a:extLst>
                    <a:ext uri="{FF2B5EF4-FFF2-40B4-BE49-F238E27FC236}">
                      <a16:creationId xmlns="" xmlns:a16="http://schemas.microsoft.com/office/drawing/2014/main" id="{5653DBD0-1618-C2E8-4BFE-7ACDD7B0742B}"/>
                    </a:ext>
                  </a:extLst>
                </p:cNvPr>
                <p:cNvSpPr/>
                <p:nvPr/>
              </p:nvSpPr>
              <p:spPr>
                <a:xfrm>
                  <a:off x="3656800" y="2938925"/>
                  <a:ext cx="246100" cy="244150"/>
                </a:xfrm>
                <a:custGeom>
                  <a:avLst/>
                  <a:gdLst/>
                  <a:ahLst/>
                  <a:cxnLst/>
                  <a:rect l="l" t="t" r="r" b="b"/>
                  <a:pathLst>
                    <a:path w="9844" h="9766" extrusionOk="0">
                      <a:moveTo>
                        <a:pt x="4932" y="252"/>
                      </a:moveTo>
                      <a:cubicBezTo>
                        <a:pt x="5868" y="252"/>
                        <a:pt x="6782" y="539"/>
                        <a:pt x="7569" y="1082"/>
                      </a:cubicBezTo>
                      <a:cubicBezTo>
                        <a:pt x="8578" y="1793"/>
                        <a:pt x="9258" y="2856"/>
                        <a:pt x="9482" y="4068"/>
                      </a:cubicBezTo>
                      <a:cubicBezTo>
                        <a:pt x="9694" y="5280"/>
                        <a:pt x="9428" y="6513"/>
                        <a:pt x="8717" y="7523"/>
                      </a:cubicBezTo>
                      <a:cubicBezTo>
                        <a:pt x="8015" y="8544"/>
                        <a:pt x="6952" y="9213"/>
                        <a:pt x="5740" y="9436"/>
                      </a:cubicBezTo>
                      <a:cubicBezTo>
                        <a:pt x="5464" y="9489"/>
                        <a:pt x="5188" y="9510"/>
                        <a:pt x="4911" y="9510"/>
                      </a:cubicBezTo>
                      <a:cubicBezTo>
                        <a:pt x="3976" y="9510"/>
                        <a:pt x="3062" y="9224"/>
                        <a:pt x="2275" y="8681"/>
                      </a:cubicBezTo>
                      <a:cubicBezTo>
                        <a:pt x="1265" y="7970"/>
                        <a:pt x="584" y="6907"/>
                        <a:pt x="372" y="5695"/>
                      </a:cubicBezTo>
                      <a:cubicBezTo>
                        <a:pt x="149" y="4483"/>
                        <a:pt x="425" y="3250"/>
                        <a:pt x="1127" y="2240"/>
                      </a:cubicBezTo>
                      <a:cubicBezTo>
                        <a:pt x="1839" y="1219"/>
                        <a:pt x="2892" y="550"/>
                        <a:pt x="4113" y="326"/>
                      </a:cubicBezTo>
                      <a:cubicBezTo>
                        <a:pt x="4380" y="274"/>
                        <a:pt x="4656" y="252"/>
                        <a:pt x="4932" y="252"/>
                      </a:cubicBezTo>
                      <a:close/>
                      <a:moveTo>
                        <a:pt x="4913" y="1"/>
                      </a:moveTo>
                      <a:cubicBezTo>
                        <a:pt x="4628" y="1"/>
                        <a:pt x="4344" y="25"/>
                        <a:pt x="4061" y="71"/>
                      </a:cubicBezTo>
                      <a:cubicBezTo>
                        <a:pt x="3412" y="189"/>
                        <a:pt x="2806" y="433"/>
                        <a:pt x="2264" y="784"/>
                      </a:cubicBezTo>
                      <a:cubicBezTo>
                        <a:pt x="1732" y="1134"/>
                        <a:pt x="1276" y="1571"/>
                        <a:pt x="914" y="2091"/>
                      </a:cubicBezTo>
                      <a:cubicBezTo>
                        <a:pt x="553" y="2612"/>
                        <a:pt x="298" y="3186"/>
                        <a:pt x="159" y="3803"/>
                      </a:cubicBezTo>
                      <a:cubicBezTo>
                        <a:pt x="22" y="4441"/>
                        <a:pt x="0" y="5089"/>
                        <a:pt x="117" y="5737"/>
                      </a:cubicBezTo>
                      <a:cubicBezTo>
                        <a:pt x="234" y="6385"/>
                        <a:pt x="478" y="6992"/>
                        <a:pt x="829" y="7544"/>
                      </a:cubicBezTo>
                      <a:cubicBezTo>
                        <a:pt x="1170" y="8076"/>
                        <a:pt x="1616" y="8522"/>
                        <a:pt x="2136" y="8884"/>
                      </a:cubicBezTo>
                      <a:cubicBezTo>
                        <a:pt x="2658" y="9245"/>
                        <a:pt x="3232" y="9500"/>
                        <a:pt x="3848" y="9638"/>
                      </a:cubicBezTo>
                      <a:cubicBezTo>
                        <a:pt x="4199" y="9723"/>
                        <a:pt x="4560" y="9766"/>
                        <a:pt x="4921" y="9766"/>
                      </a:cubicBezTo>
                      <a:cubicBezTo>
                        <a:pt x="5209" y="9766"/>
                        <a:pt x="5495" y="9734"/>
                        <a:pt x="5783" y="9692"/>
                      </a:cubicBezTo>
                      <a:cubicBezTo>
                        <a:pt x="6431" y="9574"/>
                        <a:pt x="7037" y="9330"/>
                        <a:pt x="7590" y="8979"/>
                      </a:cubicBezTo>
                      <a:cubicBezTo>
                        <a:pt x="8110" y="8629"/>
                        <a:pt x="8568" y="8192"/>
                        <a:pt x="8929" y="7672"/>
                      </a:cubicBezTo>
                      <a:cubicBezTo>
                        <a:pt x="9291" y="7151"/>
                        <a:pt x="9546" y="6577"/>
                        <a:pt x="9683" y="5960"/>
                      </a:cubicBezTo>
                      <a:cubicBezTo>
                        <a:pt x="9832" y="5322"/>
                        <a:pt x="9843" y="4674"/>
                        <a:pt x="9726" y="4026"/>
                      </a:cubicBezTo>
                      <a:cubicBezTo>
                        <a:pt x="9609" y="3378"/>
                        <a:pt x="9376" y="2771"/>
                        <a:pt x="9014" y="2219"/>
                      </a:cubicBezTo>
                      <a:cubicBezTo>
                        <a:pt x="8674" y="1687"/>
                        <a:pt x="8238" y="1241"/>
                        <a:pt x="7717" y="879"/>
                      </a:cubicBezTo>
                      <a:cubicBezTo>
                        <a:pt x="7196" y="518"/>
                        <a:pt x="6622" y="263"/>
                        <a:pt x="6006" y="125"/>
                      </a:cubicBezTo>
                      <a:cubicBezTo>
                        <a:pt x="5646" y="41"/>
                        <a:pt x="5280" y="1"/>
                        <a:pt x="4913"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46;p54">
                  <a:extLst>
                    <a:ext uri="{FF2B5EF4-FFF2-40B4-BE49-F238E27FC236}">
                      <a16:creationId xmlns="" xmlns:a16="http://schemas.microsoft.com/office/drawing/2014/main" id="{7D8D852E-8CDC-BD8A-D89A-7603EDDBCF36}"/>
                    </a:ext>
                  </a:extLst>
                </p:cNvPr>
                <p:cNvSpPr/>
                <p:nvPr/>
              </p:nvSpPr>
              <p:spPr>
                <a:xfrm>
                  <a:off x="3705425" y="3054925"/>
                  <a:ext cx="52900" cy="42850"/>
                </a:xfrm>
                <a:custGeom>
                  <a:avLst/>
                  <a:gdLst/>
                  <a:ahLst/>
                  <a:cxnLst/>
                  <a:rect l="l" t="t" r="r" b="b"/>
                  <a:pathLst>
                    <a:path w="2116" h="1714" extrusionOk="0">
                      <a:moveTo>
                        <a:pt x="133" y="1"/>
                      </a:moveTo>
                      <a:cubicBezTo>
                        <a:pt x="75" y="1"/>
                        <a:pt x="20" y="50"/>
                        <a:pt x="11" y="108"/>
                      </a:cubicBezTo>
                      <a:cubicBezTo>
                        <a:pt x="0" y="183"/>
                        <a:pt x="43" y="247"/>
                        <a:pt x="117" y="257"/>
                      </a:cubicBezTo>
                      <a:lnTo>
                        <a:pt x="1765" y="512"/>
                      </a:lnTo>
                      <a:lnTo>
                        <a:pt x="1084" y="1512"/>
                      </a:lnTo>
                      <a:cubicBezTo>
                        <a:pt x="1042" y="1575"/>
                        <a:pt x="1063" y="1650"/>
                        <a:pt x="1117" y="1693"/>
                      </a:cubicBezTo>
                      <a:cubicBezTo>
                        <a:pt x="1138" y="1714"/>
                        <a:pt x="1169" y="1714"/>
                        <a:pt x="1191" y="1714"/>
                      </a:cubicBezTo>
                      <a:cubicBezTo>
                        <a:pt x="1233" y="1714"/>
                        <a:pt x="1265" y="1693"/>
                        <a:pt x="1297" y="1660"/>
                      </a:cubicBezTo>
                      <a:lnTo>
                        <a:pt x="2083" y="491"/>
                      </a:lnTo>
                      <a:cubicBezTo>
                        <a:pt x="2116" y="460"/>
                        <a:pt x="2116" y="406"/>
                        <a:pt x="2095" y="364"/>
                      </a:cubicBezTo>
                      <a:cubicBezTo>
                        <a:pt x="2083" y="332"/>
                        <a:pt x="2041" y="300"/>
                        <a:pt x="1998" y="290"/>
                      </a:cubicBezTo>
                      <a:lnTo>
                        <a:pt x="149" y="2"/>
                      </a:lnTo>
                      <a:cubicBezTo>
                        <a:pt x="144" y="1"/>
                        <a:pt x="138" y="1"/>
                        <a:pt x="133"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47;p54">
                  <a:extLst>
                    <a:ext uri="{FF2B5EF4-FFF2-40B4-BE49-F238E27FC236}">
                      <a16:creationId xmlns="" xmlns:a16="http://schemas.microsoft.com/office/drawing/2014/main" id="{2B0B73F9-8D61-460B-D39F-66AF983A98AA}"/>
                    </a:ext>
                  </a:extLst>
                </p:cNvPr>
                <p:cNvSpPr/>
                <p:nvPr/>
              </p:nvSpPr>
              <p:spPr>
                <a:xfrm>
                  <a:off x="3800300" y="2997725"/>
                  <a:ext cx="41725" cy="50100"/>
                </a:xfrm>
                <a:custGeom>
                  <a:avLst/>
                  <a:gdLst/>
                  <a:ahLst/>
                  <a:cxnLst/>
                  <a:rect l="l" t="t" r="r" b="b"/>
                  <a:pathLst>
                    <a:path w="1669" h="2004" extrusionOk="0">
                      <a:moveTo>
                        <a:pt x="1111" y="1"/>
                      </a:moveTo>
                      <a:cubicBezTo>
                        <a:pt x="1067" y="1"/>
                        <a:pt x="1021" y="22"/>
                        <a:pt x="999" y="58"/>
                      </a:cubicBezTo>
                      <a:lnTo>
                        <a:pt x="21" y="1663"/>
                      </a:lnTo>
                      <a:cubicBezTo>
                        <a:pt x="0" y="1695"/>
                        <a:pt x="0" y="1748"/>
                        <a:pt x="21" y="1780"/>
                      </a:cubicBezTo>
                      <a:cubicBezTo>
                        <a:pt x="43" y="1822"/>
                        <a:pt x="74" y="1844"/>
                        <a:pt x="117" y="1855"/>
                      </a:cubicBezTo>
                      <a:lnTo>
                        <a:pt x="1531" y="2004"/>
                      </a:lnTo>
                      <a:lnTo>
                        <a:pt x="1541" y="2004"/>
                      </a:lnTo>
                      <a:cubicBezTo>
                        <a:pt x="1605" y="2004"/>
                        <a:pt x="1658" y="1950"/>
                        <a:pt x="1669" y="1886"/>
                      </a:cubicBezTo>
                      <a:cubicBezTo>
                        <a:pt x="1669" y="1812"/>
                        <a:pt x="1626" y="1759"/>
                        <a:pt x="1552" y="1748"/>
                      </a:cubicBezTo>
                      <a:lnTo>
                        <a:pt x="351" y="1621"/>
                      </a:lnTo>
                      <a:lnTo>
                        <a:pt x="1212" y="196"/>
                      </a:lnTo>
                      <a:cubicBezTo>
                        <a:pt x="1255" y="133"/>
                        <a:pt x="1233" y="58"/>
                        <a:pt x="1169" y="15"/>
                      </a:cubicBezTo>
                      <a:cubicBezTo>
                        <a:pt x="1152" y="5"/>
                        <a:pt x="1132" y="1"/>
                        <a:pt x="1111"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8;p54">
                  <a:extLst>
                    <a:ext uri="{FF2B5EF4-FFF2-40B4-BE49-F238E27FC236}">
                      <a16:creationId xmlns="" xmlns:a16="http://schemas.microsoft.com/office/drawing/2014/main" id="{784D7A32-A0B0-F387-2994-8AF56FAE3C5B}"/>
                    </a:ext>
                  </a:extLst>
                </p:cNvPr>
                <p:cNvSpPr/>
                <p:nvPr/>
              </p:nvSpPr>
              <p:spPr>
                <a:xfrm>
                  <a:off x="3770525" y="3075825"/>
                  <a:ext cx="70975" cy="58100"/>
                </a:xfrm>
                <a:custGeom>
                  <a:avLst/>
                  <a:gdLst/>
                  <a:ahLst/>
                  <a:cxnLst/>
                  <a:rect l="l" t="t" r="r" b="b"/>
                  <a:pathLst>
                    <a:path w="2839" h="2324" extrusionOk="0">
                      <a:moveTo>
                        <a:pt x="1334" y="1"/>
                      </a:moveTo>
                      <a:cubicBezTo>
                        <a:pt x="1293" y="1"/>
                        <a:pt x="1253" y="2"/>
                        <a:pt x="1212" y="6"/>
                      </a:cubicBezTo>
                      <a:cubicBezTo>
                        <a:pt x="904" y="28"/>
                        <a:pt x="490" y="165"/>
                        <a:pt x="224" y="708"/>
                      </a:cubicBezTo>
                      <a:cubicBezTo>
                        <a:pt x="22" y="1101"/>
                        <a:pt x="1" y="1622"/>
                        <a:pt x="160" y="2227"/>
                      </a:cubicBezTo>
                      <a:cubicBezTo>
                        <a:pt x="181" y="2281"/>
                        <a:pt x="224" y="2324"/>
                        <a:pt x="287" y="2324"/>
                      </a:cubicBezTo>
                      <a:lnTo>
                        <a:pt x="320" y="2324"/>
                      </a:lnTo>
                      <a:cubicBezTo>
                        <a:pt x="383" y="2302"/>
                        <a:pt x="426" y="2227"/>
                        <a:pt x="405" y="2164"/>
                      </a:cubicBezTo>
                      <a:cubicBezTo>
                        <a:pt x="266" y="1611"/>
                        <a:pt x="277" y="1164"/>
                        <a:pt x="447" y="814"/>
                      </a:cubicBezTo>
                      <a:cubicBezTo>
                        <a:pt x="617" y="474"/>
                        <a:pt x="883" y="283"/>
                        <a:pt x="1234" y="250"/>
                      </a:cubicBezTo>
                      <a:cubicBezTo>
                        <a:pt x="1258" y="249"/>
                        <a:pt x="1282" y="248"/>
                        <a:pt x="1306" y="248"/>
                      </a:cubicBezTo>
                      <a:cubicBezTo>
                        <a:pt x="1766" y="248"/>
                        <a:pt x="2280" y="528"/>
                        <a:pt x="2583" y="952"/>
                      </a:cubicBezTo>
                      <a:cubicBezTo>
                        <a:pt x="2610" y="985"/>
                        <a:pt x="2653" y="1002"/>
                        <a:pt x="2695" y="1002"/>
                      </a:cubicBezTo>
                      <a:cubicBezTo>
                        <a:pt x="2720" y="1002"/>
                        <a:pt x="2744" y="996"/>
                        <a:pt x="2764" y="984"/>
                      </a:cubicBezTo>
                      <a:cubicBezTo>
                        <a:pt x="2828" y="942"/>
                        <a:pt x="2838" y="857"/>
                        <a:pt x="2796" y="803"/>
                      </a:cubicBezTo>
                      <a:cubicBezTo>
                        <a:pt x="2451" y="320"/>
                        <a:pt x="1866" y="1"/>
                        <a:pt x="1334"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149;p54">
                <a:extLst>
                  <a:ext uri="{FF2B5EF4-FFF2-40B4-BE49-F238E27FC236}">
                    <a16:creationId xmlns="" xmlns:a16="http://schemas.microsoft.com/office/drawing/2014/main" id="{10F7BE9D-4753-D5BF-7F0B-D41BFF8D3A5B}"/>
                  </a:ext>
                </a:extLst>
              </p:cNvPr>
              <p:cNvSpPr/>
              <p:nvPr/>
            </p:nvSpPr>
            <p:spPr>
              <a:xfrm>
                <a:off x="5878164" y="4570621"/>
                <a:ext cx="73484" cy="73484"/>
              </a:xfrm>
              <a:custGeom>
                <a:avLst/>
                <a:gdLst/>
                <a:ahLst/>
                <a:cxnLst/>
                <a:rect l="l" t="t" r="r" b="b"/>
                <a:pathLst>
                  <a:path w="2446" h="2446" extrusionOk="0">
                    <a:moveTo>
                      <a:pt x="1224" y="1"/>
                    </a:moveTo>
                    <a:cubicBezTo>
                      <a:pt x="543" y="1"/>
                      <a:pt x="1" y="553"/>
                      <a:pt x="1" y="1223"/>
                    </a:cubicBezTo>
                    <a:cubicBezTo>
                      <a:pt x="1" y="1903"/>
                      <a:pt x="543" y="2445"/>
                      <a:pt x="1224" y="2445"/>
                    </a:cubicBezTo>
                    <a:cubicBezTo>
                      <a:pt x="1893" y="2445"/>
                      <a:pt x="2445" y="1903"/>
                      <a:pt x="2445" y="1223"/>
                    </a:cubicBezTo>
                    <a:cubicBezTo>
                      <a:pt x="2445" y="553"/>
                      <a:pt x="1893" y="1"/>
                      <a:pt x="12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50;p54">
                <a:extLst>
                  <a:ext uri="{FF2B5EF4-FFF2-40B4-BE49-F238E27FC236}">
                    <a16:creationId xmlns="" xmlns:a16="http://schemas.microsoft.com/office/drawing/2014/main" id="{E37B6E81-DFFB-BBBB-9F9C-0431FAA58802}"/>
                  </a:ext>
                </a:extLst>
              </p:cNvPr>
              <p:cNvSpPr/>
              <p:nvPr/>
            </p:nvSpPr>
            <p:spPr>
              <a:xfrm>
                <a:off x="5476538" y="4640893"/>
                <a:ext cx="40287" cy="40257"/>
              </a:xfrm>
              <a:custGeom>
                <a:avLst/>
                <a:gdLst/>
                <a:ahLst/>
                <a:cxnLst/>
                <a:rect l="l" t="t" r="r" b="b"/>
                <a:pathLst>
                  <a:path w="1341" h="1340" extrusionOk="0">
                    <a:moveTo>
                      <a:pt x="670" y="0"/>
                    </a:moveTo>
                    <a:cubicBezTo>
                      <a:pt x="299" y="0"/>
                      <a:pt x="1" y="298"/>
                      <a:pt x="1" y="670"/>
                    </a:cubicBezTo>
                    <a:cubicBezTo>
                      <a:pt x="1" y="1042"/>
                      <a:pt x="299" y="1340"/>
                      <a:pt x="670" y="1340"/>
                    </a:cubicBezTo>
                    <a:cubicBezTo>
                      <a:pt x="1043" y="1340"/>
                      <a:pt x="1340" y="1042"/>
                      <a:pt x="1340" y="670"/>
                    </a:cubicBezTo>
                    <a:cubicBezTo>
                      <a:pt x="1340" y="298"/>
                      <a:pt x="1043"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51;p54">
                <a:extLst>
                  <a:ext uri="{FF2B5EF4-FFF2-40B4-BE49-F238E27FC236}">
                    <a16:creationId xmlns="" xmlns:a16="http://schemas.microsoft.com/office/drawing/2014/main" id="{579E8B28-EC38-F415-50D0-3499F50396A4}"/>
                  </a:ext>
                </a:extLst>
              </p:cNvPr>
              <p:cNvSpPr/>
              <p:nvPr/>
            </p:nvSpPr>
            <p:spPr>
              <a:xfrm>
                <a:off x="6394142" y="4342028"/>
                <a:ext cx="204079" cy="304991"/>
              </a:xfrm>
              <a:custGeom>
                <a:avLst/>
                <a:gdLst/>
                <a:ahLst/>
                <a:cxnLst/>
                <a:rect l="l" t="t" r="r" b="b"/>
                <a:pathLst>
                  <a:path w="6793" h="10152" extrusionOk="0">
                    <a:moveTo>
                      <a:pt x="2881" y="1"/>
                    </a:moveTo>
                    <a:lnTo>
                      <a:pt x="192" y="5581"/>
                    </a:lnTo>
                    <a:lnTo>
                      <a:pt x="192" y="5581"/>
                    </a:lnTo>
                    <a:lnTo>
                      <a:pt x="2020" y="5517"/>
                    </a:lnTo>
                    <a:lnTo>
                      <a:pt x="1" y="10152"/>
                    </a:lnTo>
                    <a:lnTo>
                      <a:pt x="6474" y="4539"/>
                    </a:lnTo>
                    <a:lnTo>
                      <a:pt x="4678" y="4508"/>
                    </a:lnTo>
                    <a:lnTo>
                      <a:pt x="6793" y="53"/>
                    </a:lnTo>
                    <a:lnTo>
                      <a:pt x="28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52;p54">
                <a:extLst>
                  <a:ext uri="{FF2B5EF4-FFF2-40B4-BE49-F238E27FC236}">
                    <a16:creationId xmlns="" xmlns:a16="http://schemas.microsoft.com/office/drawing/2014/main" id="{8D2AE41B-9099-FE66-60DA-B8FAC5BB7802}"/>
                  </a:ext>
                </a:extLst>
              </p:cNvPr>
              <p:cNvSpPr/>
              <p:nvPr/>
            </p:nvSpPr>
            <p:spPr>
              <a:xfrm>
                <a:off x="5757075" y="4870143"/>
                <a:ext cx="40287" cy="40257"/>
              </a:xfrm>
              <a:custGeom>
                <a:avLst/>
                <a:gdLst/>
                <a:ahLst/>
                <a:cxnLst/>
                <a:rect l="l" t="t" r="r" b="b"/>
                <a:pathLst>
                  <a:path w="1341" h="1340" extrusionOk="0">
                    <a:moveTo>
                      <a:pt x="670" y="0"/>
                    </a:moveTo>
                    <a:cubicBezTo>
                      <a:pt x="299" y="0"/>
                      <a:pt x="1" y="298"/>
                      <a:pt x="1" y="670"/>
                    </a:cubicBezTo>
                    <a:cubicBezTo>
                      <a:pt x="1" y="1042"/>
                      <a:pt x="299" y="1340"/>
                      <a:pt x="670" y="1340"/>
                    </a:cubicBezTo>
                    <a:cubicBezTo>
                      <a:pt x="1043" y="1340"/>
                      <a:pt x="1340" y="1042"/>
                      <a:pt x="1340" y="670"/>
                    </a:cubicBezTo>
                    <a:cubicBezTo>
                      <a:pt x="1340" y="298"/>
                      <a:pt x="1043"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153;p54">
              <a:extLst>
                <a:ext uri="{FF2B5EF4-FFF2-40B4-BE49-F238E27FC236}">
                  <a16:creationId xmlns="" xmlns:a16="http://schemas.microsoft.com/office/drawing/2014/main" id="{E5FEE831-968D-D351-5E6D-2FCF20E03561}"/>
                </a:ext>
              </a:extLst>
            </p:cNvPr>
            <p:cNvSpPr/>
            <p:nvPr/>
          </p:nvSpPr>
          <p:spPr>
            <a:xfrm>
              <a:off x="6368264" y="4304584"/>
              <a:ext cx="73484" cy="73484"/>
            </a:xfrm>
            <a:custGeom>
              <a:avLst/>
              <a:gdLst/>
              <a:ahLst/>
              <a:cxnLst/>
              <a:rect l="l" t="t" r="r" b="b"/>
              <a:pathLst>
                <a:path w="2446" h="2446" extrusionOk="0">
                  <a:moveTo>
                    <a:pt x="1224" y="1"/>
                  </a:moveTo>
                  <a:cubicBezTo>
                    <a:pt x="543" y="1"/>
                    <a:pt x="1" y="553"/>
                    <a:pt x="1" y="1223"/>
                  </a:cubicBezTo>
                  <a:cubicBezTo>
                    <a:pt x="1" y="1903"/>
                    <a:pt x="543" y="2445"/>
                    <a:pt x="1224" y="2445"/>
                  </a:cubicBezTo>
                  <a:cubicBezTo>
                    <a:pt x="1893" y="2445"/>
                    <a:pt x="2445" y="1903"/>
                    <a:pt x="2445" y="1223"/>
                  </a:cubicBezTo>
                  <a:cubicBezTo>
                    <a:pt x="2445" y="553"/>
                    <a:pt x="1893" y="1"/>
                    <a:pt x="1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54;p54">
              <a:extLst>
                <a:ext uri="{FF2B5EF4-FFF2-40B4-BE49-F238E27FC236}">
                  <a16:creationId xmlns="" xmlns:a16="http://schemas.microsoft.com/office/drawing/2014/main" id="{9FCA9492-BEA2-870F-F3C2-9C946407B365}"/>
                </a:ext>
              </a:extLst>
            </p:cNvPr>
            <p:cNvSpPr/>
            <p:nvPr/>
          </p:nvSpPr>
          <p:spPr>
            <a:xfrm>
              <a:off x="4171238" y="4487337"/>
              <a:ext cx="73484" cy="73484"/>
            </a:xfrm>
            <a:custGeom>
              <a:avLst/>
              <a:gdLst/>
              <a:ahLst/>
              <a:cxnLst/>
              <a:rect l="l" t="t" r="r" b="b"/>
              <a:pathLst>
                <a:path w="2446" h="2446" extrusionOk="0">
                  <a:moveTo>
                    <a:pt x="1223" y="0"/>
                  </a:moveTo>
                  <a:cubicBezTo>
                    <a:pt x="543" y="0"/>
                    <a:pt x="1" y="553"/>
                    <a:pt x="1" y="1223"/>
                  </a:cubicBezTo>
                  <a:cubicBezTo>
                    <a:pt x="1" y="1903"/>
                    <a:pt x="543" y="2445"/>
                    <a:pt x="1223" y="2445"/>
                  </a:cubicBezTo>
                  <a:cubicBezTo>
                    <a:pt x="1893" y="2445"/>
                    <a:pt x="2445" y="1903"/>
                    <a:pt x="2445" y="1223"/>
                  </a:cubicBezTo>
                  <a:cubicBezTo>
                    <a:pt x="2445" y="553"/>
                    <a:pt x="1893" y="0"/>
                    <a:pt x="1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Rounded Rectangle 29">
            <a:extLst>
              <a:ext uri="{FF2B5EF4-FFF2-40B4-BE49-F238E27FC236}">
                <a16:creationId xmlns="" xmlns:a16="http://schemas.microsoft.com/office/drawing/2014/main" id="{19C07C4C-AFDA-613E-DE1A-9CAB4230C559}"/>
              </a:ext>
            </a:extLst>
          </p:cNvPr>
          <p:cNvSpPr/>
          <p:nvPr/>
        </p:nvSpPr>
        <p:spPr>
          <a:xfrm>
            <a:off x="708958" y="3708305"/>
            <a:ext cx="3878539" cy="1278925"/>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dirty="0">
                <a:solidFill>
                  <a:sysClr val="windowText" lastClr="000000"/>
                </a:solidFill>
              </a:rPr>
              <a:t>C</a:t>
            </a:r>
            <a:r>
              <a:rPr lang="vi-VN" sz="1800" b="1" dirty="0">
                <a:solidFill>
                  <a:sysClr val="windowText" lastClr="000000"/>
                </a:solidFill>
              </a:rPr>
              <a:t>. </a:t>
            </a:r>
            <a:r>
              <a:rPr lang="vi-VN" sz="1800" dirty="0">
                <a:solidFill>
                  <a:sysClr val="windowText" lastClr="000000"/>
                </a:solidFill>
              </a:rPr>
              <a:t>Là hành vi mua sắm có tiết chế, không mua hàng hóa vô độ, thừa thãi các đồ dùng </a:t>
            </a:r>
          </a:p>
        </p:txBody>
      </p:sp>
      <p:sp>
        <p:nvSpPr>
          <p:cNvPr id="31" name="Rounded Rectangle 30">
            <a:extLst>
              <a:ext uri="{FF2B5EF4-FFF2-40B4-BE49-F238E27FC236}">
                <a16:creationId xmlns="" xmlns:a16="http://schemas.microsoft.com/office/drawing/2014/main" id="{92289CBD-E13A-292B-5FA2-775E22734409}"/>
              </a:ext>
            </a:extLst>
          </p:cNvPr>
          <p:cNvSpPr/>
          <p:nvPr/>
        </p:nvSpPr>
        <p:spPr>
          <a:xfrm>
            <a:off x="4748612" y="3708305"/>
            <a:ext cx="3756801" cy="1278925"/>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a:solidFill>
                  <a:sysClr val="windowText" lastClr="000000"/>
                </a:solidFill>
              </a:rPr>
              <a:t>D. </a:t>
            </a:r>
            <a:r>
              <a:rPr lang="vi-VN" sz="1800" dirty="0">
                <a:solidFill>
                  <a:sysClr val="windowText" lastClr="000000"/>
                </a:solidFill>
              </a:rPr>
              <a:t>Là các hành vi mua và bán các sản phẩm có bao bì màu xanh, thân thiện với môi trường</a:t>
            </a:r>
          </a:p>
        </p:txBody>
      </p:sp>
      <p:sp>
        <p:nvSpPr>
          <p:cNvPr id="32" name="Rounded Rectangle 31">
            <a:extLst>
              <a:ext uri="{FF2B5EF4-FFF2-40B4-BE49-F238E27FC236}">
                <a16:creationId xmlns="" xmlns:a16="http://schemas.microsoft.com/office/drawing/2014/main" id="{E8A2B069-009A-8A61-258A-EB77E828D53A}"/>
              </a:ext>
            </a:extLst>
          </p:cNvPr>
          <p:cNvSpPr/>
          <p:nvPr/>
        </p:nvSpPr>
        <p:spPr>
          <a:xfrm>
            <a:off x="708958" y="1649470"/>
            <a:ext cx="3878539" cy="1862745"/>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a:solidFill>
                  <a:sysClr val="windowText" lastClr="000000"/>
                </a:solidFill>
              </a:rPr>
              <a:t>A. </a:t>
            </a:r>
            <a:r>
              <a:rPr lang="vi-VN" sz="1800" dirty="0">
                <a:solidFill>
                  <a:sysClr val="windowText" lastClr="000000"/>
                </a:solidFill>
              </a:rPr>
              <a:t>Là chỉ mua bán các sản phẩm biến đổi gen </a:t>
            </a:r>
          </a:p>
        </p:txBody>
      </p:sp>
      <p:sp>
        <p:nvSpPr>
          <p:cNvPr id="33" name="Rounded Rectangle 32">
            <a:extLst>
              <a:ext uri="{FF2B5EF4-FFF2-40B4-BE49-F238E27FC236}">
                <a16:creationId xmlns="" xmlns:a16="http://schemas.microsoft.com/office/drawing/2014/main" id="{D18AD36C-B383-514A-37BE-C6395A5175E4}"/>
              </a:ext>
            </a:extLst>
          </p:cNvPr>
          <p:cNvSpPr/>
          <p:nvPr/>
        </p:nvSpPr>
        <p:spPr>
          <a:xfrm>
            <a:off x="4808261" y="1679149"/>
            <a:ext cx="3667355" cy="1862745"/>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600" b="1" dirty="0">
                <a:solidFill>
                  <a:sysClr val="windowText" lastClr="000000"/>
                </a:solidFill>
              </a:rPr>
              <a:t>B. </a:t>
            </a:r>
            <a:r>
              <a:rPr lang="vi-VN" sz="1600" dirty="0">
                <a:solidFill>
                  <a:sysClr val="windowText" lastClr="000000"/>
                </a:solidFill>
              </a:rPr>
              <a:t>Là việc mua và sử dụng các sản phẩm thân thiện với môi trường, không gây hại cho sức khỏe con người và không đe dọa đến hệ sinh thái tự nhiên </a:t>
            </a:r>
          </a:p>
        </p:txBody>
      </p:sp>
      <p:sp>
        <p:nvSpPr>
          <p:cNvPr id="34" name="Rectangle 33">
            <a:extLst>
              <a:ext uri="{FF2B5EF4-FFF2-40B4-BE49-F238E27FC236}">
                <a16:creationId xmlns="" xmlns:a16="http://schemas.microsoft.com/office/drawing/2014/main" id="{2214E267-7A4F-CB7D-57F7-45760D7AC9F6}"/>
              </a:ext>
            </a:extLst>
          </p:cNvPr>
          <p:cNvSpPr/>
          <p:nvPr/>
        </p:nvSpPr>
        <p:spPr>
          <a:xfrm>
            <a:off x="708959" y="920817"/>
            <a:ext cx="7796454" cy="577850"/>
          </a:xfrm>
          <a:prstGeom prst="rect">
            <a:avLst/>
          </a:prstGeom>
        </p:spPr>
        <p:txBody>
          <a:bodyPr wrap="square">
            <a:spAutoFit/>
          </a:bodyPr>
          <a:lstStyle/>
          <a:p>
            <a:pPr algn="ctr">
              <a:lnSpc>
                <a:spcPct val="150000"/>
              </a:lnSpc>
            </a:pPr>
            <a:r>
              <a:rPr lang="en-US" sz="2400" b="1" dirty="0" err="1">
                <a:solidFill>
                  <a:schemeClr val="bg2">
                    <a:lumMod val="50000"/>
                  </a:schemeClr>
                </a:solidFill>
                <a:latin typeface="Times New Roman" panose="02020603050405020304" pitchFamily="18" charset="0"/>
                <a:ea typeface="+mn-ea"/>
                <a:cs typeface="Times New Roman" panose="02020603050405020304" pitchFamily="18" charset="0"/>
              </a:rPr>
              <a:t>Câu</a:t>
            </a:r>
            <a:r>
              <a:rPr lang="en-US" sz="2400" b="1" dirty="0">
                <a:solidFill>
                  <a:schemeClr val="bg2">
                    <a:lumMod val="50000"/>
                  </a:schemeClr>
                </a:solidFill>
                <a:latin typeface="Times New Roman" panose="02020603050405020304" pitchFamily="18" charset="0"/>
                <a:ea typeface="+mn-ea"/>
                <a:cs typeface="Times New Roman" panose="02020603050405020304" pitchFamily="18" charset="0"/>
              </a:rPr>
              <a:t> 5</a:t>
            </a:r>
            <a:r>
              <a:rPr lang="vi-VN" sz="2400" b="1" dirty="0">
                <a:solidFill>
                  <a:schemeClr val="bg2">
                    <a:lumMod val="50000"/>
                  </a:schemeClr>
                </a:solidFill>
                <a:latin typeface="Times New Roman" panose="02020603050405020304" pitchFamily="18" charset="0"/>
                <a:ea typeface="+mn-ea"/>
                <a:cs typeface="Times New Roman" panose="02020603050405020304" pitchFamily="18" charset="0"/>
              </a:rPr>
              <a:t>. </a:t>
            </a:r>
            <a:r>
              <a:rPr lang="vi-VN" sz="2400" dirty="0">
                <a:solidFill>
                  <a:schemeClr val="bg2">
                    <a:lumMod val="50000"/>
                  </a:schemeClr>
                </a:solidFill>
                <a:latin typeface="Times New Roman" panose="02020603050405020304" pitchFamily="18" charset="0"/>
                <a:ea typeface="+mn-ea"/>
                <a:cs typeface="Times New Roman" panose="02020603050405020304" pitchFamily="18" charset="0"/>
              </a:rPr>
              <a:t>Xu hướng tiêu dùng xanh là gì? </a:t>
            </a:r>
            <a:endParaRPr lang="en-US" sz="2400" dirty="0">
              <a:solidFill>
                <a:schemeClr val="bg2">
                  <a:lumMod val="50000"/>
                </a:schemeClr>
              </a:solidFill>
              <a:latin typeface="Times New Roman" panose="02020603050405020304" pitchFamily="18" charset="0"/>
              <a:ea typeface="+mn-ea"/>
              <a:cs typeface="Times New Roman" panose="02020603050405020304" pitchFamily="18" charset="0"/>
            </a:endParaRPr>
          </a:p>
        </p:txBody>
      </p:sp>
      <p:sp>
        <p:nvSpPr>
          <p:cNvPr id="2" name="Rounded Rectangle 29">
            <a:extLst>
              <a:ext uri="{FF2B5EF4-FFF2-40B4-BE49-F238E27FC236}">
                <a16:creationId xmlns="" xmlns:a16="http://schemas.microsoft.com/office/drawing/2014/main" id="{319C823D-3E0C-292F-F2DA-DFB00C434CBD}"/>
              </a:ext>
            </a:extLst>
          </p:cNvPr>
          <p:cNvSpPr/>
          <p:nvPr/>
        </p:nvSpPr>
        <p:spPr>
          <a:xfrm>
            <a:off x="708958" y="3699212"/>
            <a:ext cx="3878539" cy="1278925"/>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a:solidFill>
                  <a:sysClr val="windowText" lastClr="000000"/>
                </a:solidFill>
                <a:latin typeface="Times New Roman" panose="02020603050405020304" pitchFamily="18" charset="0"/>
                <a:cs typeface="Times New Roman" panose="02020603050405020304" pitchFamily="18" charset="0"/>
              </a:rPr>
              <a:t>C</a:t>
            </a:r>
            <a:r>
              <a:rPr lang="vi-VN" sz="2000" b="1" dirty="0">
                <a:solidFill>
                  <a:sysClr val="windowText" lastClr="000000"/>
                </a:solidFill>
                <a:latin typeface="Times New Roman" panose="02020603050405020304" pitchFamily="18" charset="0"/>
                <a:cs typeface="Times New Roman" panose="02020603050405020304" pitchFamily="18" charset="0"/>
              </a:rPr>
              <a:t>. </a:t>
            </a:r>
            <a:r>
              <a:rPr lang="vi-VN" sz="2000" dirty="0">
                <a:solidFill>
                  <a:sysClr val="windowText" lastClr="000000"/>
                </a:solidFill>
                <a:latin typeface="Times New Roman" panose="02020603050405020304" pitchFamily="18" charset="0"/>
                <a:cs typeface="Times New Roman" panose="02020603050405020304" pitchFamily="18" charset="0"/>
              </a:rPr>
              <a:t>Là hành vi mua sắm có tiết chế, không mua hàng hóa vô độ, thừa thãi các đồ dùng </a:t>
            </a:r>
          </a:p>
        </p:txBody>
      </p:sp>
      <p:sp>
        <p:nvSpPr>
          <p:cNvPr id="3" name="Rounded Rectangle 30">
            <a:extLst>
              <a:ext uri="{FF2B5EF4-FFF2-40B4-BE49-F238E27FC236}">
                <a16:creationId xmlns="" xmlns:a16="http://schemas.microsoft.com/office/drawing/2014/main" id="{93E3664B-A42C-BACE-E465-64EDD90D9A58}"/>
              </a:ext>
            </a:extLst>
          </p:cNvPr>
          <p:cNvSpPr/>
          <p:nvPr/>
        </p:nvSpPr>
        <p:spPr>
          <a:xfrm>
            <a:off x="4748612" y="3699212"/>
            <a:ext cx="3756801" cy="1278925"/>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latin typeface="Times New Roman" panose="02020603050405020304" pitchFamily="18" charset="0"/>
                <a:cs typeface="Times New Roman" panose="02020603050405020304" pitchFamily="18" charset="0"/>
              </a:rPr>
              <a:t>D. </a:t>
            </a:r>
            <a:r>
              <a:rPr lang="vi-VN" sz="2000" dirty="0">
                <a:solidFill>
                  <a:sysClr val="windowText" lastClr="000000"/>
                </a:solidFill>
                <a:latin typeface="Times New Roman" panose="02020603050405020304" pitchFamily="18" charset="0"/>
                <a:cs typeface="Times New Roman" panose="02020603050405020304" pitchFamily="18" charset="0"/>
              </a:rPr>
              <a:t>Là các hành vi mua và bán các sản phẩm có bao bì màu xanh, thân thiện với môi trường</a:t>
            </a:r>
          </a:p>
        </p:txBody>
      </p:sp>
      <p:sp>
        <p:nvSpPr>
          <p:cNvPr id="35" name="Rounded Rectangle 31">
            <a:extLst>
              <a:ext uri="{FF2B5EF4-FFF2-40B4-BE49-F238E27FC236}">
                <a16:creationId xmlns="" xmlns:a16="http://schemas.microsoft.com/office/drawing/2014/main" id="{60BD0010-46FE-4325-3945-E6431EE12598}"/>
              </a:ext>
            </a:extLst>
          </p:cNvPr>
          <p:cNvSpPr/>
          <p:nvPr/>
        </p:nvSpPr>
        <p:spPr>
          <a:xfrm>
            <a:off x="708958" y="1563315"/>
            <a:ext cx="3878539" cy="1939807"/>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latin typeface="Times New Roman" panose="02020603050405020304" pitchFamily="18" charset="0"/>
                <a:cs typeface="Times New Roman" panose="02020603050405020304" pitchFamily="18" charset="0"/>
              </a:rPr>
              <a:t>A. </a:t>
            </a:r>
            <a:r>
              <a:rPr lang="vi-VN" sz="2000" dirty="0">
                <a:solidFill>
                  <a:sysClr val="windowText" lastClr="000000"/>
                </a:solidFill>
                <a:latin typeface="Times New Roman" panose="02020603050405020304" pitchFamily="18" charset="0"/>
                <a:cs typeface="Times New Roman" panose="02020603050405020304" pitchFamily="18" charset="0"/>
              </a:rPr>
              <a:t>Là chỉ mua bán các sản phẩm biến đổi gen </a:t>
            </a:r>
          </a:p>
        </p:txBody>
      </p:sp>
      <p:sp>
        <p:nvSpPr>
          <p:cNvPr id="36" name="Rounded Rectangle 32">
            <a:extLst>
              <a:ext uri="{FF2B5EF4-FFF2-40B4-BE49-F238E27FC236}">
                <a16:creationId xmlns="" xmlns:a16="http://schemas.microsoft.com/office/drawing/2014/main" id="{3D4C9BBF-5DD4-8DCD-880A-540538061711}"/>
              </a:ext>
            </a:extLst>
          </p:cNvPr>
          <p:cNvSpPr/>
          <p:nvPr/>
        </p:nvSpPr>
        <p:spPr>
          <a:xfrm>
            <a:off x="4808261" y="1592994"/>
            <a:ext cx="3878539" cy="2056248"/>
          </a:xfrm>
          <a:prstGeom prst="roundRect">
            <a:avLst>
              <a:gd name="adj" fmla="val 95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latin typeface="Times New Roman" panose="02020603050405020304" pitchFamily="18" charset="0"/>
                <a:cs typeface="Times New Roman" panose="02020603050405020304" pitchFamily="18" charset="0"/>
              </a:rPr>
              <a:t>B. </a:t>
            </a:r>
            <a:r>
              <a:rPr lang="vi-VN" sz="2000" dirty="0">
                <a:solidFill>
                  <a:sysClr val="windowText" lastClr="000000"/>
                </a:solidFill>
                <a:latin typeface="Times New Roman" panose="02020603050405020304" pitchFamily="18" charset="0"/>
                <a:cs typeface="Times New Roman" panose="02020603050405020304" pitchFamily="18" charset="0"/>
              </a:rPr>
              <a:t>Là việc mua và sử dụng các sản phẩm thân thiện với môi trường, không gây hại cho sức khỏe con người và không đe dọa đến hệ sinh thái tự nhiên </a:t>
            </a:r>
          </a:p>
        </p:txBody>
      </p:sp>
    </p:spTree>
    <p:extLst>
      <p:ext uri="{BB962C8B-B14F-4D97-AF65-F5344CB8AC3E}">
        <p14:creationId xmlns:p14="http://schemas.microsoft.com/office/powerpoint/2010/main" val="364707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33"/>
                                        </p:tgtEl>
                                        <p:attrNameLst>
                                          <p:attrName>fillcolor</p:attrName>
                                        </p:attrNameLst>
                                      </p:cBhvr>
                                      <p:to>
                                        <a:srgbClr val="A5CEAF"/>
                                      </p:to>
                                    </p:animClr>
                                    <p:set>
                                      <p:cBhvr>
                                        <p:cTn id="21" dur="500" fill="hold"/>
                                        <p:tgtEl>
                                          <p:spTgt spid="33"/>
                                        </p:tgtEl>
                                        <p:attrNameLst>
                                          <p:attrName>fill.type</p:attrName>
                                        </p:attrNameLst>
                                      </p:cBhvr>
                                      <p:to>
                                        <p:strVal val="solid"/>
                                      </p:to>
                                    </p:set>
                                    <p:set>
                                      <p:cBhvr>
                                        <p:cTn id="22" dur="500" fill="hold"/>
                                        <p:tgtEl>
                                          <p:spTgt spid="3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36"/>
                                        </p:tgtEl>
                                        <p:attrNameLst>
                                          <p:attrName>fillcolor</p:attrName>
                                        </p:attrNameLst>
                                      </p:cBhvr>
                                      <p:to>
                                        <a:srgbClr val="A5CEAF"/>
                                      </p:to>
                                    </p:animClr>
                                    <p:set>
                                      <p:cBhvr>
                                        <p:cTn id="41" dur="500" fill="hold"/>
                                        <p:tgtEl>
                                          <p:spTgt spid="36"/>
                                        </p:tgtEl>
                                        <p:attrNameLst>
                                          <p:attrName>fill.type</p:attrName>
                                        </p:attrNameLst>
                                      </p:cBhvr>
                                      <p:to>
                                        <p:strVal val="solid"/>
                                      </p:to>
                                    </p:set>
                                    <p:set>
                                      <p:cBhvr>
                                        <p:cTn id="42" dur="5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2" grpId="0" animBg="1"/>
      <p:bldP spid="3"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7309" y="1057964"/>
            <a:ext cx="7906327" cy="34751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182880" rtlCol="0" anchor="b"/>
          <a:lstStyle/>
          <a:p>
            <a:pPr marL="342900" indent="-342900" algn="just">
              <a:lnSpc>
                <a:spcPct val="150000"/>
              </a:lnSpc>
              <a:buFont typeface="Arial" pitchFamily="34" charset="0"/>
              <a:buChar char="•"/>
            </a:pPr>
            <a:r>
              <a:rPr lang="vi-VN" sz="2000">
                <a:solidFill>
                  <a:schemeClr val="tx1"/>
                </a:solidFill>
              </a:rPr>
              <a:t>Xây </a:t>
            </a:r>
            <a:r>
              <a:rPr lang="en-US" sz="2000">
                <a:solidFill>
                  <a:schemeClr val="tx1"/>
                </a:solidFill>
              </a:rPr>
              <a:t>dựng một sản phẩm để tuyên truyền, quảng bá các hàng hóa Việt Nam chất lượng cao được sản xuất ở địa phương em.</a:t>
            </a:r>
          </a:p>
          <a:p>
            <a:pPr marL="342900" indent="-342900" algn="just">
              <a:lnSpc>
                <a:spcPct val="150000"/>
              </a:lnSpc>
              <a:buFont typeface="Arial" pitchFamily="34" charset="0"/>
              <a:buChar char="•"/>
            </a:pPr>
            <a:r>
              <a:rPr lang="vi-VN" sz="2000">
                <a:solidFill>
                  <a:schemeClr val="tx1"/>
                </a:solidFill>
              </a:rPr>
              <a:t>Viết </a:t>
            </a:r>
            <a:r>
              <a:rPr lang="en-US" sz="2000">
                <a:solidFill>
                  <a:schemeClr val="tx1"/>
                </a:solidFill>
              </a:rPr>
              <a:t>bài phê phán các biểu hiện không có văn hóa trong tiêu dùng và tuyên truyền, vận động bạn bè, người thân làm người tiêu dùng có văn hóa.</a:t>
            </a:r>
          </a:p>
        </p:txBody>
      </p:sp>
      <p:sp>
        <p:nvSpPr>
          <p:cNvPr id="4" name="Rectangle 3"/>
          <p:cNvSpPr/>
          <p:nvPr/>
        </p:nvSpPr>
        <p:spPr>
          <a:xfrm>
            <a:off x="3120846" y="672546"/>
            <a:ext cx="2690472" cy="770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VẬN DỤNG</a:t>
            </a:r>
          </a:p>
        </p:txBody>
      </p:sp>
    </p:spTree>
    <p:extLst>
      <p:ext uri="{BB962C8B-B14F-4D97-AF65-F5344CB8AC3E}">
        <p14:creationId xmlns:p14="http://schemas.microsoft.com/office/powerpoint/2010/main" val="2559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5A14227B-F5EF-A802-F83C-AA05E650CCA0}"/>
              </a:ext>
            </a:extLst>
          </p:cNvPr>
          <p:cNvSpPr/>
          <p:nvPr/>
        </p:nvSpPr>
        <p:spPr>
          <a:xfrm>
            <a:off x="963260" y="1769080"/>
            <a:ext cx="7224459" cy="2176050"/>
          </a:xfrm>
          <a:prstGeom prst="roundRect">
            <a:avLst>
              <a:gd name="adj" fmla="val 80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2000" dirty="0">
                <a:solidFill>
                  <a:schemeClr val="tx1"/>
                </a:solidFill>
              </a:rPr>
              <a:t>              </a:t>
            </a:r>
            <a:r>
              <a:rPr lang="en-US" sz="2000" dirty="0" err="1">
                <a:solidFill>
                  <a:schemeClr val="tx1"/>
                </a:solidFill>
                <a:latin typeface="Times New Roman" panose="02020603050405020304" pitchFamily="18" charset="0"/>
                <a:cs typeface="Times New Roman" panose="02020603050405020304" pitchFamily="18" charset="0"/>
              </a:rPr>
              <a:t>Dựa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vào</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thông</a:t>
            </a:r>
            <a:r>
              <a:rPr lang="en-US" sz="2000" dirty="0">
                <a:solidFill>
                  <a:schemeClr val="tx1"/>
                </a:solidFill>
                <a:latin typeface="Times New Roman" panose="02020603050405020304" pitchFamily="18" charset="0"/>
                <a:cs typeface="Times New Roman" panose="02020603050405020304" pitchFamily="18" charset="0"/>
              </a:rPr>
              <a:t> tin </a:t>
            </a:r>
            <a:r>
              <a:rPr lang="en-US" sz="2000" dirty="0" err="1">
                <a:solidFill>
                  <a:schemeClr val="tx1"/>
                </a:solidFill>
                <a:latin typeface="Times New Roman" panose="02020603050405020304" pitchFamily="18" charset="0"/>
                <a:cs typeface="Times New Roman" panose="02020603050405020304" pitchFamily="18" charset="0"/>
              </a:rPr>
              <a:t>trong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đoạn</a:t>
            </a:r>
            <a:r>
              <a:rPr lang="en-US" sz="2000" dirty="0">
                <a:solidFill>
                  <a:schemeClr val="tx1"/>
                </a:solidFill>
                <a:latin typeface="Times New Roman" panose="02020603050405020304" pitchFamily="18" charset="0"/>
                <a:cs typeface="Times New Roman" panose="02020603050405020304" pitchFamily="18" charset="0"/>
              </a:rPr>
              <a:t> video </a:t>
            </a:r>
            <a:r>
              <a:rPr lang="en-US" sz="2000" dirty="0" err="1">
                <a:solidFill>
                  <a:schemeClr val="tx1"/>
                </a:solidFill>
                <a:latin typeface="Times New Roman" panose="02020603050405020304" pitchFamily="18" charset="0"/>
                <a:cs typeface="Times New Roman" panose="02020603050405020304" pitchFamily="18" charset="0"/>
              </a:rPr>
              <a:t>trên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hiểu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mình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em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hãy</a:t>
            </a:r>
            <a:r>
              <a:rPr lang="en-US" sz="2000" dirty="0">
                <a:solidFill>
                  <a:schemeClr val="tx1"/>
                </a:solidFill>
                <a:latin typeface="Times New Roman" panose="02020603050405020304" pitchFamily="18" charset="0"/>
                <a:cs typeface="Times New Roman" panose="02020603050405020304" pitchFamily="18" charset="0"/>
              </a:rPr>
              <a:t> chia </a:t>
            </a:r>
            <a:r>
              <a:rPr lang="en-US" sz="2000" dirty="0" err="1">
                <a:solidFill>
                  <a:schemeClr val="tx1"/>
                </a:solidFill>
                <a:latin typeface="Times New Roman" panose="02020603050405020304" pitchFamily="18" charset="0"/>
                <a:cs typeface="Times New Roman" panose="02020603050405020304" pitchFamily="18" charset="0"/>
              </a:rPr>
              <a:t>sẻ</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về</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những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nét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đặc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sắc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hóa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tiêu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dùng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dịp</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Tết</a:t>
            </a:r>
            <a:r>
              <a:rPr lang="en-US" sz="2000" dirty="0">
                <a:solidFill>
                  <a:schemeClr val="tx1"/>
                </a:solidFill>
                <a:latin typeface="Times New Roman" panose="02020603050405020304" pitchFamily="18" charset="0"/>
                <a:cs typeface="Times New Roman" panose="02020603050405020304" pitchFamily="18" charset="0"/>
              </a:rPr>
              <a:t> ở </a:t>
            </a:r>
            <a:r>
              <a:rPr lang="en-US" sz="2000" dirty="0" err="1">
                <a:solidFill>
                  <a:schemeClr val="tx1"/>
                </a:solidFill>
                <a:latin typeface="Times New Roman" panose="02020603050405020304" pitchFamily="18" charset="0"/>
                <a:cs typeface="Times New Roman" panose="02020603050405020304" pitchFamily="18" charset="0"/>
              </a:rPr>
              <a:t>mỗi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vùng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miền</a:t>
            </a:r>
            <a:r>
              <a:rPr lang="en-US" sz="2000" dirty="0">
                <a:solidFill>
                  <a:schemeClr val="tx1"/>
                </a:solidFill>
                <a:latin typeface="Times New Roman" panose="02020603050405020304" pitchFamily="18" charset="0"/>
                <a:cs typeface="Times New Roman" panose="02020603050405020304" pitchFamily="18" charset="0"/>
              </a:rPr>
              <a:t> ở </a:t>
            </a:r>
            <a:r>
              <a:rPr lang="en-US" sz="2000" dirty="0" err="1">
                <a:solidFill>
                  <a:schemeClr val="tx1"/>
                </a:solidFill>
                <a:latin typeface="Times New Roman" panose="02020603050405020304" pitchFamily="18" charset="0"/>
                <a:cs typeface="Times New Roman" panose="02020603050405020304" pitchFamily="18" charset="0"/>
              </a:rPr>
              <a:t>nước</a:t>
            </a:r>
            <a:r>
              <a:rPr lang="en-US" sz="2000" dirty="0">
                <a:solidFill>
                  <a:schemeClr val="tx1"/>
                </a:solidFill>
                <a:latin typeface="Times New Roman" panose="02020603050405020304" pitchFamily="18" charset="0"/>
                <a:cs typeface="Times New Roman" panose="02020603050405020304" pitchFamily="18" charset="0"/>
              </a:rPr>
              <a:t> ta (</a:t>
            </a:r>
            <a:r>
              <a:rPr lang="en-US" sz="2000" dirty="0" err="1">
                <a:solidFill>
                  <a:schemeClr val="tx1"/>
                </a:solidFill>
                <a:latin typeface="Times New Roman" panose="02020603050405020304" pitchFamily="18" charset="0"/>
                <a:cs typeface="Times New Roman" panose="02020603050405020304" pitchFamily="18" charset="0"/>
              </a:rPr>
              <a:t>mâm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cỗ</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mâm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ngũ</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ngày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miền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các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loại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hoa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trang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trang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phục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ngày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Tết</a:t>
            </a:r>
            <a:r>
              <a:rPr lang="en-US" sz="2000" dirty="0">
                <a:solidFill>
                  <a:schemeClr val="tx1"/>
                </a:solidFill>
                <a:latin typeface="Times New Roman" panose="02020603050405020304" pitchFamily="18" charset="0"/>
                <a:cs typeface="Times New Roman" panose="02020603050405020304" pitchFamily="18" charset="0"/>
              </a:rPr>
              <a:t>,...</a:t>
            </a:r>
            <a:endParaRPr lang="en-US" sz="1900" dirty="0">
              <a:solidFill>
                <a:schemeClr val="tx1"/>
              </a:solidFill>
              <a:latin typeface="Times New Roman" panose="02020603050405020304" pitchFamily="18" charset="0"/>
              <a:ea typeface="Arial"/>
              <a:cs typeface="Times New Roman" panose="02020603050405020304" pitchFamily="18" charset="0"/>
            </a:endParaRPr>
          </a:p>
        </p:txBody>
      </p:sp>
      <p:sp>
        <p:nvSpPr>
          <p:cNvPr id="2" name="Oval 1"/>
          <p:cNvSpPr/>
          <p:nvPr/>
        </p:nvSpPr>
        <p:spPr>
          <a:xfrm>
            <a:off x="8424000" y="96150"/>
            <a:ext cx="626534" cy="6265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a:t>?</a:t>
            </a:r>
          </a:p>
        </p:txBody>
      </p:sp>
      <p:pic>
        <p:nvPicPr>
          <p:cNvPr id="6"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41119" y="1172666"/>
            <a:ext cx="1783667" cy="11928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7" name="TextBox 6">
            <a:extLst>
              <a:ext uri="{FF2B5EF4-FFF2-40B4-BE49-F238E27FC236}">
                <a16:creationId xmlns="" xmlns:a16="http://schemas.microsoft.com/office/drawing/2014/main" id="{28209422-AD75-36DF-D61F-4FCE00BB0126}"/>
              </a:ext>
            </a:extLst>
          </p:cNvPr>
          <p:cNvSpPr txBox="1"/>
          <p:nvPr/>
        </p:nvSpPr>
        <p:spPr>
          <a:xfrm>
            <a:off x="694267" y="1059489"/>
            <a:ext cx="7729733" cy="4191981"/>
          </a:xfrm>
          <a:prstGeom prst="rect">
            <a:avLst/>
          </a:prstGeom>
          <a:noFill/>
        </p:spPr>
        <p:txBody>
          <a:bodyPr wrap="square">
            <a:spAutoFit/>
          </a:bodyPr>
          <a:lstStyle/>
          <a:p>
            <a:pPr marL="285750" indent="-285750" algn="just">
              <a:lnSpc>
                <a:spcPct val="150000"/>
              </a:lnSpc>
              <a:buFont typeface="Arial" pitchFamily="34" charset="0"/>
              <a:buChar char="•"/>
            </a:pPr>
            <a:r>
              <a:rPr lang="en-US" sz="2000" dirty="0" err="1">
                <a:latin typeface="Times New Roman" panose="02020603050405020304" pitchFamily="18" charset="0"/>
                <a:cs typeface="Times New Roman" panose="02020603050405020304" pitchFamily="18" charset="0"/>
              </a:rPr>
              <a:t>Dịp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sẵn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sàng</a:t>
            </a:r>
            <a:r>
              <a:rPr lang="en-US" sz="2000" dirty="0">
                <a:latin typeface="Times New Roman" panose="02020603050405020304" pitchFamily="18" charset="0"/>
                <a:cs typeface="Times New Roman" panose="02020603050405020304" pitchFamily="18" charset="0"/>
              </a:rPr>
              <a:t> chi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r>
              <a:rPr lang="en-US" sz="2000" dirty="0">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quần</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áo</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giày</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dép</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thực</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phẩm</a:t>
            </a:r>
            <a:r>
              <a:rPr lang="en-US" sz="2000" b="1" dirty="0">
                <a:solidFill>
                  <a:schemeClr val="bg2">
                    <a:lumMod val="50000"/>
                  </a:schemeClr>
                </a:solidFill>
                <a:latin typeface="Times New Roman" panose="02020603050405020304" pitchFamily="18" charset="0"/>
                <a:cs typeface="Times New Roman" panose="02020603050405020304" pitchFamily="18" charset="0"/>
              </a:rPr>
              <a:t>, bánh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kẹo</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hoa</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quả</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cây</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cảnh</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đồ</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trang</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trí</a:t>
            </a:r>
            <a:r>
              <a:rPr lang="en-US" sz="2000" b="1" dirty="0">
                <a:solidFill>
                  <a:schemeClr val="bg2">
                    <a:lumMod val="50000"/>
                  </a:schemeClr>
                </a:solidFill>
                <a:latin typeface="Times New Roman" panose="02020603050405020304" pitchFamily="18" charset="0"/>
                <a:cs typeface="Times New Roman" panose="02020603050405020304" pitchFamily="18" charset="0"/>
              </a:rPr>
              <a:t>,...</a:t>
            </a:r>
          </a:p>
          <a:p>
            <a:pPr marL="285750" indent="-285750" algn="just">
              <a:lnSpc>
                <a:spcPct val="150000"/>
              </a:lnSpc>
              <a:buFont typeface="Arial" pitchFamily="34" charset="0"/>
              <a:buChar char="•"/>
            </a:pP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Tết</a:t>
            </a:r>
            <a:r>
              <a:rPr lang="en-US" sz="2000" dirty="0">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lương</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thực</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thực</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phẩm</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tươi</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sống</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và</a:t>
            </a:r>
            <a:r>
              <a:rPr lang="en-US" sz="2000" b="1" dirty="0">
                <a:solidFill>
                  <a:schemeClr val="bg2">
                    <a:lumMod val="50000"/>
                  </a:schemeClr>
                </a:solidFill>
                <a:latin typeface="Times New Roman" panose="02020603050405020304" pitchFamily="18" charset="0"/>
                <a:cs typeface="Times New Roman" panose="02020603050405020304" pitchFamily="18" charset="0"/>
              </a:rPr>
              <a:t> bánh,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mứt</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kẹo</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rượu</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bia</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các</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loại</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các</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loại</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đồ</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uống</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đóng</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hộp</a:t>
            </a:r>
            <a:r>
              <a:rPr lang="en-US" sz="2000" b="1" dirty="0">
                <a:solidFill>
                  <a:schemeClr val="bg2">
                    <a:lumMod val="50000"/>
                  </a:schemeClr>
                </a:solidFill>
                <a:latin typeface="Times New Roman" panose="02020603050405020304" pitchFamily="18" charset="0"/>
                <a:cs typeface="Times New Roman" panose="02020603050405020304" pitchFamily="18" charset="0"/>
              </a:rPr>
              <a:t>,...</a:t>
            </a:r>
          </a:p>
          <a:p>
            <a:pPr marL="285750" indent="-285750" algn="just">
              <a:lnSpc>
                <a:spcPct val="150000"/>
              </a:lnSpc>
              <a:buFont typeface="Arial" pitchFamily="34" charset="0"/>
              <a:buChar char="•"/>
            </a:pP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miền</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mâm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mãng</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cầu</a:t>
            </a:r>
            <a:r>
              <a:rPr lang="en-US" sz="2000" b="1" dirty="0">
                <a:solidFill>
                  <a:schemeClr val="bg2">
                    <a:lumMod val="50000"/>
                  </a:schemeClr>
                </a:solidFill>
                <a:latin typeface="Times New Roman" panose="02020603050405020304" pitchFamily="18" charset="0"/>
                <a:cs typeface="Times New Roman" panose="02020603050405020304" pitchFamily="18" charset="0"/>
              </a:rPr>
              <a:t>, sung,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dừa</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đu</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đủ</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xoài</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trang</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trí</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nhà</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cửa</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với</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hoa</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mai</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cúc</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vạn</a:t>
            </a:r>
            <a:r>
              <a:rPr lang="en-US" sz="2000" b="1" dirty="0">
                <a:solidFill>
                  <a:schemeClr val="bg2">
                    <a:lumMod val="50000"/>
                  </a:schemeClr>
                </a:solidFill>
                <a:latin typeface="Times New Roman" panose="02020603050405020304" pitchFamily="18"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cs typeface="Times New Roman" panose="02020603050405020304" pitchFamily="18" charset="0"/>
              </a:rPr>
              <a:t>thọ</a:t>
            </a:r>
            <a:r>
              <a:rPr lang="en-US" sz="2000" b="1" dirty="0">
                <a:solidFill>
                  <a:schemeClr val="bg2">
                    <a:lumMod val="50000"/>
                  </a:schemeClr>
                </a:solidFill>
                <a:latin typeface="Times New Roman" panose="02020603050405020304" pitchFamily="18" charset="0"/>
                <a:cs typeface="Times New Roman" panose="02020603050405020304" pitchFamily="18" charset="0"/>
              </a:rPr>
              <a:t>,…</a:t>
            </a:r>
          </a:p>
        </p:txBody>
      </p:sp>
      <p:sp>
        <p:nvSpPr>
          <p:cNvPr id="2" name="Oval 1"/>
          <p:cNvSpPr/>
          <p:nvPr/>
        </p:nvSpPr>
        <p:spPr>
          <a:xfrm>
            <a:off x="8424000" y="96150"/>
            <a:ext cx="626534" cy="6265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a:t>?</a:t>
            </a:r>
          </a:p>
        </p:txBody>
      </p:sp>
    </p:spTree>
    <p:extLst>
      <p:ext uri="{BB962C8B-B14F-4D97-AF65-F5344CB8AC3E}">
        <p14:creationId xmlns:p14="http://schemas.microsoft.com/office/powerpoint/2010/main" val="370383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descr="hanh-vi-nguoi-tieu-dung_mbaandrews">
            <a:extLst>
              <a:ext uri="{FF2B5EF4-FFF2-40B4-BE49-F238E27FC236}">
                <a16:creationId xmlns="" xmlns:a16="http://schemas.microsoft.com/office/drawing/2014/main" id="{2B41AEDE-3507-E018-F553-AA6198061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61959"/>
            <a:ext cx="8077200" cy="328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13">
            <a:extLst>
              <a:ext uri="{FF2B5EF4-FFF2-40B4-BE49-F238E27FC236}">
                <a16:creationId xmlns="" xmlns:a16="http://schemas.microsoft.com/office/drawing/2014/main" id="{CAE8DAAC-E986-D5ED-E61B-FABF5FF6CEA7}"/>
              </a:ext>
            </a:extLst>
          </p:cNvPr>
          <p:cNvSpPr>
            <a:spLocks noChangeArrowheads="1"/>
          </p:cNvSpPr>
          <p:nvPr/>
        </p:nvSpPr>
        <p:spPr bwMode="auto">
          <a:xfrm>
            <a:off x="903642" y="0"/>
            <a:ext cx="7706958" cy="1723549"/>
          </a:xfrm>
          <a:prstGeom prst="rect">
            <a:avLst/>
          </a:prstGeom>
          <a:solidFill>
            <a:schemeClr val="accent2">
              <a:lumMod val="20000"/>
              <a:lumOff val="80000"/>
            </a:schemeClr>
          </a:solidFill>
          <a:ln>
            <a:noFill/>
          </a:ln>
          <a:effectLst/>
        </p:spPr>
        <p:txBody>
          <a:bodyPr wrap="square">
            <a:spAutoFit/>
          </a:bodyPr>
          <a:lstStyle/>
          <a:p>
            <a:pPr defTabSz="914400" eaLnBrk="1" hangingPunct="1">
              <a:defRPr/>
            </a:pPr>
            <a:endParaRPr lang="en-US" sz="3000" dirty="0">
              <a:solidFill>
                <a:srgbClr val="FF0000"/>
              </a:solidFill>
            </a:endParaRPr>
          </a:p>
          <a:p>
            <a:pPr defTabSz="914400" eaLnBrk="1" hangingPunct="1">
              <a:defRPr/>
            </a:pPr>
            <a:endParaRPr lang="en-US" sz="3000" dirty="0">
              <a:solidFill>
                <a:srgbClr val="FF0000"/>
              </a:solidFill>
            </a:endParaRPr>
          </a:p>
          <a:p>
            <a:pPr algn="ctr" defTabSz="914400" eaLnBrk="1" hangingPunct="1">
              <a:defRPr/>
            </a:pPr>
            <a:r>
              <a:rPr lang="vi-VN" sz="2600" dirty="0">
                <a:solidFill>
                  <a:srgbClr val="FF0000"/>
                </a:solidFill>
                <a:latin typeface="Times New Roman" panose="02020603050405020304" pitchFamily="18" charset="0"/>
                <a:cs typeface="Times New Roman" panose="02020603050405020304" pitchFamily="18" charset="0"/>
              </a:rPr>
              <a:t>BÀI </a:t>
            </a:r>
            <a:r>
              <a:rPr lang="en-US" sz="2600" dirty="0">
                <a:solidFill>
                  <a:srgbClr val="FF0000"/>
                </a:solidFill>
                <a:latin typeface="Times New Roman" panose="02020603050405020304" pitchFamily="18" charset="0"/>
                <a:cs typeface="Times New Roman" panose="02020603050405020304" pitchFamily="18" charset="0"/>
              </a:rPr>
              <a:t>9</a:t>
            </a:r>
            <a:r>
              <a:rPr lang="vi-VN" sz="2600" dirty="0">
                <a:solidFill>
                  <a:srgbClr val="FF0000"/>
                </a:solidFill>
                <a:latin typeface="Times New Roman" panose="02020603050405020304" pitchFamily="18" charset="0"/>
                <a:cs typeface="Times New Roman" panose="02020603050405020304" pitchFamily="18" charset="0"/>
              </a:rPr>
              <a:t>: VĂN HÓA TIÊU DÙNG</a:t>
            </a:r>
            <a:endParaRPr lang="en-US" sz="2600" dirty="0">
              <a:solidFill>
                <a:srgbClr val="FF0000"/>
              </a:solidFill>
              <a:latin typeface="Times New Roman" panose="02020603050405020304" pitchFamily="18" charset="0"/>
              <a:cs typeface="Times New Roman" panose="02020603050405020304" pitchFamily="18" charset="0"/>
            </a:endParaRPr>
          </a:p>
          <a:p>
            <a:pPr defTabSz="914400" eaLnBrk="1" hangingPunct="1">
              <a:defRPr/>
            </a:pPr>
            <a:r>
              <a:rPr lang="en-US" sz="2000" b="1" dirty="0">
                <a:solidFill>
                  <a:srgbClr val="0070C0"/>
                </a:solidFill>
              </a:rPr>
              <a:t>                                        </a:t>
            </a:r>
            <a:endParaRPr lang="vi-VN" sz="2000" b="1" dirty="0">
              <a:solidFill>
                <a:srgbClr val="0070C0"/>
              </a:solidFill>
            </a:endParaRPr>
          </a:p>
        </p:txBody>
      </p:sp>
      <p:sp>
        <p:nvSpPr>
          <p:cNvPr id="2" name="Rectangle 1">
            <a:extLst>
              <a:ext uri="{FF2B5EF4-FFF2-40B4-BE49-F238E27FC236}">
                <a16:creationId xmlns="" xmlns:a16="http://schemas.microsoft.com/office/drawing/2014/main" id="{FE95F11F-0305-011C-2AE7-93B09F3D9BA7}"/>
              </a:ext>
            </a:extLst>
          </p:cNvPr>
          <p:cNvSpPr/>
          <p:nvPr/>
        </p:nvSpPr>
        <p:spPr>
          <a:xfrm>
            <a:off x="644491" y="138410"/>
            <a:ext cx="7855017" cy="739754"/>
          </a:xfrm>
          <a:prstGeom prst="rect">
            <a:avLst/>
          </a:prstGeom>
        </p:spPr>
        <p:txBody>
          <a:bodyPr wrap="square">
            <a:spAutoFit/>
          </a:bodyPr>
          <a:lstStyle/>
          <a:p>
            <a:pPr algn="ctr">
              <a:lnSpc>
                <a:spcPct val="150000"/>
              </a:lnSpc>
              <a:spcBef>
                <a:spcPts val="100"/>
              </a:spcBef>
              <a:spcAft>
                <a:spcPts val="100"/>
              </a:spcAft>
            </a:pPr>
            <a:r>
              <a:rPr lang="en-US" sz="3200" b="1" dirty="0">
                <a:solidFill>
                  <a:schemeClr val="accent6">
                    <a:lumMod val="50000"/>
                  </a:schemeClr>
                </a:solidFill>
                <a:latin typeface="Times New Roman" panose="02020603050405020304" pitchFamily="18" charset="0"/>
                <a:ea typeface="Lexend Deca"/>
                <a:cs typeface="Times New Roman" panose="02020603050405020304" pitchFamily="18" charset="0"/>
                <a:sym typeface="Lexend Deca"/>
              </a:rPr>
              <a:t>CHỦ ĐỀ 6: VĂN HÓA TIÊU DÙNG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54" name="Google Shape;354;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en-US" b="1" dirty="0">
                <a:latin typeface="Times New Roman" panose="02020603050405020304" pitchFamily="18" charset="0"/>
                <a:cs typeface="Times New Roman" panose="02020603050405020304" pitchFamily="18" charset="0"/>
              </a:rPr>
              <a:t>NỘI DUNG BÀI HỌC</a:t>
            </a:r>
          </a:p>
        </p:txBody>
      </p:sp>
      <p:sp>
        <p:nvSpPr>
          <p:cNvPr id="355" name="Google Shape;355;p35"/>
          <p:cNvSpPr txBox="1">
            <a:spLocks noGrp="1"/>
          </p:cNvSpPr>
          <p:nvPr>
            <p:ph type="title" idx="2"/>
          </p:nvPr>
        </p:nvSpPr>
        <p:spPr>
          <a:xfrm>
            <a:off x="1830482" y="1340807"/>
            <a:ext cx="1628700" cy="64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dirty="0">
                <a:solidFill>
                  <a:schemeClr val="bg2">
                    <a:lumMod val="50000"/>
                  </a:schemeClr>
                </a:solidFill>
                <a:latin typeface="+mj-lt"/>
              </a:rPr>
              <a:t>01</a:t>
            </a:r>
            <a:endParaRPr sz="4400" b="1" dirty="0">
              <a:solidFill>
                <a:schemeClr val="bg2">
                  <a:lumMod val="50000"/>
                </a:schemeClr>
              </a:solidFill>
              <a:latin typeface="+mj-lt"/>
            </a:endParaRPr>
          </a:p>
        </p:txBody>
      </p:sp>
      <p:sp>
        <p:nvSpPr>
          <p:cNvPr id="356" name="Google Shape;356;p35"/>
          <p:cNvSpPr txBox="1">
            <a:spLocks noGrp="1"/>
          </p:cNvSpPr>
          <p:nvPr>
            <p:ph type="subTitle" idx="3"/>
          </p:nvPr>
        </p:nvSpPr>
        <p:spPr>
          <a:xfrm>
            <a:off x="775842" y="1962466"/>
            <a:ext cx="3572793" cy="856660"/>
          </a:xfrm>
          <a:prstGeom prst="rect">
            <a:avLst/>
          </a:prstGeom>
        </p:spPr>
        <p:txBody>
          <a:bodyPr spcFirstLastPara="1" wrap="square" lIns="91425" tIns="91425" rIns="91425" bIns="91425" anchor="b" anchorCtr="0">
            <a:noAutofit/>
          </a:bodyPr>
          <a:lstStyle/>
          <a:p>
            <a:pPr marL="0" lvl="0" indent="0" algn="ctr">
              <a:lnSpc>
                <a:spcPct val="150000"/>
              </a:lnSpc>
            </a:pPr>
            <a:r>
              <a:rPr lang="vi-VN" sz="2000" dirty="0">
                <a:latin typeface="Times New Roman" panose="02020603050405020304" pitchFamily="18" charset="0"/>
                <a:cs typeface="Times New Roman" panose="02020603050405020304" pitchFamily="18" charset="0"/>
              </a:rPr>
              <a:t>Vai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a:t>
            </a:r>
            <a:endParaRPr sz="2000" dirty="0">
              <a:latin typeface="Times New Roman" panose="02020603050405020304" pitchFamily="18" charset="0"/>
              <a:cs typeface="Times New Roman" panose="02020603050405020304" pitchFamily="18" charset="0"/>
            </a:endParaRPr>
          </a:p>
        </p:txBody>
      </p:sp>
      <p:sp>
        <p:nvSpPr>
          <p:cNvPr id="357" name="Google Shape;357;p35"/>
          <p:cNvSpPr txBox="1">
            <a:spLocks noGrp="1"/>
          </p:cNvSpPr>
          <p:nvPr>
            <p:ph type="title" idx="4"/>
          </p:nvPr>
        </p:nvSpPr>
        <p:spPr>
          <a:xfrm>
            <a:off x="5903684" y="1340807"/>
            <a:ext cx="1623000" cy="64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a:solidFill>
                  <a:schemeClr val="bg2">
                    <a:lumMod val="50000"/>
                  </a:schemeClr>
                </a:solidFill>
                <a:latin typeface="+mj-lt"/>
              </a:rPr>
              <a:t>02</a:t>
            </a:r>
            <a:endParaRPr sz="4400" b="1">
              <a:solidFill>
                <a:schemeClr val="bg2">
                  <a:lumMod val="50000"/>
                </a:schemeClr>
              </a:solidFill>
              <a:latin typeface="+mj-lt"/>
            </a:endParaRPr>
          </a:p>
        </p:txBody>
      </p:sp>
      <p:sp>
        <p:nvSpPr>
          <p:cNvPr id="358" name="Google Shape;358;p35"/>
          <p:cNvSpPr txBox="1">
            <a:spLocks noGrp="1"/>
          </p:cNvSpPr>
          <p:nvPr>
            <p:ph type="subTitle" idx="6"/>
          </p:nvPr>
        </p:nvSpPr>
        <p:spPr>
          <a:xfrm>
            <a:off x="4841611" y="1948506"/>
            <a:ext cx="3687091" cy="856660"/>
          </a:xfrm>
          <a:prstGeom prst="rect">
            <a:avLst/>
          </a:prstGeom>
        </p:spPr>
        <p:txBody>
          <a:bodyPr spcFirstLastPara="1" wrap="square" lIns="91425" tIns="91425" rIns="91425" bIns="91425" anchor="b" anchorCtr="0">
            <a:noAutofit/>
          </a:bodyPr>
          <a:lstStyle/>
          <a:p>
            <a:pPr marL="0" lvl="0" indent="0" algn="ctr">
              <a:lnSpc>
                <a:spcPct val="150000"/>
              </a:lnSpc>
            </a:pPr>
            <a:r>
              <a:rPr lang="vi-VN" sz="2000" dirty="0">
                <a:latin typeface="Times New Roman" panose="02020603050405020304" pitchFamily="18" charset="0"/>
                <a:cs typeface="Times New Roman" panose="02020603050405020304" pitchFamily="18" charset="0"/>
              </a:rPr>
              <a:t>Văn hóa tiêu dùng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endParaRPr sz="2000" dirty="0">
              <a:latin typeface="Times New Roman" panose="02020603050405020304" pitchFamily="18" charset="0"/>
              <a:cs typeface="Times New Roman" panose="02020603050405020304" pitchFamily="18" charset="0"/>
            </a:endParaRPr>
          </a:p>
        </p:txBody>
      </p:sp>
      <p:sp>
        <p:nvSpPr>
          <p:cNvPr id="361" name="Google Shape;361;p35"/>
          <p:cNvSpPr txBox="1">
            <a:spLocks noGrp="1"/>
          </p:cNvSpPr>
          <p:nvPr>
            <p:ph type="title" idx="13"/>
          </p:nvPr>
        </p:nvSpPr>
        <p:spPr>
          <a:xfrm>
            <a:off x="1830482" y="2966021"/>
            <a:ext cx="1628700" cy="64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a:solidFill>
                  <a:schemeClr val="bg2">
                    <a:lumMod val="50000"/>
                  </a:schemeClr>
                </a:solidFill>
                <a:latin typeface="+mj-lt"/>
              </a:rPr>
              <a:t>03</a:t>
            </a:r>
            <a:endParaRPr sz="4400" b="1">
              <a:solidFill>
                <a:schemeClr val="bg2">
                  <a:lumMod val="50000"/>
                </a:schemeClr>
              </a:solidFill>
              <a:latin typeface="+mj-lt"/>
            </a:endParaRPr>
          </a:p>
        </p:txBody>
      </p:sp>
      <p:sp>
        <p:nvSpPr>
          <p:cNvPr id="362" name="Google Shape;362;p35"/>
          <p:cNvSpPr txBox="1">
            <a:spLocks noGrp="1"/>
          </p:cNvSpPr>
          <p:nvPr>
            <p:ph type="subTitle" idx="15"/>
          </p:nvPr>
        </p:nvSpPr>
        <p:spPr>
          <a:xfrm>
            <a:off x="713019" y="3572195"/>
            <a:ext cx="3838041" cy="856660"/>
          </a:xfrm>
          <a:prstGeom prst="rect">
            <a:avLst/>
          </a:prstGeom>
        </p:spPr>
        <p:txBody>
          <a:bodyPr spcFirstLastPara="1" wrap="square" lIns="91425" tIns="91425" rIns="91425" bIns="91425" anchor="b" anchorCtr="0">
            <a:noAutofit/>
          </a:bodyPr>
          <a:lstStyle/>
          <a:p>
            <a:pPr marL="0" lvl="0" indent="0" algn="ctr">
              <a:lnSpc>
                <a:spcPct val="150000"/>
              </a:lnSpc>
            </a:pPr>
            <a:r>
              <a:rPr lang="vi-VN" sz="2000" dirty="0">
                <a:latin typeface="Times New Roman" panose="02020603050405020304" pitchFamily="18" charset="0"/>
                <a:cs typeface="Times New Roman" panose="02020603050405020304" pitchFamily="18" charset="0"/>
              </a:rPr>
              <a:t>Đặc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cs typeface="Times New Roman" panose="02020603050405020304" pitchFamily="18" charset="0"/>
              </a:rPr>
              <a:t> Nam</a:t>
            </a:r>
            <a:endParaRPr sz="2000" dirty="0">
              <a:latin typeface="Times New Roman" panose="02020603050405020304" pitchFamily="18" charset="0"/>
              <a:cs typeface="Times New Roman" panose="02020603050405020304" pitchFamily="18" charset="0"/>
            </a:endParaRPr>
          </a:p>
        </p:txBody>
      </p:sp>
      <p:sp>
        <p:nvSpPr>
          <p:cNvPr id="363" name="Google Shape;363;p35"/>
          <p:cNvSpPr txBox="1">
            <a:spLocks noGrp="1"/>
          </p:cNvSpPr>
          <p:nvPr>
            <p:ph type="title" idx="16"/>
          </p:nvPr>
        </p:nvSpPr>
        <p:spPr>
          <a:xfrm>
            <a:off x="5903684" y="2966021"/>
            <a:ext cx="1623000" cy="64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a:solidFill>
                  <a:schemeClr val="bg2">
                    <a:lumMod val="50000"/>
                  </a:schemeClr>
                </a:solidFill>
                <a:latin typeface="+mj-lt"/>
              </a:rPr>
              <a:t>04</a:t>
            </a:r>
            <a:endParaRPr sz="4400" b="1">
              <a:solidFill>
                <a:schemeClr val="bg2">
                  <a:lumMod val="50000"/>
                </a:schemeClr>
              </a:solidFill>
              <a:latin typeface="+mj-lt"/>
            </a:endParaRPr>
          </a:p>
        </p:txBody>
      </p:sp>
      <p:sp>
        <p:nvSpPr>
          <p:cNvPr id="364" name="Google Shape;364;p35"/>
          <p:cNvSpPr txBox="1">
            <a:spLocks noGrp="1"/>
          </p:cNvSpPr>
          <p:nvPr>
            <p:ph type="subTitle" idx="18"/>
          </p:nvPr>
        </p:nvSpPr>
        <p:spPr>
          <a:xfrm>
            <a:off x="5301556" y="3555695"/>
            <a:ext cx="2914084" cy="856660"/>
          </a:xfrm>
          <a:prstGeom prst="rect">
            <a:avLst/>
          </a:prstGeom>
        </p:spPr>
        <p:txBody>
          <a:bodyPr spcFirstLastPara="1" wrap="square" lIns="91425" tIns="91425" rIns="91425" bIns="91425" anchor="b" anchorCtr="0">
            <a:noAutofit/>
          </a:bodyPr>
          <a:lstStyle/>
          <a:p>
            <a:pPr marL="0" lvl="0" indent="0" algn="ctr">
              <a:lnSpc>
                <a:spcPct val="150000"/>
              </a:lnSpc>
            </a:pPr>
            <a:r>
              <a:rPr lang="vi-VN" sz="2000" dirty="0">
                <a:latin typeface="Times New Roman" panose="02020603050405020304" pitchFamily="18" charset="0"/>
                <a:cs typeface="Times New Roman" panose="02020603050405020304" pitchFamily="18" charset="0"/>
              </a:rPr>
              <a:t>Biện pháp xây dựng văn hóa tiêu dùng </a:t>
            </a:r>
            <a:endParaRPr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barn(inVertical)">
                                      <p:cBhvr>
                                        <p:cTn id="7" dur="500"/>
                                        <p:tgtEl>
                                          <p:spTgt spid="3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5"/>
                                        </p:tgtEl>
                                        <p:attrNameLst>
                                          <p:attrName>style.visibility</p:attrName>
                                        </p:attrNameLst>
                                      </p:cBhvr>
                                      <p:to>
                                        <p:strVal val="visible"/>
                                      </p:to>
                                    </p:set>
                                    <p:animEffect transition="in" filter="fade">
                                      <p:cBhvr>
                                        <p:cTn id="12" dur="500"/>
                                        <p:tgtEl>
                                          <p:spTgt spid="35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6">
                                            <p:txEl>
                                              <p:pRg st="0" end="0"/>
                                            </p:txEl>
                                          </p:spTgt>
                                        </p:tgtEl>
                                        <p:attrNameLst>
                                          <p:attrName>style.visibility</p:attrName>
                                        </p:attrNameLst>
                                      </p:cBhvr>
                                      <p:to>
                                        <p:strVal val="visible"/>
                                      </p:to>
                                    </p:set>
                                    <p:animEffect transition="in" filter="fade">
                                      <p:cBhvr>
                                        <p:cTn id="15" dur="500"/>
                                        <p:tgtEl>
                                          <p:spTgt spid="35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7"/>
                                        </p:tgtEl>
                                        <p:attrNameLst>
                                          <p:attrName>style.visibility</p:attrName>
                                        </p:attrNameLst>
                                      </p:cBhvr>
                                      <p:to>
                                        <p:strVal val="visible"/>
                                      </p:to>
                                    </p:set>
                                    <p:animEffect transition="in" filter="fade">
                                      <p:cBhvr>
                                        <p:cTn id="20" dur="500"/>
                                        <p:tgtEl>
                                          <p:spTgt spid="35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8">
                                            <p:txEl>
                                              <p:pRg st="0" end="0"/>
                                            </p:txEl>
                                          </p:spTgt>
                                        </p:tgtEl>
                                        <p:attrNameLst>
                                          <p:attrName>style.visibility</p:attrName>
                                        </p:attrNameLst>
                                      </p:cBhvr>
                                      <p:to>
                                        <p:strVal val="visible"/>
                                      </p:to>
                                    </p:set>
                                    <p:animEffect transition="in" filter="fade">
                                      <p:cBhvr>
                                        <p:cTn id="23" dur="500"/>
                                        <p:tgtEl>
                                          <p:spTgt spid="35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61"/>
                                        </p:tgtEl>
                                        <p:attrNameLst>
                                          <p:attrName>style.visibility</p:attrName>
                                        </p:attrNameLst>
                                      </p:cBhvr>
                                      <p:to>
                                        <p:strVal val="visible"/>
                                      </p:to>
                                    </p:set>
                                    <p:animEffect transition="in" filter="fade">
                                      <p:cBhvr>
                                        <p:cTn id="28" dur="500"/>
                                        <p:tgtEl>
                                          <p:spTgt spid="3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2">
                                            <p:txEl>
                                              <p:pRg st="0" end="0"/>
                                            </p:txEl>
                                          </p:spTgt>
                                        </p:tgtEl>
                                        <p:attrNameLst>
                                          <p:attrName>style.visibility</p:attrName>
                                        </p:attrNameLst>
                                      </p:cBhvr>
                                      <p:to>
                                        <p:strVal val="visible"/>
                                      </p:to>
                                    </p:set>
                                    <p:animEffect transition="in" filter="fade">
                                      <p:cBhvr>
                                        <p:cTn id="31" dur="500"/>
                                        <p:tgtEl>
                                          <p:spTgt spid="36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63"/>
                                        </p:tgtEl>
                                        <p:attrNameLst>
                                          <p:attrName>style.visibility</p:attrName>
                                        </p:attrNameLst>
                                      </p:cBhvr>
                                      <p:to>
                                        <p:strVal val="visible"/>
                                      </p:to>
                                    </p:set>
                                    <p:animEffect transition="in" filter="fade">
                                      <p:cBhvr>
                                        <p:cTn id="36" dur="500"/>
                                        <p:tgtEl>
                                          <p:spTgt spid="36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4">
                                            <p:txEl>
                                              <p:pRg st="0" end="0"/>
                                            </p:txEl>
                                          </p:spTgt>
                                        </p:tgtEl>
                                        <p:attrNameLst>
                                          <p:attrName>style.visibility</p:attrName>
                                        </p:attrNameLst>
                                      </p:cBhvr>
                                      <p:to>
                                        <p:strVal val="visible"/>
                                      </p:to>
                                    </p:set>
                                    <p:animEffect transition="in" filter="fade">
                                      <p:cBhvr>
                                        <p:cTn id="39" dur="500"/>
                                        <p:tgtEl>
                                          <p:spTgt spid="3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p:bldP spid="355" grpId="0"/>
      <p:bldP spid="356" grpId="0" build="p"/>
      <p:bldP spid="357" grpId="0"/>
      <p:bldP spid="358" grpId="0" build="p"/>
      <p:bldP spid="361" grpId="0"/>
      <p:bldP spid="362" grpId="0" build="p"/>
      <p:bldP spid="363" grpId="0"/>
      <p:bldP spid="36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6" name="Google Shape;496;p38"/>
          <p:cNvSpPr txBox="1">
            <a:spLocks noGrp="1"/>
          </p:cNvSpPr>
          <p:nvPr>
            <p:ph type="title"/>
          </p:nvPr>
        </p:nvSpPr>
        <p:spPr>
          <a:xfrm flipH="1">
            <a:off x="591670" y="2131434"/>
            <a:ext cx="7777778" cy="1377900"/>
          </a:xfrm>
          <a:prstGeom prst="rect">
            <a:avLst/>
          </a:prstGeom>
        </p:spPr>
        <p:txBody>
          <a:bodyPr spcFirstLastPara="1" wrap="square" lIns="91425" tIns="91425" rIns="91425" bIns="91425" anchor="ctr" anchorCtr="0">
            <a:noAutofit/>
          </a:bodyPr>
          <a:lstStyle/>
          <a:p>
            <a:pPr lvl="0">
              <a:lnSpc>
                <a:spcPct val="150000"/>
              </a:lnSpc>
            </a:pPr>
            <a:r>
              <a:rPr lang="en-US" sz="2400" b="1" dirty="0">
                <a:latin typeface="Times New Roman" panose="02020603050405020304" pitchFamily="18" charset="0"/>
                <a:cs typeface="Times New Roman" panose="02020603050405020304" pitchFamily="18" charset="0"/>
              </a:rPr>
              <a:t>1. </a:t>
            </a:r>
            <a:r>
              <a:rPr lang="vi-VN" sz="2400" b="1" dirty="0">
                <a:latin typeface="Times New Roman" panose="02020603050405020304" pitchFamily="18" charset="0"/>
                <a:cs typeface="Times New Roman" panose="02020603050405020304" pitchFamily="18" charset="0"/>
              </a:rPr>
              <a:t>Vai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sự</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triển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kinh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tế</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98" name="Google Shape;498;p38"/>
          <p:cNvSpPr txBox="1">
            <a:spLocks noGrp="1"/>
          </p:cNvSpPr>
          <p:nvPr>
            <p:ph type="title" idx="2"/>
          </p:nvPr>
        </p:nvSpPr>
        <p:spPr>
          <a:xfrm flipH="1">
            <a:off x="861648" y="296468"/>
            <a:ext cx="8045684" cy="161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u="sng" dirty="0" err="1">
                <a:solidFill>
                  <a:schemeClr val="accent1"/>
                </a:solidFill>
                <a:latin typeface="Times New Roman" panose="02020603050405020304" pitchFamily="18" charset="0"/>
                <a:cs typeface="Times New Roman" panose="02020603050405020304" pitchFamily="18" charset="0"/>
              </a:rPr>
              <a:t>BÀI</a:t>
            </a:r>
            <a:r>
              <a:rPr lang="en-US" sz="3600" b="1" u="sng" dirty="0">
                <a:solidFill>
                  <a:schemeClr val="accent1"/>
                </a:solidFill>
                <a:latin typeface="Times New Roman" panose="02020603050405020304" pitchFamily="18" charset="0"/>
                <a:cs typeface="Times New Roman" panose="02020603050405020304" pitchFamily="18" charset="0"/>
              </a:rPr>
              <a:t> 9</a:t>
            </a:r>
            <a:r>
              <a:rPr lang="en-US" sz="3600" b="1" dirty="0">
                <a:solidFill>
                  <a:schemeClr val="accent1"/>
                </a:solidFill>
                <a:latin typeface="Times New Roman" panose="02020603050405020304" pitchFamily="18" charset="0"/>
                <a:cs typeface="Times New Roman" panose="02020603050405020304" pitchFamily="18" charset="0"/>
              </a:rPr>
              <a:t>:</a:t>
            </a:r>
            <a:br>
              <a:rPr lang="en-US" sz="3600" b="1" dirty="0">
                <a:solidFill>
                  <a:schemeClr val="accent1"/>
                </a:solidFill>
                <a:latin typeface="Times New Roman" panose="02020603050405020304" pitchFamily="18" charset="0"/>
                <a:cs typeface="Times New Roman" panose="02020603050405020304" pitchFamily="18" charset="0"/>
              </a:rPr>
            </a:br>
            <a:r>
              <a:rPr lang="en-US" sz="3600" b="1" dirty="0">
                <a:solidFill>
                  <a:schemeClr val="bg2">
                    <a:lumMod val="50000"/>
                  </a:schemeClr>
                </a:solidFill>
                <a:latin typeface="Times New Roman" panose="02020603050405020304" pitchFamily="18" charset="0"/>
                <a:cs typeface="Times New Roman" panose="02020603050405020304" pitchFamily="18" charset="0"/>
              </a:rPr>
              <a:t>VĂN HÓA TIÊU DÙNG</a:t>
            </a:r>
            <a:endParaRPr sz="36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36"/>
          <p:cNvSpPr txBox="1">
            <a:spLocks noGrp="1"/>
          </p:cNvSpPr>
          <p:nvPr>
            <p:ph type="title"/>
          </p:nvPr>
        </p:nvSpPr>
        <p:spPr>
          <a:prstGeom prst="rect">
            <a:avLst/>
          </a:prstGeom>
        </p:spPr>
        <p:txBody>
          <a:bodyPr spcFirstLastPara="1" wrap="square" lIns="91425" tIns="91425" rIns="91425" bIns="91425" anchor="t" anchorCtr="0">
            <a:noAutofit/>
          </a:bodyPr>
          <a:lstStyle/>
          <a:p>
            <a:pPr lvl="0"/>
            <a:r>
              <a:rPr lang="en-US" sz="2800" b="1" dirty="0" err="1">
                <a:solidFill>
                  <a:schemeClr val="lt1"/>
                </a:solidFill>
                <a:latin typeface="Arial" pitchFamily="34" charset="0"/>
                <a:cs typeface="Arial" pitchFamily="34" charset="0"/>
              </a:rPr>
              <a:t>Khám</a:t>
            </a:r>
            <a:r>
              <a:rPr lang="en-US" sz="2800" b="1" dirty="0">
                <a:solidFill>
                  <a:schemeClr val="lt1"/>
                </a:solidFill>
                <a:latin typeface="Arial" pitchFamily="34" charset="0"/>
                <a:cs typeface="Arial" pitchFamily="34" charset="0"/>
              </a:rPr>
              <a:t> </a:t>
            </a:r>
            <a:r>
              <a:rPr lang="en-US" sz="2800" b="1" dirty="0" err="1">
                <a:solidFill>
                  <a:schemeClr val="lt1"/>
                </a:solidFill>
                <a:latin typeface="Arial" pitchFamily="34" charset="0"/>
                <a:cs typeface="Arial" pitchFamily="34" charset="0"/>
              </a:rPr>
              <a:t>phá</a:t>
            </a:r>
            <a:endParaRPr sz="2800" b="1" dirty="0">
              <a:solidFill>
                <a:schemeClr val="lt1"/>
              </a:solidFill>
              <a:latin typeface="Arial" pitchFamily="34" charset="0"/>
              <a:cs typeface="Arial" pitchFamily="34" charset="0"/>
            </a:endParaRPr>
          </a:p>
        </p:txBody>
      </p:sp>
      <p:sp>
        <p:nvSpPr>
          <p:cNvPr id="4" name="Rounded Rectangle 3"/>
          <p:cNvSpPr/>
          <p:nvPr/>
        </p:nvSpPr>
        <p:spPr>
          <a:xfrm>
            <a:off x="656135" y="1235730"/>
            <a:ext cx="3762302" cy="257567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ounded Rectangle 6"/>
          <p:cNvSpPr/>
          <p:nvPr/>
        </p:nvSpPr>
        <p:spPr>
          <a:xfrm>
            <a:off x="4697643" y="1195784"/>
            <a:ext cx="3762302" cy="2575676"/>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656135" y="3839327"/>
            <a:ext cx="3762302" cy="1021883"/>
          </a:xfrm>
          <a:prstGeom prst="rect">
            <a:avLst/>
          </a:prstGeom>
          <a:noFill/>
        </p:spPr>
        <p:txBody>
          <a:bodyPr wrap="square" rtlCol="0">
            <a:spAutoFit/>
          </a:bodyPr>
          <a:lstStyle/>
          <a:p>
            <a:pPr algn="ctr">
              <a:lnSpc>
                <a:spcPct val="150000"/>
              </a:lnSpc>
            </a:pPr>
            <a:r>
              <a:rPr lang="vi-VN" i="1"/>
              <a:t>Hình 1. Người tiêu dùng mua thực phẩm theo tiêu chuẩn VietGap</a:t>
            </a:r>
          </a:p>
          <a:p>
            <a:pPr algn="ctr">
              <a:lnSpc>
                <a:spcPct val="150000"/>
              </a:lnSpc>
            </a:pPr>
            <a:r>
              <a:rPr lang="vi-VN" i="1"/>
              <a:t>(tuoitre.vn)</a:t>
            </a:r>
            <a:endParaRPr lang="en-US" i="1"/>
          </a:p>
        </p:txBody>
      </p:sp>
      <p:sp>
        <p:nvSpPr>
          <p:cNvPr id="9" name="TextBox 8"/>
          <p:cNvSpPr txBox="1"/>
          <p:nvPr/>
        </p:nvSpPr>
        <p:spPr>
          <a:xfrm>
            <a:off x="4697643" y="3799381"/>
            <a:ext cx="3762302" cy="1061829"/>
          </a:xfrm>
          <a:prstGeom prst="rect">
            <a:avLst/>
          </a:prstGeom>
          <a:noFill/>
        </p:spPr>
        <p:txBody>
          <a:bodyPr wrap="square" rtlCol="0">
            <a:spAutoFit/>
          </a:bodyPr>
          <a:lstStyle/>
          <a:p>
            <a:pPr algn="ctr">
              <a:lnSpc>
                <a:spcPct val="150000"/>
              </a:lnSpc>
            </a:pPr>
            <a:r>
              <a:rPr lang="vi-VN" i="1"/>
              <a:t>Hình 2. Hộ gia đình lắp đặt </a:t>
            </a:r>
          </a:p>
          <a:p>
            <a:pPr algn="ctr">
              <a:lnSpc>
                <a:spcPct val="150000"/>
              </a:lnSpc>
            </a:pPr>
            <a:r>
              <a:rPr lang="vi-VN" i="1"/>
              <a:t>điện mặt trời áp mái</a:t>
            </a:r>
          </a:p>
          <a:p>
            <a:pPr algn="ctr">
              <a:lnSpc>
                <a:spcPct val="150000"/>
              </a:lnSpc>
            </a:pPr>
            <a:r>
              <a:rPr lang="vi-VN" i="1"/>
              <a:t>(vista.gov.vn)</a:t>
            </a:r>
            <a:endParaRPr lang="en-US" i="1"/>
          </a:p>
        </p:txBody>
      </p:sp>
    </p:spTree>
    <p:extLst>
      <p:ext uri="{BB962C8B-B14F-4D97-AF65-F5344CB8AC3E}">
        <p14:creationId xmlns:p14="http://schemas.microsoft.com/office/powerpoint/2010/main" val="101285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p:bldP spid="9" grpId="0"/>
    </p:bldLst>
  </p:timing>
</p:sld>
</file>

<file path=ppt/theme/theme1.xml><?xml version="1.0" encoding="utf-8"?>
<a:theme xmlns:a="http://schemas.openxmlformats.org/drawingml/2006/main" name="#1 Business Plan for Small Business by Slidesgo">
  <a:themeElements>
    <a:clrScheme name="Simple Light">
      <a:dk1>
        <a:srgbClr val="252525"/>
      </a:dk1>
      <a:lt1>
        <a:srgbClr val="FFFFFF"/>
      </a:lt1>
      <a:dk2>
        <a:srgbClr val="7C75D1"/>
      </a:dk2>
      <a:lt2>
        <a:srgbClr val="A59AE8"/>
      </a:lt2>
      <a:accent1>
        <a:srgbClr val="FF4F4F"/>
      </a:accent1>
      <a:accent2>
        <a:srgbClr val="2C8952"/>
      </a:accent2>
      <a:accent3>
        <a:srgbClr val="69AF7A"/>
      </a:accent3>
      <a:accent4>
        <a:srgbClr val="E8BD54"/>
      </a:accent4>
      <a:accent5>
        <a:srgbClr val="F9D87A"/>
      </a:accent5>
      <a:accent6>
        <a:srgbClr val="C8C4F7"/>
      </a:accent6>
      <a:hlink>
        <a:srgbClr val="25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1334</TotalTime>
  <Words>2280</Words>
  <Application>Microsoft Office PowerPoint</Application>
  <PresentationFormat>On-screen Show (16:9)</PresentationFormat>
  <Paragraphs>162</Paragraphs>
  <Slides>35</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Lexend Deca</vt:lpstr>
      <vt:lpstr>Times New Roman</vt:lpstr>
      <vt:lpstr>Source Han Sans CN Normal</vt:lpstr>
      <vt:lpstr>Pontano Sans</vt:lpstr>
      <vt:lpstr>#1 Business Plan for Small Business by Slidesgo</vt:lpstr>
      <vt:lpstr>PowerPoint Presentation</vt:lpstr>
      <vt:lpstr>PowerPoint Presentation</vt:lpstr>
      <vt:lpstr>PowerPoint Presentation</vt:lpstr>
      <vt:lpstr>PowerPoint Presentation</vt:lpstr>
      <vt:lpstr>PowerPoint Presentation</vt:lpstr>
      <vt:lpstr>PowerPoint Presentation</vt:lpstr>
      <vt:lpstr>NỘI DUNG BÀI HỌC</vt:lpstr>
      <vt:lpstr>1. Vai trò của tiêu dùng đối với sự phát triển kinh tế</vt:lpstr>
      <vt:lpstr>Khám phá</vt:lpstr>
      <vt:lpstr>Đọc trường hợp</vt:lpstr>
      <vt:lpstr>PowerPoint Presentation</vt:lpstr>
      <vt:lpstr>PowerPoint Presentation</vt:lpstr>
      <vt:lpstr>PowerPoint Presentation</vt:lpstr>
      <vt:lpstr>1. Vai trò của tiêu dùng đối với sự phát triển kinh tế</vt:lpstr>
      <vt:lpstr>PowerPoint Presentation</vt:lpstr>
      <vt:lpstr>1. Vai trò của tiêu dùng đối với sự phát triển kinh tế</vt:lpstr>
      <vt:lpstr>Đọc thông tin</vt:lpstr>
      <vt:lpstr>Đọc thông tin</vt:lpstr>
      <vt:lpstr>Đọc trường hợp</vt:lpstr>
      <vt:lpstr>PowerPoint Presentation</vt:lpstr>
      <vt:lpstr>PowerPoint Presentation</vt:lpstr>
      <vt:lpstr> NHÓM 1, 2, 3 a) Em hãy cho biết những giá trị, chuẩn mực tiêu dùng của một số quốc gia châu Á được thể hiện như thế nào ở thông tin trên. </vt:lpstr>
      <vt:lpstr>PowerPoint Presentation</vt:lpstr>
      <vt:lpstr>PowerPoint Presentation</vt:lpstr>
      <vt:lpstr>Trả lời câu hỏi</vt:lpstr>
      <vt:lpstr>BÀI 9: VĂN HÓA TIÊU DÙNG</vt:lpstr>
      <vt:lpstr>PowerPoint Presentation</vt:lpstr>
      <vt:lpstr>Trả lời câu hỏi</vt:lpstr>
      <vt:lpstr>BÀI 9: VĂN HÓA TIÊU DÙNG</vt:lpstr>
      <vt:lpstr> Câu 1: Quá trình con người sử dụng các sản phẩm hàng hóa và dịch vụ để thỏa mãn nhu cầu sản xuất và sinh hoạt là biểu hiện của hoạt động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122</cp:revision>
  <dcterms:modified xsi:type="dcterms:W3CDTF">2025-08-30T02:51:50Z</dcterms:modified>
</cp:coreProperties>
</file>