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5" r:id="rId1"/>
    <p:sldMasterId id="2147483849" r:id="rId2"/>
  </p:sldMasterIdLst>
  <p:notesMasterIdLst>
    <p:notesMasterId r:id="rId33"/>
  </p:notesMasterIdLst>
  <p:sldIdLst>
    <p:sldId id="384" r:id="rId3"/>
    <p:sldId id="394" r:id="rId4"/>
    <p:sldId id="329" r:id="rId5"/>
    <p:sldId id="387" r:id="rId6"/>
    <p:sldId id="403" r:id="rId7"/>
    <p:sldId id="259" r:id="rId8"/>
    <p:sldId id="398" r:id="rId9"/>
    <p:sldId id="412" r:id="rId10"/>
    <p:sldId id="270" r:id="rId11"/>
    <p:sldId id="274" r:id="rId12"/>
    <p:sldId id="405" r:id="rId13"/>
    <p:sldId id="407" r:id="rId14"/>
    <p:sldId id="408" r:id="rId15"/>
    <p:sldId id="409" r:id="rId16"/>
    <p:sldId id="410" r:id="rId17"/>
    <p:sldId id="417" r:id="rId18"/>
    <p:sldId id="415" r:id="rId19"/>
    <p:sldId id="416" r:id="rId20"/>
    <p:sldId id="414" r:id="rId21"/>
    <p:sldId id="322" r:id="rId22"/>
    <p:sldId id="267" r:id="rId23"/>
    <p:sldId id="421" r:id="rId24"/>
    <p:sldId id="425" r:id="rId25"/>
    <p:sldId id="324" r:id="rId26"/>
    <p:sldId id="325" r:id="rId27"/>
    <p:sldId id="326" r:id="rId28"/>
    <p:sldId id="328" r:id="rId29"/>
    <p:sldId id="418" r:id="rId30"/>
    <p:sldId id="420" r:id="rId31"/>
    <p:sldId id="422"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8FAB4"/>
    <a:srgbClr val="BBF3C0"/>
    <a:srgbClr val="FFCC99"/>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994" autoAdjust="0"/>
    <p:restoredTop sz="94660"/>
  </p:normalViewPr>
  <p:slideViewPr>
    <p:cSldViewPr snapToGrid="0">
      <p:cViewPr>
        <p:scale>
          <a:sx n="57" d="100"/>
          <a:sy n="57" d="100"/>
        </p:scale>
        <p:origin x="-8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3T09:00:36.766"/>
    </inkml:context>
    <inkml:brush xml:id="br0">
      <inkml:brushProperty name="width" value="0.035" units="cm"/>
      <inkml:brushProperty name="height" value="0.035" units="cm"/>
      <inkml:brushProperty name="color" value="#E71224"/>
    </inkml:brush>
  </inkml:definitions>
  <inkml:trace contextRef="#ctx0" brushRef="#br0">0 11 24575,'0'-5'0,"5"-1"0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D55F0B-019E-4021-B6E9-6591CB3A9BE8}" type="datetimeFigureOut">
              <a:rPr lang="en-US" smtClean="0"/>
              <a:t>8/29/2025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0947B3-EFD6-4FF0-A04C-CDD765ADD167}" type="slidenum">
              <a:rPr lang="en-US" smtClean="0"/>
              <a:t>‹#›</a:t>
            </a:fld>
            <a:endParaRPr lang="en-US"/>
          </a:p>
        </p:txBody>
      </p:sp>
    </p:spTree>
    <p:extLst>
      <p:ext uri="{BB962C8B-B14F-4D97-AF65-F5344CB8AC3E}">
        <p14:creationId xmlns:p14="http://schemas.microsoft.com/office/powerpoint/2010/main" val="566634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63700" cy="6858000"/>
          </a:xfrm>
          <a:prstGeom prst="rect">
            <a:avLst/>
          </a:prstGeom>
          <a:effectLst>
            <a:innerShdw blurRad="63500" dist="50800">
              <a:prstClr val="black">
                <a:alpha val="50000"/>
              </a:prstClr>
            </a:innerShdw>
          </a:effectLst>
        </p:spPr>
      </p:pic>
      <p:sp>
        <p:nvSpPr>
          <p:cNvPr id="12" name="Title 11"/>
          <p:cNvSpPr>
            <a:spLocks noGrp="1"/>
          </p:cNvSpPr>
          <p:nvPr>
            <p:ph type="ctrTitle"/>
          </p:nvPr>
        </p:nvSpPr>
        <p:spPr>
          <a:xfrm>
            <a:off x="1917503" y="533400"/>
            <a:ext cx="9378854" cy="2868168"/>
          </a:xfrm>
        </p:spPr>
        <p:txBody>
          <a:bodyPr lIns="45720" tIns="0" rIns="45720">
            <a:noAutofit/>
          </a:bodyPr>
          <a:lstStyle>
            <a:lvl1pPr algn="r">
              <a:defRPr sz="4200" b="1"/>
            </a:lvl1pPr>
            <a:extLst/>
          </a:lstStyle>
          <a:p>
            <a:r>
              <a:rPr kumimoji="0" lang="en-US"/>
              <a:t>Click to edit Master title style</a:t>
            </a:r>
            <a:endParaRPr kumimoji="0" lang="en-US" dirty="0"/>
          </a:p>
        </p:txBody>
      </p:sp>
      <p:sp>
        <p:nvSpPr>
          <p:cNvPr id="25" name="Subtitle 24"/>
          <p:cNvSpPr>
            <a:spLocks noGrp="1"/>
          </p:cNvSpPr>
          <p:nvPr>
            <p:ph type="subTitle" idx="1"/>
          </p:nvPr>
        </p:nvSpPr>
        <p:spPr>
          <a:xfrm>
            <a:off x="1896211" y="3539864"/>
            <a:ext cx="9396082"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9" name="Straight Connector 8"/>
          <p:cNvSpPr>
            <a:spLocks noChangeShapeType="1"/>
          </p:cNvSpPr>
          <p:nvPr/>
        </p:nvSpPr>
        <p:spPr bwMode="auto">
          <a:xfrm rot="16200000">
            <a:off x="-1767154"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Footer Placeholder 17"/>
          <p:cNvSpPr>
            <a:spLocks noGrp="1"/>
          </p:cNvSpPr>
          <p:nvPr>
            <p:ph type="ftr" sz="quarter" idx="11"/>
          </p:nvPr>
        </p:nvSpPr>
        <p:spPr>
          <a:xfrm>
            <a:off x="1917503" y="6354773"/>
            <a:ext cx="3903629" cy="228600"/>
          </a:xfrm>
        </p:spPr>
        <p:txBody>
          <a:bodyPr/>
          <a:lstStyle>
            <a:lvl1pPr>
              <a:defRPr lang="en-US" dirty="0">
                <a:solidFill>
                  <a:srgbClr val="FFFFFF"/>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1" name="Date Placeholder 30"/>
          <p:cNvSpPr>
            <a:spLocks noGrp="1"/>
          </p:cNvSpPr>
          <p:nvPr>
            <p:ph type="dt" sz="half" idx="10"/>
          </p:nvPr>
        </p:nvSpPr>
        <p:spPr>
          <a:xfrm>
            <a:off x="6829512" y="6354773"/>
            <a:ext cx="2669952" cy="226902"/>
          </a:xfrm>
        </p:spPr>
        <p:txBody>
          <a:bodyPr/>
          <a:lstStyle>
            <a:lvl1pPr>
              <a:defRPr lang="en-US" smtClean="0">
                <a:solidFill>
                  <a:srgbClr val="FFFFFF"/>
                </a:solidFill>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fld id="{7B621081-53EA-4545-A82E-F099CAD892AE}" type="datetimeFigureOut">
              <a:rPr kumimoji="0" lang="en-US" sz="11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8/29/2025</a:t>
            </a:fld>
            <a:endParaRPr kumimoji="0" lang="en-US" sz="11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9" name="Slide Number Placeholder 28"/>
          <p:cNvSpPr>
            <a:spLocks noGrp="1"/>
          </p:cNvSpPr>
          <p:nvPr>
            <p:ph type="sldNum" sz="quarter" idx="12"/>
          </p:nvPr>
        </p:nvSpPr>
        <p:spPr>
          <a:xfrm>
            <a:off x="10507845" y="6353075"/>
            <a:ext cx="784448" cy="228600"/>
          </a:xfrm>
        </p:spPr>
        <p:txBody>
          <a:bodyPr/>
          <a:lstStyle>
            <a:lvl1pPr>
              <a:defRPr lang="en-US" smtClean="0">
                <a:solidFill>
                  <a:srgbClr val="FFFFFF"/>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40A5146F-7E80-4C81-B445-3940FBA44A78}" type="slidenum">
              <a:rPr kumimoji="0" lang="en-US" sz="11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1042461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CB8FE1-B276-419F-9E58-3013DA0A0701}" type="datetimeFigureOut">
              <a:rPr lang="en-US" smtClean="0"/>
              <a:t>8/29/2025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219310-C5A6-40DC-9C74-7A89E12E8E5B}" type="slidenum">
              <a:rPr lang="en-US" smtClean="0"/>
              <a:t>‹#›</a:t>
            </a:fld>
            <a:endParaRPr lang="en-US"/>
          </a:p>
        </p:txBody>
      </p:sp>
    </p:spTree>
    <p:extLst>
      <p:ext uri="{BB962C8B-B14F-4D97-AF65-F5344CB8AC3E}">
        <p14:creationId xmlns:p14="http://schemas.microsoft.com/office/powerpoint/2010/main" val="2246354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CB8FE1-B276-419F-9E58-3013DA0A0701}" type="datetimeFigureOut">
              <a:rPr lang="en-US" smtClean="0"/>
              <a:t>8/29/2025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219310-C5A6-40DC-9C74-7A89E12E8E5B}" type="slidenum">
              <a:rPr lang="en-US" smtClean="0"/>
              <a:t>‹#›</a:t>
            </a:fld>
            <a:endParaRPr lang="en-US"/>
          </a:p>
        </p:txBody>
      </p:sp>
    </p:spTree>
    <p:extLst>
      <p:ext uri="{BB962C8B-B14F-4D97-AF65-F5344CB8AC3E}">
        <p14:creationId xmlns:p14="http://schemas.microsoft.com/office/powerpoint/2010/main" val="47690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CB8FE1-B276-419F-9E58-3013DA0A0701}" type="datetimeFigureOut">
              <a:rPr lang="en-US" smtClean="0"/>
              <a:t>8/29/2025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219310-C5A6-40DC-9C74-7A89E12E8E5B}"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1334019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CB8FE1-B276-419F-9E58-3013DA0A0701}" type="datetimeFigureOut">
              <a:rPr lang="en-US" smtClean="0"/>
              <a:t>8/29/2025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219310-C5A6-40DC-9C74-7A89E12E8E5B}" type="slidenum">
              <a:rPr lang="en-US" smtClean="0"/>
              <a:t>‹#›</a:t>
            </a:fld>
            <a:endParaRPr lang="en-US"/>
          </a:p>
        </p:txBody>
      </p:sp>
    </p:spTree>
    <p:extLst>
      <p:ext uri="{BB962C8B-B14F-4D97-AF65-F5344CB8AC3E}">
        <p14:creationId xmlns:p14="http://schemas.microsoft.com/office/powerpoint/2010/main" val="698459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CB8FE1-B276-419F-9E58-3013DA0A0701}" type="datetimeFigureOut">
              <a:rPr lang="en-US" smtClean="0"/>
              <a:t>8/29/2025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219310-C5A6-40DC-9C74-7A89E12E8E5B}"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3304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CB8FE1-B276-419F-9E58-3013DA0A0701}" type="datetimeFigureOut">
              <a:rPr lang="en-US" smtClean="0"/>
              <a:t>8/29/2025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219310-C5A6-40DC-9C74-7A89E12E8E5B}" type="slidenum">
              <a:rPr lang="en-US" smtClean="0"/>
              <a:t>‹#›</a:t>
            </a:fld>
            <a:endParaRPr lang="en-US"/>
          </a:p>
        </p:txBody>
      </p:sp>
    </p:spTree>
    <p:extLst>
      <p:ext uri="{BB962C8B-B14F-4D97-AF65-F5344CB8AC3E}">
        <p14:creationId xmlns:p14="http://schemas.microsoft.com/office/powerpoint/2010/main" val="3949436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CB8FE1-B276-419F-9E58-3013DA0A0701}" type="datetimeFigureOut">
              <a:rPr lang="en-US" smtClean="0"/>
              <a:t>8/29/2025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219310-C5A6-40DC-9C74-7A89E12E8E5B}" type="slidenum">
              <a:rPr lang="en-US" smtClean="0"/>
              <a:t>‹#›</a:t>
            </a:fld>
            <a:endParaRPr lang="en-US"/>
          </a:p>
        </p:txBody>
      </p:sp>
    </p:spTree>
    <p:extLst>
      <p:ext uri="{BB962C8B-B14F-4D97-AF65-F5344CB8AC3E}">
        <p14:creationId xmlns:p14="http://schemas.microsoft.com/office/powerpoint/2010/main" val="6766737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CB8FE1-B276-419F-9E58-3013DA0A0701}" type="datetimeFigureOut">
              <a:rPr lang="en-US" smtClean="0"/>
              <a:t>8/29/2025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219310-C5A6-40DC-9C74-7A89E12E8E5B}" type="slidenum">
              <a:rPr lang="en-US" smtClean="0"/>
              <a:t>‹#›</a:t>
            </a:fld>
            <a:endParaRPr lang="en-US"/>
          </a:p>
        </p:txBody>
      </p:sp>
    </p:spTree>
    <p:extLst>
      <p:ext uri="{BB962C8B-B14F-4D97-AF65-F5344CB8AC3E}">
        <p14:creationId xmlns:p14="http://schemas.microsoft.com/office/powerpoint/2010/main" val="960936433"/>
      </p:ext>
    </p:extLst>
  </p:cSld>
  <p:clrMapOvr>
    <a:masterClrMapping/>
  </p:clrMapOvr>
  <p:extLst>
    <p:ext uri="{DCECCB84-F9BA-43D5-87BE-67443E8EF086}">
      <p15:sldGuideLst xmlns=""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BCB8FE1-B276-419F-9E58-3013DA0A0701}" type="datetimeFigureOut">
              <a:rPr lang="en-US" smtClean="0"/>
              <a:t>8/29/2025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219310-C5A6-40DC-9C74-7A89E12E8E5B}" type="slidenum">
              <a:rPr lang="en-US" smtClean="0"/>
              <a:t>‹#›</a:t>
            </a:fld>
            <a:endParaRPr lang="en-US"/>
          </a:p>
        </p:txBody>
      </p:sp>
    </p:spTree>
    <p:extLst>
      <p:ext uri="{BB962C8B-B14F-4D97-AF65-F5344CB8AC3E}">
        <p14:creationId xmlns:p14="http://schemas.microsoft.com/office/powerpoint/2010/main" val="2782150429"/>
      </p:ext>
    </p:extLst>
  </p:cSld>
  <p:clrMapOvr>
    <a:masterClrMapping/>
  </p:clrMapOvr>
  <p:extLst>
    <p:ext uri="{DCECCB84-F9BA-43D5-87BE-67443E8EF086}">
      <p15:sldGuideLst xmlns=""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CB8FE1-B276-419F-9E58-3013DA0A0701}" type="datetimeFigureOut">
              <a:rPr lang="en-US" smtClean="0"/>
              <a:t>8/29/2025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219310-C5A6-40DC-9C74-7A89E12E8E5B}" type="slidenum">
              <a:rPr lang="en-US" smtClean="0"/>
              <a:t>‹#›</a:t>
            </a:fld>
            <a:endParaRPr lang="en-US"/>
          </a:p>
        </p:txBody>
      </p:sp>
    </p:spTree>
    <p:extLst>
      <p:ext uri="{BB962C8B-B14F-4D97-AF65-F5344CB8AC3E}">
        <p14:creationId xmlns:p14="http://schemas.microsoft.com/office/powerpoint/2010/main" val="495927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CB8FE1-B276-419F-9E58-3013DA0A0701}" type="datetimeFigureOut">
              <a:rPr lang="en-US" smtClean="0"/>
              <a:t>8/29/2025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219310-C5A6-40DC-9C74-7A89E12E8E5B}" type="slidenum">
              <a:rPr lang="en-US" smtClean="0"/>
              <a:t>‹#›</a:t>
            </a:fld>
            <a:endParaRPr lang="en-US"/>
          </a:p>
        </p:txBody>
      </p:sp>
    </p:spTree>
    <p:extLst>
      <p:ext uri="{BB962C8B-B14F-4D97-AF65-F5344CB8AC3E}">
        <p14:creationId xmlns:p14="http://schemas.microsoft.com/office/powerpoint/2010/main" val="3442866131"/>
      </p:ext>
    </p:extLst>
  </p:cSld>
  <p:clrMapOvr>
    <a:masterClrMapping/>
  </p:clrMapOvr>
  <p:extLst>
    <p:ext uri="{DCECCB84-F9BA-43D5-87BE-67443E8EF086}">
      <p15:sldGuideLst xmlns=""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CB8FE1-B276-419F-9E58-3013DA0A0701}" type="datetimeFigureOut">
              <a:rPr lang="en-US" smtClean="0"/>
              <a:t>8/29/2025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219310-C5A6-40DC-9C74-7A89E12E8E5B}" type="slidenum">
              <a:rPr lang="en-US" smtClean="0"/>
              <a:t>‹#›</a:t>
            </a:fld>
            <a:endParaRPr lang="en-US"/>
          </a:p>
        </p:txBody>
      </p:sp>
    </p:spTree>
    <p:extLst>
      <p:ext uri="{BB962C8B-B14F-4D97-AF65-F5344CB8AC3E}">
        <p14:creationId xmlns:p14="http://schemas.microsoft.com/office/powerpoint/2010/main" val="1107921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CB8FE1-B276-419F-9E58-3013DA0A0701}" type="datetimeFigureOut">
              <a:rPr lang="en-US" smtClean="0"/>
              <a:t>8/29/2025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219310-C5A6-40DC-9C74-7A89E12E8E5B}" type="slidenum">
              <a:rPr lang="en-US" smtClean="0"/>
              <a:t>‹#›</a:t>
            </a:fld>
            <a:endParaRPr lang="en-US"/>
          </a:p>
        </p:txBody>
      </p:sp>
    </p:spTree>
    <p:extLst>
      <p:ext uri="{BB962C8B-B14F-4D97-AF65-F5344CB8AC3E}">
        <p14:creationId xmlns:p14="http://schemas.microsoft.com/office/powerpoint/2010/main" val="3261685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CB8FE1-B276-419F-9E58-3013DA0A0701}" type="datetimeFigureOut">
              <a:rPr lang="en-US" smtClean="0"/>
              <a:t>8/29/2025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219310-C5A6-40DC-9C74-7A89E12E8E5B}" type="slidenum">
              <a:rPr lang="en-US" smtClean="0"/>
              <a:t>‹#›</a:t>
            </a:fld>
            <a:endParaRPr lang="en-US"/>
          </a:p>
        </p:txBody>
      </p:sp>
    </p:spTree>
    <p:extLst>
      <p:ext uri="{BB962C8B-B14F-4D97-AF65-F5344CB8AC3E}">
        <p14:creationId xmlns:p14="http://schemas.microsoft.com/office/powerpoint/2010/main" val="2711419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CB8FE1-B276-419F-9E58-3013DA0A0701}" type="datetimeFigureOut">
              <a:rPr lang="en-US" smtClean="0"/>
              <a:t>8/29/2025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219310-C5A6-40DC-9C74-7A89E12E8E5B}" type="slidenum">
              <a:rPr lang="en-US" smtClean="0"/>
              <a:t>‹#›</a:t>
            </a:fld>
            <a:endParaRPr lang="en-US"/>
          </a:p>
        </p:txBody>
      </p:sp>
    </p:spTree>
    <p:extLst>
      <p:ext uri="{BB962C8B-B14F-4D97-AF65-F5344CB8AC3E}">
        <p14:creationId xmlns:p14="http://schemas.microsoft.com/office/powerpoint/2010/main" val="3726959762"/>
      </p:ext>
    </p:extLst>
  </p:cSld>
  <p:clrMapOvr>
    <a:masterClrMapping/>
  </p:clrMapOvr>
  <p:extLst>
    <p:ext uri="{DCECCB84-F9BA-43D5-87BE-67443E8EF086}">
      <p15:sldGuideLst xmlns=""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BCB8FE1-B276-419F-9E58-3013DA0A0701}" type="datetimeFigureOut">
              <a:rPr lang="en-US" smtClean="0"/>
              <a:t>8/29/2025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219310-C5A6-40DC-9C74-7A89E12E8E5B}" type="slidenum">
              <a:rPr lang="en-US" smtClean="0"/>
              <a:t>‹#›</a:t>
            </a:fld>
            <a:endParaRPr lang="en-US"/>
          </a:p>
        </p:txBody>
      </p:sp>
    </p:spTree>
    <p:extLst>
      <p:ext uri="{BB962C8B-B14F-4D97-AF65-F5344CB8AC3E}">
        <p14:creationId xmlns:p14="http://schemas.microsoft.com/office/powerpoint/2010/main" val="16660327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theme" Target="../theme/theme2.xml"/><Relationship Id="rId2" Type="http://schemas.openxmlformats.org/officeDocument/2006/relationships/slideLayout" Target="../slideLayouts/slideLayout3.xml"/><Relationship Id="rId16" Type="http://schemas.openxmlformats.org/officeDocument/2006/relationships/slideLayout" Target="../slideLayouts/slideLayout17.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ltGray">
          <a:xfrm>
            <a:off x="10528300" y="0"/>
            <a:ext cx="16637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Placeholder 2"/>
          <p:cNvSpPr>
            <a:spLocks noGrp="1"/>
          </p:cNvSpPr>
          <p:nvPr>
            <p:ph type="title"/>
          </p:nvPr>
        </p:nvSpPr>
        <p:spPr>
          <a:xfrm>
            <a:off x="609600" y="320040"/>
            <a:ext cx="9652000" cy="1143000"/>
          </a:xfrm>
          <a:prstGeom prst="rect">
            <a:avLst/>
          </a:prstGeom>
        </p:spPr>
        <p:txBody>
          <a:bodyPr vert="horz" lIns="45720" tIns="0" rIns="45720" bIns="0" anchor="b" anchorCtr="0">
            <a:normAutofit/>
          </a:bodyPr>
          <a:lstStyle/>
          <a:p>
            <a:r>
              <a:rPr kumimoji="0" lang="en-US"/>
              <a:t>Click to edit Master title style</a:t>
            </a:r>
            <a:endParaRPr kumimoji="0" lang="en-US" dirty="0"/>
          </a:p>
        </p:txBody>
      </p:sp>
      <p:sp>
        <p:nvSpPr>
          <p:cNvPr id="31" name="Text Placeholder 30"/>
          <p:cNvSpPr>
            <a:spLocks noGrp="1"/>
          </p:cNvSpPr>
          <p:nvPr>
            <p:ph type="body" idx="1"/>
          </p:nvPr>
        </p:nvSpPr>
        <p:spPr bwMode="hidden">
          <a:xfrm>
            <a:off x="609600" y="1609416"/>
            <a:ext cx="9652000" cy="4638984"/>
          </a:xfrm>
          <a:prstGeom prst="rect">
            <a:avLst/>
          </a:prstGeom>
        </p:spPr>
        <p:txBody>
          <a:bodyPr vert="horz">
            <a:normAutofit/>
          </a:bodyPr>
          <a:lstStyle/>
          <a:p>
            <a:pPr lvl="0" eaLnBrk="1" latinLnBrk="0" hangingPunct="1"/>
            <a:r>
              <a:rPr kumimoji="0" lang="en-US"/>
              <a:t>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4" name="Footer Placeholder 3"/>
          <p:cNvSpPr>
            <a:spLocks noGrp="1"/>
          </p:cNvSpPr>
          <p:nvPr>
            <p:ph type="ftr" sz="quarter" idx="3"/>
          </p:nvPr>
        </p:nvSpPr>
        <p:spPr>
          <a:xfrm>
            <a:off x="609600" y="6375071"/>
            <a:ext cx="4876800" cy="228600"/>
          </a:xfrm>
          <a:prstGeom prst="rect">
            <a:avLst/>
          </a:prstGeom>
        </p:spPr>
        <p:txBody>
          <a:bodyPr vert="horz" tIns="0" bIns="0" anchor="b"/>
          <a:lstStyle>
            <a:lvl1pPr algn="r" eaLnBrk="1" latinLnBrk="0" hangingPunct="1">
              <a:defRPr kumimoji="0" sz="1100">
                <a:solidFill>
                  <a:schemeClr val="tx2"/>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B13F9A"/>
                </a:solidFill>
                <a:effectLst/>
                <a:uLnTx/>
                <a:uFillTx/>
                <a:latin typeface="Arial" panose="020B0604020202020204"/>
                <a:ea typeface="+mn-ea"/>
                <a:cs typeface="+mn-cs"/>
              </a:rPr>
              <a:t>Add a footer</a:t>
            </a:r>
          </a:p>
        </p:txBody>
      </p:sp>
      <p:sp>
        <p:nvSpPr>
          <p:cNvPr id="27" name="Date Placeholder 26"/>
          <p:cNvSpPr>
            <a:spLocks noGrp="1"/>
          </p:cNvSpPr>
          <p:nvPr>
            <p:ph type="dt" sz="half" idx="2"/>
          </p:nvPr>
        </p:nvSpPr>
        <p:spPr>
          <a:xfrm>
            <a:off x="5661248" y="6375071"/>
            <a:ext cx="2669952" cy="226902"/>
          </a:xfrm>
          <a:prstGeom prst="rect">
            <a:avLst/>
          </a:prstGeom>
        </p:spPr>
        <p:txBody>
          <a:bodyPr vert="horz" tIns="0" bIns="0" anchor="b"/>
          <a:lstStyle>
            <a:lvl1pPr algn="l" eaLnBrk="1" latinLnBrk="0" hangingPunct="1">
              <a:defRPr kumimoji="0" sz="1100">
                <a:solidFill>
                  <a:schemeClr val="tx2"/>
                </a:solidFill>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fld id="{9DA0E755-25FD-455B-A5F4-B0DE86D4B5E2}" type="datetime1">
              <a:rPr kumimoji="0" lang="en-US" sz="1100" b="0" i="0" u="none" strike="noStrike" kern="1200" cap="none" spc="0" normalizeH="0" baseline="0" noProof="0" smtClean="0">
                <a:ln>
                  <a:noFill/>
                </a:ln>
                <a:solidFill>
                  <a:srgbClr val="B13F9A"/>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8/29/2025</a:t>
            </a:fld>
            <a:endParaRPr kumimoji="0" lang="en-US" sz="1100" b="0" i="0" u="none" strike="noStrike" kern="1200" cap="none" spc="0" normalizeH="0" baseline="0" noProof="0" dirty="0">
              <a:ln>
                <a:noFill/>
              </a:ln>
              <a:solidFill>
                <a:srgbClr val="B13F9A"/>
              </a:solidFill>
              <a:effectLst/>
              <a:uLnTx/>
              <a:uFillTx/>
              <a:latin typeface="Arial" panose="020B0604020202020204"/>
              <a:ea typeface="+mn-ea"/>
              <a:cs typeface="+mn-cs"/>
            </a:endParaRPr>
          </a:p>
        </p:txBody>
      </p:sp>
      <p:sp>
        <p:nvSpPr>
          <p:cNvPr id="16" name="Slide Number Placeholder 15"/>
          <p:cNvSpPr>
            <a:spLocks noGrp="1"/>
          </p:cNvSpPr>
          <p:nvPr>
            <p:ph type="sldNum" sz="quarter" idx="4"/>
          </p:nvPr>
        </p:nvSpPr>
        <p:spPr>
          <a:xfrm>
            <a:off x="8335264" y="6373373"/>
            <a:ext cx="784448" cy="228600"/>
          </a:xfrm>
          <a:prstGeom prst="rect">
            <a:avLst/>
          </a:prstGeom>
        </p:spPr>
        <p:txBody>
          <a:bodyPr vert="horz" lIns="0" tIns="0" rIns="0" bIns="0" anchor="b"/>
          <a:lstStyle>
            <a:lvl1pPr algn="r" eaLnBrk="1" latinLnBrk="0" hangingPunct="1">
              <a:defRPr kumimoji="0" sz="1100">
                <a:solidFill>
                  <a:schemeClr val="tx2"/>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40A5146F-7E80-4C81-B445-3940FBA44A78}" type="slidenum">
              <a:rPr kumimoji="0" lang="en-US" sz="1100" b="0" i="0" u="none" strike="noStrike" kern="1200" cap="none" spc="0" normalizeH="0" baseline="0" noProof="0" smtClean="0">
                <a:ln>
                  <a:noFill/>
                </a:ln>
                <a:solidFill>
                  <a:srgbClr val="B13F9A"/>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srgbClr val="B13F9A"/>
              </a:solidFill>
              <a:effectLst/>
              <a:uLnTx/>
              <a:uFillTx/>
              <a:latin typeface="Arial" panose="020B0604020202020204"/>
              <a:ea typeface="+mn-ea"/>
              <a:cs typeface="+mn-cs"/>
            </a:endParaRPr>
          </a:p>
        </p:txBody>
      </p:sp>
    </p:spTree>
    <p:extLst>
      <p:ext uri="{BB962C8B-B14F-4D97-AF65-F5344CB8AC3E}">
        <p14:creationId xmlns:p14="http://schemas.microsoft.com/office/powerpoint/2010/main" val="642115954"/>
      </p:ext>
    </p:extLst>
  </p:cSld>
  <p:clrMap bg1="lt1" tx1="dk1" bg2="lt2" tx2="dk2" accent1="accent1" accent2="accent2" accent3="accent3" accent4="accent4" accent5="accent5" accent6="accent6" hlink="hlink" folHlink="folHlink"/>
  <p:sldLayoutIdLst>
    <p:sldLayoutId id="2147483846"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1" latinLnBrk="0" hangingPunct="1">
        <a:spcBef>
          <a:spcPct val="0"/>
        </a:spcBef>
        <a:buNone/>
        <a:defRPr kumimoji="0" sz="3800" b="1" kern="1200" cap="all" baseline="0">
          <a:ln w="500">
            <a:solidFill>
              <a:schemeClr val="tx2">
                <a:lumMod val="50000"/>
              </a:schemeClr>
            </a:solidFill>
          </a:ln>
          <a:gradFill>
            <a:gsLst>
              <a:gs pos="0">
                <a:schemeClr val="accent4">
                  <a:tint val="13000"/>
                </a:schemeClr>
              </a:gs>
              <a:gs pos="10000">
                <a:schemeClr val="accent4">
                  <a:tint val="20000"/>
                </a:schemeClr>
              </a:gs>
              <a:gs pos="49000">
                <a:schemeClr val="accent4">
                  <a:tint val="70000"/>
                </a:schemeClr>
              </a:gs>
              <a:gs pos="50000">
                <a:schemeClr val="accent4"/>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extLst>
    <p:ext uri="{27BBF7A9-308A-43DC-89C8-2F10F3537804}">
      <p15:sldGuideLst xmlns="" xmlns:p15="http://schemas.microsoft.com/office/powerpoint/2012/main">
        <p15:guide id="0" orient="horz" pos="2160">
          <p15:clr>
            <a:srgbClr val="F26B43"/>
          </p15:clr>
        </p15:guide>
        <p15:guide id="1" pos="3840">
          <p15:clr>
            <a:srgbClr val="F26B43"/>
          </p15:clr>
        </p15:guide>
        <p15:guide id="2" pos="384">
          <p15:clr>
            <a:srgbClr val="F26B43"/>
          </p15:clr>
        </p15:guide>
        <p15:guide id="3" pos="6456">
          <p15:clr>
            <a:srgbClr val="F26B43"/>
          </p15:clr>
        </p15:guide>
        <p15:guide id="4" pos="1200">
          <p15:clr>
            <a:srgbClr val="F26B43"/>
          </p15:clr>
        </p15:guide>
        <p15:guide id="5" orient="horz" pos="4008">
          <p15:clr>
            <a:srgbClr val="F26B43"/>
          </p15:clr>
        </p15:guide>
        <p15:guide id="6" orient="horz" pos="393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BCB8FE1-B276-419F-9E58-3013DA0A0701}" type="datetimeFigureOut">
              <a:rPr lang="en-US" smtClean="0"/>
              <a:t>8/29/2025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F219310-C5A6-40DC-9C74-7A89E12E8E5B}" type="slidenum">
              <a:rPr lang="en-US" smtClean="0"/>
              <a:t>‹#›</a:t>
            </a:fld>
            <a:endParaRPr lang="en-US"/>
          </a:p>
        </p:txBody>
      </p:sp>
    </p:spTree>
    <p:extLst>
      <p:ext uri="{BB962C8B-B14F-4D97-AF65-F5344CB8AC3E}">
        <p14:creationId xmlns:p14="http://schemas.microsoft.com/office/powerpoint/2010/main" val="2648704576"/>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 id="2147483862" r:id="rId13"/>
    <p:sldLayoutId id="2147483863" r:id="rId14"/>
    <p:sldLayoutId id="2147483864" r:id="rId15"/>
    <p:sldLayoutId id="214748386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wmf"/><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wmf"/><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wmf"/><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w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w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wmf"/><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w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w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wmf"/><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ustomXml" Target="../ink/ink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wmf"/><Relationship Id="rId1" Type="http://schemas.openxmlformats.org/officeDocument/2006/relationships/slideLayout" Target="../slideLayouts/slideLayout3.xml"/><Relationship Id="rId6" Type="http://schemas.openxmlformats.org/officeDocument/2006/relationships/image" Target="../media/image23.gif"/><Relationship Id="rId5" Type="http://schemas.openxmlformats.org/officeDocument/2006/relationships/audio" Target="../media/audio1.wav"/><Relationship Id="rId4" Type="http://schemas.openxmlformats.org/officeDocument/2006/relationships/image" Target="../media/image22.emf"/></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w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w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w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wm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 xmlns:a16="http://schemas.microsoft.com/office/drawing/2014/main" id="{03F5D9A9-2212-B7C3-1B07-0928FFF342E6}"/>
            </a:ext>
          </a:extLst>
        </p:cNvPr>
        <p:cNvGrpSpPr/>
        <p:nvPr/>
      </p:nvGrpSpPr>
      <p:grpSpPr>
        <a:xfrm>
          <a:off x="0" y="0"/>
          <a:ext cx="0" cy="0"/>
          <a:chOff x="0" y="0"/>
          <a:chExt cx="0" cy="0"/>
        </a:xfrm>
      </p:grpSpPr>
      <p:pic>
        <p:nvPicPr>
          <p:cNvPr id="3" name="Picture 2">
            <a:extLst>
              <a:ext uri="{FF2B5EF4-FFF2-40B4-BE49-F238E27FC236}">
                <a16:creationId xmlns="" xmlns:a16="http://schemas.microsoft.com/office/drawing/2014/main" id="{63CD146A-487C-DA34-BE45-249AF133CE3A}"/>
              </a:ext>
            </a:extLst>
          </p:cNvPr>
          <p:cNvPicPr>
            <a:picLocks noChangeAspect="1"/>
          </p:cNvPicPr>
          <p:nvPr/>
        </p:nvPicPr>
        <p:blipFill>
          <a:blip r:embed="rId2"/>
          <a:stretch>
            <a:fillRect/>
          </a:stretch>
        </p:blipFill>
        <p:spPr>
          <a:xfrm>
            <a:off x="80682" y="0"/>
            <a:ext cx="12030635" cy="6722209"/>
          </a:xfrm>
          <a:prstGeom prst="rect">
            <a:avLst/>
          </a:prstGeom>
        </p:spPr>
      </p:pic>
      <p:sp>
        <p:nvSpPr>
          <p:cNvPr id="2" name="Title 1">
            <a:extLst>
              <a:ext uri="{FF2B5EF4-FFF2-40B4-BE49-F238E27FC236}">
                <a16:creationId xmlns="" xmlns:a16="http://schemas.microsoft.com/office/drawing/2014/main" id="{0BCB5C79-5B60-185F-41EC-F78B72523AA6}"/>
              </a:ext>
            </a:extLst>
          </p:cNvPr>
          <p:cNvSpPr>
            <a:spLocks noGrp="1"/>
          </p:cNvSpPr>
          <p:nvPr>
            <p:ph type="ctrTitle"/>
          </p:nvPr>
        </p:nvSpPr>
        <p:spPr>
          <a:xfrm>
            <a:off x="3919673" y="10850"/>
            <a:ext cx="5093957" cy="457200"/>
          </a:xfrm>
        </p:spPr>
        <p:txBody>
          <a:bodyPr/>
          <a:lstStyle/>
          <a:p>
            <a:pPr algn="ctr"/>
            <a:r>
              <a:rPr lang="en-US" sz="1600" dirty="0">
                <a:solidFill>
                  <a:schemeClr val="accent3">
                    <a:lumMod val="50000"/>
                  </a:schemeClr>
                </a:solidFill>
              </a:rPr>
              <a:t>SỞ GIÁO DỤC VÀ ĐÀO TẠO BÌNH ĐỊNH</a:t>
            </a:r>
          </a:p>
        </p:txBody>
      </p:sp>
      <p:sp>
        <p:nvSpPr>
          <p:cNvPr id="4" name="Rectangle 3">
            <a:extLst>
              <a:ext uri="{FF2B5EF4-FFF2-40B4-BE49-F238E27FC236}">
                <a16:creationId xmlns="" xmlns:a16="http://schemas.microsoft.com/office/drawing/2014/main" id="{8925D6B1-380B-E127-677B-DF75A4DC3670}"/>
              </a:ext>
            </a:extLst>
          </p:cNvPr>
          <p:cNvSpPr/>
          <p:nvPr/>
        </p:nvSpPr>
        <p:spPr>
          <a:xfrm>
            <a:off x="3919673" y="425155"/>
            <a:ext cx="5405626" cy="523220"/>
          </a:xfrm>
          <a:prstGeom prst="rect">
            <a:avLst/>
          </a:prstGeom>
          <a:noFill/>
        </p:spPr>
        <p:txBody>
          <a:bodyPr wrap="squar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w="12700" cmpd="sng">
                  <a:solidFill>
                    <a:srgbClr val="F9B639"/>
                  </a:solidFill>
                  <a:prstDash val="solid"/>
                </a:ln>
                <a:solidFill>
                  <a:schemeClr val="accent3">
                    <a:lumMod val="50000"/>
                  </a:schemeClr>
                </a:solidFill>
                <a:effectLst/>
                <a:uLnTx/>
                <a:uFillTx/>
                <a:latin typeface="Arial" panose="020B0604020202020204" pitchFamily="34" charset="0"/>
                <a:ea typeface="+mn-ea"/>
                <a:cs typeface="+mn-cs"/>
              </a:rPr>
              <a:t>Trường THPT Lý Tự Trọng</a:t>
            </a:r>
          </a:p>
        </p:txBody>
      </p:sp>
      <p:sp>
        <p:nvSpPr>
          <p:cNvPr id="5" name="Rectangle 4">
            <a:extLst>
              <a:ext uri="{FF2B5EF4-FFF2-40B4-BE49-F238E27FC236}">
                <a16:creationId xmlns="" xmlns:a16="http://schemas.microsoft.com/office/drawing/2014/main" id="{95F1F63A-51BA-3419-C2D3-6ADC3EA38169}"/>
              </a:ext>
            </a:extLst>
          </p:cNvPr>
          <p:cNvSpPr/>
          <p:nvPr/>
        </p:nvSpPr>
        <p:spPr>
          <a:xfrm>
            <a:off x="2209801" y="898560"/>
            <a:ext cx="8671560" cy="523220"/>
          </a:xfrm>
          <a:prstGeom prst="rect">
            <a:avLst/>
          </a:prstGeom>
          <a:noFill/>
          <a:ln>
            <a:noFill/>
          </a:ln>
        </p:spPr>
        <p:txBody>
          <a:bodyPr wrap="squar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w="13462">
                  <a:solidFill>
                    <a:prstClr val="black"/>
                  </a:solidFill>
                  <a:prstDash val="solid"/>
                </a:ln>
                <a:solidFill>
                  <a:schemeClr val="bg1">
                    <a:lumMod val="95000"/>
                    <a:lumOff val="5000"/>
                  </a:schemeClr>
                </a:solidFill>
                <a:effectLst>
                  <a:outerShdw dist="38100" dir="2700000" algn="bl" rotWithShape="0">
                    <a:srgbClr val="CF6DA4"/>
                  </a:outerShdw>
                </a:effectLst>
                <a:uLnTx/>
                <a:uFillTx/>
                <a:latin typeface="Arial" panose="020B0604020202020204" pitchFamily="34" charset="0"/>
                <a:ea typeface="+mn-ea"/>
                <a:cs typeface="+mn-cs"/>
              </a:rPr>
              <a:t>MÔN TIN HỌC 10 SÁCH KNTT (ICT)</a:t>
            </a:r>
          </a:p>
        </p:txBody>
      </p:sp>
      <p:sp>
        <p:nvSpPr>
          <p:cNvPr id="8" name="Rectangle 7">
            <a:extLst>
              <a:ext uri="{FF2B5EF4-FFF2-40B4-BE49-F238E27FC236}">
                <a16:creationId xmlns="" xmlns:a16="http://schemas.microsoft.com/office/drawing/2014/main" id="{AEACEC8A-9749-1D6B-B494-B36CB5DB01D7}"/>
              </a:ext>
            </a:extLst>
          </p:cNvPr>
          <p:cNvSpPr/>
          <p:nvPr/>
        </p:nvSpPr>
        <p:spPr>
          <a:xfrm>
            <a:off x="-295470" y="1452557"/>
            <a:ext cx="12782937" cy="1015663"/>
          </a:xfrm>
          <a:prstGeom prst="rect">
            <a:avLst/>
          </a:prstGeom>
          <a:noFill/>
          <a:ln>
            <a:noFill/>
          </a:ln>
        </p:spPr>
        <p:txBody>
          <a:bodyPr wrap="squar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w="13462">
                  <a:solidFill>
                    <a:prstClr val="black"/>
                  </a:solidFill>
                  <a:prstDash val="solid"/>
                </a:ln>
                <a:solidFill>
                  <a:schemeClr val="bg1">
                    <a:lumMod val="95000"/>
                    <a:lumOff val="5000"/>
                  </a:schemeClr>
                </a:solidFill>
                <a:effectLst>
                  <a:outerShdw dist="38100" dir="2700000" algn="bl" rotWithShape="0">
                    <a:srgbClr val="CF6DA4"/>
                  </a:outerShdw>
                </a:effectLst>
                <a:uLnTx/>
                <a:uFillTx/>
                <a:latin typeface="Arial" panose="020B0604020202020204" pitchFamily="34" charset="0"/>
                <a:ea typeface="+mn-ea"/>
                <a:cs typeface="+mn-cs"/>
              </a:rPr>
              <a:t>CHỦ ĐỀ 5:</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w="13462">
                  <a:solidFill>
                    <a:prstClr val="black"/>
                  </a:solidFill>
                  <a:prstDash val="solid"/>
                </a:ln>
                <a:solidFill>
                  <a:prstClr val="white">
                    <a:lumMod val="85000"/>
                    <a:lumOff val="15000"/>
                  </a:prstClr>
                </a:solidFill>
                <a:effectLst>
                  <a:outerShdw dist="38100" dir="2700000" algn="bl" rotWithShape="0">
                    <a:srgbClr val="CF6DA4"/>
                  </a:outerShdw>
                </a:effectLst>
                <a:uLnTx/>
                <a:uFillTx/>
                <a:latin typeface="Arial" panose="020B0604020202020204" pitchFamily="34" charset="0"/>
                <a:ea typeface="+mn-ea"/>
                <a:cs typeface="+mn-cs"/>
              </a:rPr>
              <a:t> </a:t>
            </a:r>
            <a:r>
              <a:rPr kumimoji="0" lang="en-US" sz="3200" b="1" i="0" u="none" strike="noStrike" kern="1200" cap="none" spc="0" normalizeH="0" baseline="0" noProof="0" dirty="0">
                <a:ln w="13462">
                  <a:solidFill>
                    <a:prstClr val="black"/>
                  </a:solidFill>
                  <a:prstDash val="solid"/>
                </a:ln>
                <a:solidFill>
                  <a:schemeClr val="accent3">
                    <a:lumMod val="50000"/>
                  </a:schemeClr>
                </a:solidFill>
                <a:effectLst>
                  <a:outerShdw dist="38100" dir="2700000" algn="bl" rotWithShape="0">
                    <a:srgbClr val="CF6DA4"/>
                  </a:outerShdw>
                </a:effectLst>
                <a:uLnTx/>
                <a:uFillTx/>
                <a:latin typeface="Times New Roman" panose="02020603050405020304" pitchFamily="18" charset="0"/>
                <a:cs typeface="Times New Roman" panose="02020603050405020304" pitchFamily="18" charset="0"/>
              </a:rPr>
              <a:t>GIẢI QUYẾT VẤN ĐỀ VỚI SỰ TRỢ GIÚP CỦA MÁY T</a:t>
            </a:r>
            <a:r>
              <a:rPr lang="en-US" sz="3200" b="1" dirty="0">
                <a:ln w="13462">
                  <a:solidFill>
                    <a:prstClr val="black"/>
                  </a:solidFill>
                  <a:prstDash val="solid"/>
                </a:ln>
                <a:solidFill>
                  <a:schemeClr val="accent3">
                    <a:lumMod val="50000"/>
                  </a:schemeClr>
                </a:solidFill>
                <a:effectLst>
                  <a:outerShdw dist="38100" dir="2700000" algn="bl" rotWithShape="0">
                    <a:srgbClr val="CF6DA4"/>
                  </a:outerShdw>
                </a:effectLst>
                <a:latin typeface="Times New Roman" panose="02020603050405020304" pitchFamily="18" charset="0"/>
                <a:cs typeface="Times New Roman" panose="02020603050405020304" pitchFamily="18" charset="0"/>
              </a:rPr>
              <a:t>Í</a:t>
            </a:r>
            <a:r>
              <a:rPr kumimoji="0" lang="en-US" sz="3200" b="1" i="0" u="none" strike="noStrike" kern="1200" cap="none" spc="0" normalizeH="0" baseline="0" noProof="0" dirty="0">
                <a:ln w="13462">
                  <a:solidFill>
                    <a:prstClr val="black"/>
                  </a:solidFill>
                  <a:prstDash val="solid"/>
                </a:ln>
                <a:solidFill>
                  <a:schemeClr val="accent3">
                    <a:lumMod val="50000"/>
                  </a:schemeClr>
                </a:solidFill>
                <a:effectLst>
                  <a:outerShdw dist="38100" dir="2700000" algn="bl" rotWithShape="0">
                    <a:srgbClr val="CF6DA4"/>
                  </a:outerShdw>
                </a:effectLst>
                <a:uLnTx/>
                <a:uFillTx/>
                <a:latin typeface="Times New Roman" panose="02020603050405020304" pitchFamily="18" charset="0"/>
                <a:cs typeface="Times New Roman" panose="02020603050405020304" pitchFamily="18" charset="0"/>
              </a:rPr>
              <a:t>NH</a:t>
            </a:r>
          </a:p>
        </p:txBody>
      </p:sp>
      <p:sp>
        <p:nvSpPr>
          <p:cNvPr id="6" name="Rectangle 5">
            <a:extLst>
              <a:ext uri="{FF2B5EF4-FFF2-40B4-BE49-F238E27FC236}">
                <a16:creationId xmlns="" xmlns:a16="http://schemas.microsoft.com/office/drawing/2014/main" id="{128DB808-8675-2643-B780-141D522C44FA}"/>
              </a:ext>
            </a:extLst>
          </p:cNvPr>
          <p:cNvSpPr/>
          <p:nvPr/>
        </p:nvSpPr>
        <p:spPr>
          <a:xfrm>
            <a:off x="5136800" y="5609811"/>
            <a:ext cx="2659702" cy="369332"/>
          </a:xfrm>
          <a:prstGeom prst="rect">
            <a:avLst/>
          </a:prstGeom>
          <a:ln/>
        </p:spPr>
        <p:style>
          <a:lnRef idx="3">
            <a:schemeClr val="lt1"/>
          </a:lnRef>
          <a:fillRef idx="1">
            <a:schemeClr val="accent4"/>
          </a:fillRef>
          <a:effectRef idx="1">
            <a:schemeClr val="accent4"/>
          </a:effectRef>
          <a:fontRef idx="minor">
            <a:schemeClr val="lt1"/>
          </a:fontRef>
        </p:style>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solidFill>
                  <a:prstClr val="black"/>
                </a:solidFill>
                <a:effectLst/>
                <a:uLnTx/>
                <a:uFillTx/>
                <a:latin typeface="Arial" panose="020B0604020202020204"/>
                <a:ea typeface="+mn-ea"/>
                <a:cs typeface="+mn-cs"/>
              </a:rPr>
              <a:t>NĂM HỌC: 2024 - 2025</a:t>
            </a:r>
          </a:p>
        </p:txBody>
      </p:sp>
      <p:sp>
        <p:nvSpPr>
          <p:cNvPr id="7" name="Rectangle 6">
            <a:extLst>
              <a:ext uri="{FF2B5EF4-FFF2-40B4-BE49-F238E27FC236}">
                <a16:creationId xmlns="" xmlns:a16="http://schemas.microsoft.com/office/drawing/2014/main" id="{6032F331-B1E9-CD2D-F41C-FBD5CC180A6F}"/>
              </a:ext>
            </a:extLst>
          </p:cNvPr>
          <p:cNvSpPr/>
          <p:nvPr/>
        </p:nvSpPr>
        <p:spPr>
          <a:xfrm>
            <a:off x="232771" y="2625691"/>
            <a:ext cx="2112822" cy="369332"/>
          </a:xfrm>
          <a:prstGeom prst="rect">
            <a:avLst/>
          </a:prstGeom>
          <a:ln/>
        </p:spPr>
        <p:style>
          <a:lnRef idx="3">
            <a:schemeClr val="lt1"/>
          </a:lnRef>
          <a:fillRef idx="1">
            <a:schemeClr val="accent4"/>
          </a:fillRef>
          <a:effectRef idx="1">
            <a:schemeClr val="accent4"/>
          </a:effectRef>
          <a:fontRef idx="minor">
            <a:schemeClr val="lt1"/>
          </a:fontRef>
        </p:style>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solidFill>
                  <a:prstClr val="black"/>
                </a:solidFill>
                <a:effectLst/>
                <a:uLnTx/>
                <a:uFillTx/>
                <a:latin typeface="Arial" panose="020B0604020202020204"/>
                <a:ea typeface="+mn-ea"/>
                <a:cs typeface="+mn-cs"/>
              </a:rPr>
              <a:t>Tiết PPCT: </a:t>
            </a:r>
            <a:r>
              <a:rPr lang="en-US" b="1" dirty="0">
                <a:ln/>
                <a:solidFill>
                  <a:prstClr val="black"/>
                </a:solidFill>
                <a:latin typeface="Arial" panose="020B0604020202020204"/>
              </a:rPr>
              <a:t>T</a:t>
            </a:r>
            <a:r>
              <a:rPr kumimoji="0" lang="en-US" sz="1800" b="1" i="0" u="none" strike="noStrike" kern="1200" cap="none" spc="0" normalizeH="0" baseline="0" noProof="0" dirty="0" err="1">
                <a:ln/>
                <a:solidFill>
                  <a:prstClr val="black"/>
                </a:solidFill>
                <a:effectLst/>
                <a:uLnTx/>
                <a:uFillTx/>
                <a:latin typeface="Arial" panose="020B0604020202020204"/>
                <a:ea typeface="+mn-ea"/>
                <a:cs typeface="+mn-cs"/>
              </a:rPr>
              <a:t>iết</a:t>
            </a:r>
            <a:r>
              <a:rPr kumimoji="0" lang="en-US" sz="1800" b="1" i="0" u="none" strike="noStrike" kern="1200" cap="none" spc="0" normalizeH="0" baseline="0" noProof="0" dirty="0">
                <a:ln/>
                <a:solidFill>
                  <a:prstClr val="black"/>
                </a:solidFill>
                <a:effectLst/>
                <a:uLnTx/>
                <a:uFillTx/>
                <a:latin typeface="Arial" panose="020B0604020202020204"/>
                <a:ea typeface="+mn-ea"/>
                <a:cs typeface="+mn-cs"/>
              </a:rPr>
              <a:t> 26</a:t>
            </a:r>
          </a:p>
        </p:txBody>
      </p:sp>
      <p:sp>
        <p:nvSpPr>
          <p:cNvPr id="9" name="Subtitle 2">
            <a:extLst>
              <a:ext uri="{FF2B5EF4-FFF2-40B4-BE49-F238E27FC236}">
                <a16:creationId xmlns="" xmlns:a16="http://schemas.microsoft.com/office/drawing/2014/main" id="{ADC4A582-C02E-BE32-AAC5-F661528951EA}"/>
              </a:ext>
            </a:extLst>
          </p:cNvPr>
          <p:cNvSpPr txBox="1">
            <a:spLocks/>
          </p:cNvSpPr>
          <p:nvPr/>
        </p:nvSpPr>
        <p:spPr>
          <a:xfrm>
            <a:off x="1589851" y="3141488"/>
            <a:ext cx="9753600" cy="1857370"/>
          </a:xfrm>
          <a:prstGeom prst="rect">
            <a:avLst/>
          </a:prstGeom>
          <a:ln>
            <a:solidFill>
              <a:schemeClr val="tx1"/>
            </a:solidFill>
          </a:ln>
        </p:spPr>
        <p:txBody>
          <a:bodyPr vert="horz" lIns="91440" tIns="45720" rIns="91440" bIns="45720" rtlCol="0">
            <a:noAutofit/>
          </a:bodyPr>
          <a:lstStyle>
            <a:lvl1pPr marL="0" indent="0" algn="l" defTabSz="914400" rtl="0" eaLnBrk="1" latinLnBrk="0" hangingPunct="1">
              <a:lnSpc>
                <a:spcPct val="114000"/>
              </a:lnSpc>
              <a:spcBef>
                <a:spcPts val="0"/>
              </a:spcBef>
              <a:buFont typeface="Arial" panose="020B0604020202020204" pitchFamily="34" charset="0"/>
              <a:buNone/>
              <a:defRPr sz="2000" b="0" i="1" kern="1200" baseline="0">
                <a:solidFill>
                  <a:schemeClr val="tx2"/>
                </a:solidFill>
                <a:latin typeface="+mn-lt"/>
                <a:ea typeface="+mn-ea"/>
                <a:cs typeface="+mn-cs"/>
              </a:defRPr>
            </a:lvl1pPr>
            <a:lvl2pPr marL="457200" indent="0" algn="ctr" defTabSz="914400" rtl="0" eaLnBrk="1" latinLnBrk="0" hangingPunct="1">
              <a:lnSpc>
                <a:spcPct val="112000"/>
              </a:lnSpc>
              <a:spcBef>
                <a:spcPts val="900"/>
              </a:spcBef>
              <a:buFont typeface="Corbel" panose="020B0503020204020204" pitchFamily="34" charset="0"/>
              <a:buNone/>
              <a:defRPr sz="2000" kern="1200" baseline="0">
                <a:solidFill>
                  <a:schemeClr val="tx1">
                    <a:lumMod val="85000"/>
                    <a:lumOff val="15000"/>
                  </a:schemeClr>
                </a:solidFill>
                <a:latin typeface="+mn-lt"/>
                <a:ea typeface="+mn-ea"/>
                <a:cs typeface="+mn-cs"/>
              </a:defRPr>
            </a:lvl2pPr>
            <a:lvl3pPr marL="914400" indent="0" algn="ctr" defTabSz="914400" rtl="0" eaLnBrk="1" latinLnBrk="0" hangingPunct="1">
              <a:lnSpc>
                <a:spcPct val="112000"/>
              </a:lnSpc>
              <a:spcBef>
                <a:spcPts val="900"/>
              </a:spcBef>
              <a:buFont typeface="Arial" panose="020B0604020202020204" pitchFamily="34" charset="0"/>
              <a:buNone/>
              <a:defRPr sz="1800" kern="1200" baseline="0">
                <a:solidFill>
                  <a:schemeClr val="tx1">
                    <a:lumMod val="85000"/>
                    <a:lumOff val="15000"/>
                  </a:schemeClr>
                </a:solidFill>
                <a:latin typeface="+mn-lt"/>
                <a:ea typeface="+mn-ea"/>
                <a:cs typeface="+mn-cs"/>
              </a:defRPr>
            </a:lvl3pPr>
            <a:lvl4pPr marL="1371600" indent="0" algn="ctr" defTabSz="914400" rtl="0" eaLnBrk="1" latinLnBrk="0" hangingPunct="1">
              <a:lnSpc>
                <a:spcPct val="112000"/>
              </a:lnSpc>
              <a:spcBef>
                <a:spcPts val="900"/>
              </a:spcBef>
              <a:buFont typeface="Corbel" panose="020B0503020204020204" pitchFamily="34" charset="0"/>
              <a:buNone/>
              <a:defRPr sz="1600" kern="1200" baseline="0">
                <a:solidFill>
                  <a:schemeClr val="tx1">
                    <a:lumMod val="85000"/>
                    <a:lumOff val="15000"/>
                  </a:schemeClr>
                </a:solidFill>
                <a:latin typeface="+mn-lt"/>
                <a:ea typeface="+mn-ea"/>
                <a:cs typeface="+mn-cs"/>
              </a:defRPr>
            </a:lvl4pPr>
            <a:lvl5pPr marL="1828800" indent="0" algn="ctr" defTabSz="914400" rtl="0" eaLnBrk="1" latinLnBrk="0" hangingPunct="1">
              <a:lnSpc>
                <a:spcPct val="112000"/>
              </a:lnSpc>
              <a:spcBef>
                <a:spcPts val="900"/>
              </a:spcBef>
              <a:buFont typeface="Arial" panose="020B0604020202020204" pitchFamily="34" charset="0"/>
              <a:buNone/>
              <a:defRPr sz="1600" i="1" kern="1200" baseline="0">
                <a:solidFill>
                  <a:schemeClr val="tx1">
                    <a:lumMod val="85000"/>
                    <a:lumOff val="15000"/>
                  </a:schemeClr>
                </a:solidFill>
                <a:latin typeface="+mn-lt"/>
                <a:ea typeface="+mn-ea"/>
                <a:cs typeface="+mn-cs"/>
              </a:defRPr>
            </a:lvl5pPr>
            <a:lvl6pPr marL="22860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6pPr>
            <a:lvl7pPr marL="2743200" indent="0" algn="ctr" defTabSz="914400" rtl="0" eaLnBrk="1" latinLnBrk="0" hangingPunct="1">
              <a:lnSpc>
                <a:spcPct val="112000"/>
              </a:lnSpc>
              <a:spcBef>
                <a:spcPts val="1300"/>
              </a:spcBef>
              <a:buFont typeface="Arial" panose="020B0604020202020204" pitchFamily="34" charset="0"/>
              <a:buNone/>
              <a:defRPr sz="1600" i="1" kern="1200">
                <a:solidFill>
                  <a:schemeClr val="tx1">
                    <a:lumMod val="85000"/>
                    <a:lumOff val="15000"/>
                  </a:schemeClr>
                </a:solidFill>
                <a:latin typeface="+mn-lt"/>
                <a:ea typeface="+mn-ea"/>
                <a:cs typeface="+mn-cs"/>
              </a:defRPr>
            </a:lvl7pPr>
            <a:lvl8pPr marL="32004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8pPr>
            <a:lvl9pPr marL="3657600" indent="0" algn="ctr" defTabSz="914400" rtl="0" eaLnBrk="1" latinLnBrk="0" hangingPunct="1">
              <a:lnSpc>
                <a:spcPct val="112000"/>
              </a:lnSpc>
              <a:spcBef>
                <a:spcPts val="1300"/>
              </a:spcBef>
              <a:buFont typeface="Arial" panose="020B0604020202020204" pitchFamily="34" charset="0"/>
              <a:buNone/>
              <a:defRPr sz="1600" i="1" kern="1200" baseline="0">
                <a:solidFill>
                  <a:schemeClr val="tx1">
                    <a:lumMod val="85000"/>
                    <a:lumOff val="15000"/>
                  </a:schemeClr>
                </a:solidFill>
                <a:latin typeface="+mn-lt"/>
                <a:ea typeface="+mn-ea"/>
                <a:cs typeface="+mn-cs"/>
              </a:defRPr>
            </a:lvl9pPr>
          </a:lstStyle>
          <a:p>
            <a:pPr algn="ctr"/>
            <a:r>
              <a:rPr lang="en-US" sz="4400" b="1" i="0" dirty="0">
                <a:ln w="10541" cmpd="sng">
                  <a:solidFill>
                    <a:srgbClr val="92D050"/>
                  </a:solidFill>
                  <a:prstDash val="solid"/>
                </a:ln>
                <a:solidFill>
                  <a:srgbClr val="C00000"/>
                </a:solidFill>
                <a:latin typeface="Times New Roman" panose="02020603050405020304" pitchFamily="18" charset="0"/>
                <a:cs typeface="Times New Roman" panose="02020603050405020304" pitchFamily="18" charset="0"/>
              </a:rPr>
              <a:t>NGÔN NGỮ LẬP TRÌNH BẬC CAO </a:t>
            </a:r>
            <a:r>
              <a:rPr lang="en-US" sz="6000" b="1" i="0" dirty="0">
                <a:ln w="10541" cmpd="sng">
                  <a:solidFill>
                    <a:srgbClr val="92D050"/>
                  </a:solidFill>
                  <a:prstDash val="solid"/>
                </a:ln>
                <a:solidFill>
                  <a:srgbClr val="C00000"/>
                </a:solidFill>
                <a:latin typeface="Times New Roman" panose="02020603050405020304" pitchFamily="18" charset="0"/>
                <a:cs typeface="Times New Roman" panose="02020603050405020304" pitchFamily="18" charset="0"/>
              </a:rPr>
              <a:t>PYTHON</a:t>
            </a:r>
          </a:p>
        </p:txBody>
      </p:sp>
      <p:sp>
        <p:nvSpPr>
          <p:cNvPr id="10" name="Rectangle 9">
            <a:extLst>
              <a:ext uri="{FF2B5EF4-FFF2-40B4-BE49-F238E27FC236}">
                <a16:creationId xmlns="" xmlns:a16="http://schemas.microsoft.com/office/drawing/2014/main" id="{98D3EA83-4F22-B5EC-CB6D-BD7ABD104381}"/>
              </a:ext>
            </a:extLst>
          </p:cNvPr>
          <p:cNvSpPr/>
          <p:nvPr/>
        </p:nvSpPr>
        <p:spPr>
          <a:xfrm>
            <a:off x="541830" y="2995082"/>
            <a:ext cx="1271503" cy="523220"/>
          </a:xfrm>
          <a:prstGeom prst="rect">
            <a:avLst/>
          </a:prstGeom>
        </p:spPr>
        <p:txBody>
          <a:bodyPr wrap="none">
            <a:spAutoFit/>
          </a:bodyPr>
          <a:lstStyle/>
          <a:p>
            <a:pPr algn="ctr"/>
            <a:r>
              <a:rPr lang="en-US" sz="2800" b="1" u="sng" dirty="0">
                <a:ln w="10541" cmpd="sng">
                  <a:solidFill>
                    <a:prstClr val="white"/>
                  </a:solidFill>
                  <a:prstDash val="solid"/>
                </a:ln>
                <a:solidFill>
                  <a:srgbClr val="FF0000"/>
                </a:solidFill>
                <a:latin typeface="Times New Roman" panose="02020603050405020304" pitchFamily="18" charset="0"/>
                <a:cs typeface="Times New Roman" panose="02020603050405020304" pitchFamily="18" charset="0"/>
              </a:rPr>
              <a:t>BÀI 16</a:t>
            </a:r>
          </a:p>
        </p:txBody>
      </p:sp>
      <p:sp>
        <p:nvSpPr>
          <p:cNvPr id="11" name="Rectangle 10">
            <a:extLst>
              <a:ext uri="{FF2B5EF4-FFF2-40B4-BE49-F238E27FC236}">
                <a16:creationId xmlns="" xmlns:a16="http://schemas.microsoft.com/office/drawing/2014/main" id="{47219D96-BBDF-E095-CCA5-4417B8D4F375}"/>
              </a:ext>
            </a:extLst>
          </p:cNvPr>
          <p:cNvSpPr/>
          <p:nvPr/>
        </p:nvSpPr>
        <p:spPr>
          <a:xfrm>
            <a:off x="3514506" y="6166010"/>
            <a:ext cx="5726248" cy="369332"/>
          </a:xfrm>
          <a:prstGeom prst="rect">
            <a:avLst/>
          </a:prstGeom>
          <a:ln/>
        </p:spPr>
        <p:style>
          <a:lnRef idx="3">
            <a:schemeClr val="lt1"/>
          </a:lnRef>
          <a:fillRef idx="1">
            <a:schemeClr val="accent4"/>
          </a:fillRef>
          <a:effectRef idx="1">
            <a:schemeClr val="accent4"/>
          </a:effectRef>
          <a:fontRef idx="minor">
            <a:schemeClr val="lt1"/>
          </a:fontRef>
        </p:style>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solidFill>
                  <a:prstClr val="black"/>
                </a:solidFill>
                <a:effectLst/>
                <a:uLnTx/>
                <a:uFillTx/>
                <a:latin typeface="Arial" panose="020B0604020202020204"/>
                <a:ea typeface="+mn-ea"/>
                <a:cs typeface="+mn-cs"/>
              </a:rPr>
              <a:t>GIÁO VIÊN THỰC HIỆN: HUỲNH THỊ KIM PHƯỢNG</a:t>
            </a:r>
          </a:p>
        </p:txBody>
      </p:sp>
    </p:spTree>
    <p:extLst>
      <p:ext uri="{BB962C8B-B14F-4D97-AF65-F5344CB8AC3E}">
        <p14:creationId xmlns:p14="http://schemas.microsoft.com/office/powerpoint/2010/main" val="2428859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rrow: Down 4">
            <a:extLst>
              <a:ext uri="{FF2B5EF4-FFF2-40B4-BE49-F238E27FC236}">
                <a16:creationId xmlns="" xmlns:a16="http://schemas.microsoft.com/office/drawing/2014/main" id="{0DA9A4DA-9A98-442B-8598-770FA83C26A4}"/>
              </a:ext>
            </a:extLst>
          </p:cNvPr>
          <p:cNvSpPr/>
          <p:nvPr/>
        </p:nvSpPr>
        <p:spPr>
          <a:xfrm>
            <a:off x="4568437" y="913308"/>
            <a:ext cx="304800" cy="87283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 xmlns:a16="http://schemas.microsoft.com/office/drawing/2014/main" id="{824AB674-3F62-4367-8327-434028BD4401}"/>
              </a:ext>
            </a:extLst>
          </p:cNvPr>
          <p:cNvSpPr txBox="1"/>
          <p:nvPr/>
        </p:nvSpPr>
        <p:spPr>
          <a:xfrm>
            <a:off x="4873237" y="1165081"/>
            <a:ext cx="5209309" cy="46166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2400" dirty="0">
                <a:latin typeface="Times New Roman" panose="02020603050405020304" pitchFamily="18" charset="0"/>
                <a:cs typeface="Times New Roman" panose="02020603050405020304" pitchFamily="18" charset="0"/>
              </a:rPr>
              <a:t>Cửa sổ làm việc trực tiếp của Python</a:t>
            </a:r>
          </a:p>
        </p:txBody>
      </p:sp>
      <p:sp>
        <p:nvSpPr>
          <p:cNvPr id="8" name="Rectangle 7"/>
          <p:cNvSpPr/>
          <p:nvPr/>
        </p:nvSpPr>
        <p:spPr>
          <a:xfrm>
            <a:off x="413657" y="415335"/>
            <a:ext cx="11321142" cy="523220"/>
          </a:xfrm>
          <a:prstGeom prst="rect">
            <a:avLst/>
          </a:prstGeom>
        </p:spPr>
        <p:txBody>
          <a:bodyPr wrap="square">
            <a:spAutoFit/>
          </a:bodyPr>
          <a:lstStyle/>
          <a:p>
            <a:r>
              <a:rPr lang="en-US" sz="2800" dirty="0">
                <a:solidFill>
                  <a:srgbClr val="000000"/>
                </a:solidFill>
                <a:latin typeface="Times New Roman" panose="02020603050405020304" pitchFamily="18" charset="0"/>
                <a:ea typeface="Times New Roman" panose="02020603050405020304" pitchFamily="18" charset="0"/>
              </a:rPr>
              <a:t>Sau </a:t>
            </a:r>
            <a:r>
              <a:rPr lang="en-US" sz="2800" dirty="0" err="1">
                <a:solidFill>
                  <a:srgbClr val="000000"/>
                </a:solidFill>
                <a:latin typeface="Times New Roman" panose="02020603050405020304" pitchFamily="18" charset="0"/>
                <a:ea typeface="Times New Roman" panose="02020603050405020304" pitchFamily="18" charset="0"/>
              </a:rPr>
              <a:t>khi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khởi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động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màn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hình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làm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việc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python </a:t>
            </a:r>
            <a:r>
              <a:rPr lang="en-US" sz="2800" dirty="0" err="1">
                <a:solidFill>
                  <a:srgbClr val="000000"/>
                </a:solidFill>
                <a:latin typeface="Times New Roman" panose="02020603050405020304" pitchFamily="18" charset="0"/>
                <a:ea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dạng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tương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tự</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như</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sau</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p>
        </p:txBody>
      </p:sp>
      <p:pic>
        <p:nvPicPr>
          <p:cNvPr id="3" name="Picture 2">
            <a:extLst>
              <a:ext uri="{FF2B5EF4-FFF2-40B4-BE49-F238E27FC236}">
                <a16:creationId xmlns="" xmlns:a16="http://schemas.microsoft.com/office/drawing/2014/main" id="{4E600984-50F0-835F-6D9C-E643F8283A47}"/>
              </a:ext>
            </a:extLst>
          </p:cNvPr>
          <p:cNvPicPr>
            <a:picLocks noChangeAspect="1"/>
          </p:cNvPicPr>
          <p:nvPr/>
        </p:nvPicPr>
        <p:blipFill>
          <a:blip r:embed="rId2"/>
          <a:stretch>
            <a:fillRect/>
          </a:stretch>
        </p:blipFill>
        <p:spPr>
          <a:xfrm>
            <a:off x="211824" y="1853271"/>
            <a:ext cx="11616046" cy="4091421"/>
          </a:xfrm>
          <a:prstGeom prst="rect">
            <a:avLst/>
          </a:prstGeom>
        </p:spPr>
      </p:pic>
    </p:spTree>
    <p:extLst>
      <p:ext uri="{BB962C8B-B14F-4D97-AF65-F5344CB8AC3E}">
        <p14:creationId xmlns:p14="http://schemas.microsoft.com/office/powerpoint/2010/main" val="157596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 xmlns:a16="http://schemas.microsoft.com/office/drawing/2014/main" id="{450EF2B7-732F-1121-B7DE-6986A5159257}"/>
            </a:ext>
          </a:extLst>
        </p:cNvPr>
        <p:cNvGrpSpPr/>
        <p:nvPr/>
      </p:nvGrpSpPr>
      <p:grpSpPr>
        <a:xfrm>
          <a:off x="0" y="0"/>
          <a:ext cx="0" cy="0"/>
          <a:chOff x="0" y="0"/>
          <a:chExt cx="0" cy="0"/>
        </a:xfrm>
      </p:grpSpPr>
      <p:pic>
        <p:nvPicPr>
          <p:cNvPr id="5122" name="Picture 22" descr="SO00483_">
            <a:extLst>
              <a:ext uri="{FF2B5EF4-FFF2-40B4-BE49-F238E27FC236}">
                <a16:creationId xmlns="" xmlns:a16="http://schemas.microsoft.com/office/drawing/2014/main" id="{2305B5BA-BBBD-A598-DC65-6DC2408260B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11012545" y="147454"/>
            <a:ext cx="1066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22" descr="SO00483_">
            <a:extLst>
              <a:ext uri="{FF2B5EF4-FFF2-40B4-BE49-F238E27FC236}">
                <a16:creationId xmlns="" xmlns:a16="http://schemas.microsoft.com/office/drawing/2014/main" id="{B4D7E610-63CA-7DA8-AC6D-DAD65040700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108380" y="5749447"/>
            <a:ext cx="1070180" cy="993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1" descr="N3">
            <a:extLst>
              <a:ext uri="{FF2B5EF4-FFF2-40B4-BE49-F238E27FC236}">
                <a16:creationId xmlns="" xmlns:a16="http://schemas.microsoft.com/office/drawing/2014/main" id="{35802755-975C-2CBD-B668-F8085E680F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flipH="1" flipV="1">
            <a:off x="-1178953" y="5570109"/>
            <a:ext cx="2468826" cy="105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23" descr="BAR_EL~1">
            <a:extLst>
              <a:ext uri="{FF2B5EF4-FFF2-40B4-BE49-F238E27FC236}">
                <a16:creationId xmlns="" xmlns:a16="http://schemas.microsoft.com/office/drawing/2014/main" id="{D7640C05-CA91-A856-CD8C-0AA2F193CC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30480" y="6685280"/>
            <a:ext cx="2045742" cy="167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21" descr="N3">
            <a:extLst>
              <a:ext uri="{FF2B5EF4-FFF2-40B4-BE49-F238E27FC236}">
                <a16:creationId xmlns="" xmlns:a16="http://schemas.microsoft.com/office/drawing/2014/main" id="{AC47939E-102E-8776-06A8-514F443ACD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flipH="1">
            <a:off x="10569517" y="1563574"/>
            <a:ext cx="3146658" cy="12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23" descr="BAR_EL~1">
            <a:extLst>
              <a:ext uri="{FF2B5EF4-FFF2-40B4-BE49-F238E27FC236}">
                <a16:creationId xmlns="" xmlns:a16="http://schemas.microsoft.com/office/drawing/2014/main" id="{8F7AB827-AE51-C9A6-79BD-BD72CC01BC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0160625" y="53744"/>
            <a:ext cx="2045721" cy="139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 xmlns:a16="http://schemas.microsoft.com/office/drawing/2014/main" id="{6203EC1D-E267-D3A3-F285-BC04E678AFF2}"/>
              </a:ext>
            </a:extLst>
          </p:cNvPr>
          <p:cNvPicPr>
            <a:picLocks noChangeAspect="1"/>
          </p:cNvPicPr>
          <p:nvPr/>
        </p:nvPicPr>
        <p:blipFill>
          <a:blip r:embed="rId4"/>
          <a:stretch>
            <a:fillRect/>
          </a:stretch>
        </p:blipFill>
        <p:spPr>
          <a:xfrm>
            <a:off x="108380" y="272475"/>
            <a:ext cx="8587269" cy="3541927"/>
          </a:xfrm>
          <a:prstGeom prst="rect">
            <a:avLst/>
          </a:prstGeom>
          <a:effectLst>
            <a:innerShdw blurRad="114300">
              <a:prstClr val="black"/>
            </a:innerShdw>
          </a:effectLst>
        </p:spPr>
      </p:pic>
      <p:pic>
        <p:nvPicPr>
          <p:cNvPr id="5" name="Picture 4">
            <a:extLst>
              <a:ext uri="{FF2B5EF4-FFF2-40B4-BE49-F238E27FC236}">
                <a16:creationId xmlns="" xmlns:a16="http://schemas.microsoft.com/office/drawing/2014/main" id="{907446F9-487A-DB69-3445-08488F45B762}"/>
              </a:ext>
            </a:extLst>
          </p:cNvPr>
          <p:cNvPicPr>
            <a:picLocks noChangeAspect="1"/>
          </p:cNvPicPr>
          <p:nvPr/>
        </p:nvPicPr>
        <p:blipFill>
          <a:blip r:embed="rId5"/>
          <a:srcRect t="1" r="998" b="42061"/>
          <a:stretch/>
        </p:blipFill>
        <p:spPr>
          <a:xfrm>
            <a:off x="2503254" y="1300637"/>
            <a:ext cx="6703122" cy="2599453"/>
          </a:xfrm>
          <a:prstGeom prst="rect">
            <a:avLst/>
          </a:prstGeom>
          <a:effectLst>
            <a:innerShdw blurRad="114300">
              <a:prstClr val="black"/>
            </a:innerShdw>
          </a:effectLst>
        </p:spPr>
      </p:pic>
      <p:sp>
        <p:nvSpPr>
          <p:cNvPr id="6" name="TextBox 5">
            <a:extLst>
              <a:ext uri="{FF2B5EF4-FFF2-40B4-BE49-F238E27FC236}">
                <a16:creationId xmlns="" xmlns:a16="http://schemas.microsoft.com/office/drawing/2014/main" id="{9AC96B37-B0F9-ECDE-84D8-CD9281A3271E}"/>
              </a:ext>
            </a:extLst>
          </p:cNvPr>
          <p:cNvSpPr txBox="1"/>
          <p:nvPr/>
        </p:nvSpPr>
        <p:spPr>
          <a:xfrm>
            <a:off x="4005719" y="2831071"/>
            <a:ext cx="2127249" cy="369332"/>
          </a:xfrm>
          <a:prstGeom prst="rect">
            <a:avLst/>
          </a:prstGeom>
          <a:noFill/>
        </p:spPr>
        <p:txBody>
          <a:bodyPr wrap="none" rtlCol="0">
            <a:spAutoFit/>
          </a:bodyPr>
          <a:lstStyle/>
          <a:p>
            <a:r>
              <a:rPr lang="en-US" b="1" dirty="0"/>
              <a:t>VÙNG SOẠN THẢO</a:t>
            </a:r>
          </a:p>
        </p:txBody>
      </p:sp>
      <p:pic>
        <p:nvPicPr>
          <p:cNvPr id="4" name="Picture 3">
            <a:extLst>
              <a:ext uri="{FF2B5EF4-FFF2-40B4-BE49-F238E27FC236}">
                <a16:creationId xmlns="" xmlns:a16="http://schemas.microsoft.com/office/drawing/2014/main" id="{271DE1D9-5052-8886-6841-D42D16B7E229}"/>
              </a:ext>
            </a:extLst>
          </p:cNvPr>
          <p:cNvPicPr>
            <a:picLocks noChangeAspect="1"/>
          </p:cNvPicPr>
          <p:nvPr/>
        </p:nvPicPr>
        <p:blipFill>
          <a:blip r:embed="rId6"/>
          <a:stretch>
            <a:fillRect/>
          </a:stretch>
        </p:blipFill>
        <p:spPr>
          <a:xfrm>
            <a:off x="4005719" y="2696976"/>
            <a:ext cx="8335971" cy="2941899"/>
          </a:xfrm>
          <a:prstGeom prst="rect">
            <a:avLst/>
          </a:prstGeom>
          <a:effectLst>
            <a:innerShdw blurRad="114300">
              <a:prstClr val="black"/>
            </a:innerShdw>
          </a:effectLst>
        </p:spPr>
      </p:pic>
      <p:sp>
        <p:nvSpPr>
          <p:cNvPr id="9" name="Speech Bubble: Oval 8">
            <a:extLst>
              <a:ext uri="{FF2B5EF4-FFF2-40B4-BE49-F238E27FC236}">
                <a16:creationId xmlns="" xmlns:a16="http://schemas.microsoft.com/office/drawing/2014/main" id="{DDD4C2C9-4960-6988-F035-2285F681F3D3}"/>
              </a:ext>
            </a:extLst>
          </p:cNvPr>
          <p:cNvSpPr/>
          <p:nvPr/>
        </p:nvSpPr>
        <p:spPr>
          <a:xfrm>
            <a:off x="6990080" y="4019924"/>
            <a:ext cx="4481185" cy="1524000"/>
          </a:xfrm>
          <a:prstGeom prst="wedgeEllipseCallout">
            <a:avLst>
              <a:gd name="adj1" fmla="val -68880"/>
              <a:gd name="adj2" fmla="val -421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0" name="TextBox 9">
            <a:extLst>
              <a:ext uri="{FF2B5EF4-FFF2-40B4-BE49-F238E27FC236}">
                <a16:creationId xmlns="" xmlns:a16="http://schemas.microsoft.com/office/drawing/2014/main" id="{32716807-5F39-0EA5-BC06-3A465B96F108}"/>
              </a:ext>
            </a:extLst>
          </p:cNvPr>
          <p:cNvSpPr txBox="1"/>
          <p:nvPr/>
        </p:nvSpPr>
        <p:spPr>
          <a:xfrm>
            <a:off x="7533624" y="4380899"/>
            <a:ext cx="3870335" cy="923330"/>
          </a:xfrm>
          <a:prstGeom prst="rect">
            <a:avLst/>
          </a:prstGeom>
          <a:noFill/>
          <a:scene3d>
            <a:camera prst="orthographicFront"/>
            <a:lightRig rig="threePt" dir="t"/>
          </a:scene3d>
          <a:sp3d>
            <a:bevelT/>
          </a:sp3d>
        </p:spPr>
        <p:txBody>
          <a:bodyPr wrap="square" rtlCol="0">
            <a:spAutoFit/>
          </a:bodyPr>
          <a:lstStyle/>
          <a:p>
            <a:r>
              <a:rPr lang="en-US" dirty="0" err="1"/>
              <a:t>Viết</a:t>
            </a:r>
            <a:r>
              <a:rPr lang="en-US" dirty="0"/>
              <a:t> </a:t>
            </a:r>
            <a:r>
              <a:rPr lang="en-US" dirty="0" err="1"/>
              <a:t>mỗi</a:t>
            </a:r>
            <a:r>
              <a:rPr lang="en-US" dirty="0"/>
              <a:t> </a:t>
            </a:r>
            <a:r>
              <a:rPr lang="en-US" dirty="0" err="1"/>
              <a:t>lệnh</a:t>
            </a:r>
            <a:r>
              <a:rPr lang="en-US" dirty="0"/>
              <a:t> </a:t>
            </a:r>
            <a:r>
              <a:rPr lang="en-US" dirty="0" err="1"/>
              <a:t>một</a:t>
            </a:r>
            <a:r>
              <a:rPr lang="en-US" dirty="0"/>
              <a:t> </a:t>
            </a:r>
            <a:r>
              <a:rPr lang="en-US" dirty="0" err="1"/>
              <a:t>dòng</a:t>
            </a:r>
            <a:r>
              <a:rPr lang="en-US" dirty="0"/>
              <a:t>, </a:t>
            </a:r>
            <a:r>
              <a:rPr lang="en-US" dirty="0" err="1"/>
              <a:t>lệnh</a:t>
            </a:r>
            <a:r>
              <a:rPr lang="en-US" dirty="0"/>
              <a:t> </a:t>
            </a:r>
            <a:r>
              <a:rPr lang="en-US" dirty="0" err="1"/>
              <a:t>luôn</a:t>
            </a:r>
            <a:r>
              <a:rPr lang="en-US" dirty="0"/>
              <a:t> </a:t>
            </a:r>
            <a:r>
              <a:rPr lang="en-US" dirty="0" err="1"/>
              <a:t>đặt</a:t>
            </a:r>
            <a:r>
              <a:rPr lang="en-US" dirty="0"/>
              <a:t> </a:t>
            </a:r>
            <a:r>
              <a:rPr lang="en-US" dirty="0" err="1"/>
              <a:t>sát</a:t>
            </a:r>
            <a:r>
              <a:rPr lang="en-US" dirty="0"/>
              <a:t> </a:t>
            </a:r>
            <a:r>
              <a:rPr lang="en-US" dirty="0" err="1"/>
              <a:t>lề</a:t>
            </a:r>
            <a:r>
              <a:rPr lang="en-US" dirty="0"/>
              <a:t>, </a:t>
            </a:r>
            <a:r>
              <a:rPr lang="en-US" dirty="0" err="1"/>
              <a:t>không</a:t>
            </a:r>
            <a:r>
              <a:rPr lang="en-US" dirty="0"/>
              <a:t> </a:t>
            </a:r>
            <a:r>
              <a:rPr lang="en-US" dirty="0" err="1"/>
              <a:t>tùy</a:t>
            </a:r>
            <a:r>
              <a:rPr lang="en-US" dirty="0"/>
              <a:t> </a:t>
            </a:r>
            <a:r>
              <a:rPr lang="en-US" dirty="0" err="1"/>
              <a:t>tiện</a:t>
            </a:r>
            <a:r>
              <a:rPr lang="en-US" dirty="0"/>
              <a:t> </a:t>
            </a:r>
            <a:r>
              <a:rPr lang="en-US" dirty="0" err="1"/>
              <a:t>dùng</a:t>
            </a:r>
            <a:r>
              <a:rPr lang="en-US" dirty="0"/>
              <a:t> </a:t>
            </a:r>
            <a:r>
              <a:rPr lang="en-US" dirty="0" err="1"/>
              <a:t>phím</a:t>
            </a:r>
            <a:r>
              <a:rPr lang="en-US" dirty="0"/>
              <a:t> </a:t>
            </a:r>
            <a:r>
              <a:rPr lang="en-US" dirty="0" err="1"/>
              <a:t>cách</a:t>
            </a:r>
            <a:r>
              <a:rPr lang="en-US" dirty="0"/>
              <a:t> ở </a:t>
            </a:r>
            <a:r>
              <a:rPr lang="en-US" dirty="0" err="1"/>
              <a:t>đầu</a:t>
            </a:r>
            <a:r>
              <a:rPr lang="en-US" dirty="0"/>
              <a:t> </a:t>
            </a:r>
            <a:r>
              <a:rPr lang="en-US" dirty="0" err="1"/>
              <a:t>dòng</a:t>
            </a:r>
            <a:r>
              <a:rPr lang="en-US" dirty="0"/>
              <a:t> </a:t>
            </a:r>
            <a:r>
              <a:rPr lang="en-US" dirty="0" err="1"/>
              <a:t>lệnh</a:t>
            </a:r>
            <a:r>
              <a:rPr lang="en-US" dirty="0"/>
              <a:t>!</a:t>
            </a:r>
          </a:p>
        </p:txBody>
      </p:sp>
    </p:spTree>
    <p:extLst>
      <p:ext uri="{BB962C8B-B14F-4D97-AF65-F5344CB8AC3E}">
        <p14:creationId xmlns:p14="http://schemas.microsoft.com/office/powerpoint/2010/main" val="2447930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ircle(in)">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80">
                                          <p:stCondLst>
                                            <p:cond delay="0"/>
                                          </p:stCondLst>
                                        </p:cTn>
                                        <p:tgtEl>
                                          <p:spTgt spid="9"/>
                                        </p:tgtEl>
                                      </p:cBhvr>
                                    </p:animEffect>
                                    <p:anim calcmode="lin" valueType="num">
                                      <p:cBhvr>
                                        <p:cTn id="2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1" dur="26">
                                          <p:stCondLst>
                                            <p:cond delay="650"/>
                                          </p:stCondLst>
                                        </p:cTn>
                                        <p:tgtEl>
                                          <p:spTgt spid="9"/>
                                        </p:tgtEl>
                                      </p:cBhvr>
                                      <p:to x="100000" y="60000"/>
                                    </p:animScale>
                                    <p:animScale>
                                      <p:cBhvr>
                                        <p:cTn id="32" dur="166" decel="50000">
                                          <p:stCondLst>
                                            <p:cond delay="676"/>
                                          </p:stCondLst>
                                        </p:cTn>
                                        <p:tgtEl>
                                          <p:spTgt spid="9"/>
                                        </p:tgtEl>
                                      </p:cBhvr>
                                      <p:to x="100000" y="100000"/>
                                    </p:animScale>
                                    <p:animScale>
                                      <p:cBhvr>
                                        <p:cTn id="33" dur="26">
                                          <p:stCondLst>
                                            <p:cond delay="1312"/>
                                          </p:stCondLst>
                                        </p:cTn>
                                        <p:tgtEl>
                                          <p:spTgt spid="9"/>
                                        </p:tgtEl>
                                      </p:cBhvr>
                                      <p:to x="100000" y="80000"/>
                                    </p:animScale>
                                    <p:animScale>
                                      <p:cBhvr>
                                        <p:cTn id="34" dur="166" decel="50000">
                                          <p:stCondLst>
                                            <p:cond delay="1338"/>
                                          </p:stCondLst>
                                        </p:cTn>
                                        <p:tgtEl>
                                          <p:spTgt spid="9"/>
                                        </p:tgtEl>
                                      </p:cBhvr>
                                      <p:to x="100000" y="100000"/>
                                    </p:animScale>
                                    <p:animScale>
                                      <p:cBhvr>
                                        <p:cTn id="35" dur="26">
                                          <p:stCondLst>
                                            <p:cond delay="1642"/>
                                          </p:stCondLst>
                                        </p:cTn>
                                        <p:tgtEl>
                                          <p:spTgt spid="9"/>
                                        </p:tgtEl>
                                      </p:cBhvr>
                                      <p:to x="100000" y="90000"/>
                                    </p:animScale>
                                    <p:animScale>
                                      <p:cBhvr>
                                        <p:cTn id="36" dur="166" decel="50000">
                                          <p:stCondLst>
                                            <p:cond delay="1668"/>
                                          </p:stCondLst>
                                        </p:cTn>
                                        <p:tgtEl>
                                          <p:spTgt spid="9"/>
                                        </p:tgtEl>
                                      </p:cBhvr>
                                      <p:to x="100000" y="100000"/>
                                    </p:animScale>
                                    <p:animScale>
                                      <p:cBhvr>
                                        <p:cTn id="37" dur="26">
                                          <p:stCondLst>
                                            <p:cond delay="1808"/>
                                          </p:stCondLst>
                                        </p:cTn>
                                        <p:tgtEl>
                                          <p:spTgt spid="9"/>
                                        </p:tgtEl>
                                      </p:cBhvr>
                                      <p:to x="100000" y="95000"/>
                                    </p:animScale>
                                    <p:animScale>
                                      <p:cBhvr>
                                        <p:cTn id="38" dur="166" decel="50000">
                                          <p:stCondLst>
                                            <p:cond delay="1834"/>
                                          </p:stCondLst>
                                        </p:cTn>
                                        <p:tgtEl>
                                          <p:spTgt spid="9"/>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down)">
                                      <p:cBhvr>
                                        <p:cTn id="41" dur="580">
                                          <p:stCondLst>
                                            <p:cond delay="0"/>
                                          </p:stCondLst>
                                        </p:cTn>
                                        <p:tgtEl>
                                          <p:spTgt spid="10"/>
                                        </p:tgtEl>
                                      </p:cBhvr>
                                    </p:animEffect>
                                    <p:anim calcmode="lin" valueType="num">
                                      <p:cBhvr>
                                        <p:cTn id="4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7" dur="26">
                                          <p:stCondLst>
                                            <p:cond delay="650"/>
                                          </p:stCondLst>
                                        </p:cTn>
                                        <p:tgtEl>
                                          <p:spTgt spid="10"/>
                                        </p:tgtEl>
                                      </p:cBhvr>
                                      <p:to x="100000" y="60000"/>
                                    </p:animScale>
                                    <p:animScale>
                                      <p:cBhvr>
                                        <p:cTn id="48" dur="166" decel="50000">
                                          <p:stCondLst>
                                            <p:cond delay="676"/>
                                          </p:stCondLst>
                                        </p:cTn>
                                        <p:tgtEl>
                                          <p:spTgt spid="10"/>
                                        </p:tgtEl>
                                      </p:cBhvr>
                                      <p:to x="100000" y="100000"/>
                                    </p:animScale>
                                    <p:animScale>
                                      <p:cBhvr>
                                        <p:cTn id="49" dur="26">
                                          <p:stCondLst>
                                            <p:cond delay="1312"/>
                                          </p:stCondLst>
                                        </p:cTn>
                                        <p:tgtEl>
                                          <p:spTgt spid="10"/>
                                        </p:tgtEl>
                                      </p:cBhvr>
                                      <p:to x="100000" y="80000"/>
                                    </p:animScale>
                                    <p:animScale>
                                      <p:cBhvr>
                                        <p:cTn id="50" dur="166" decel="50000">
                                          <p:stCondLst>
                                            <p:cond delay="1338"/>
                                          </p:stCondLst>
                                        </p:cTn>
                                        <p:tgtEl>
                                          <p:spTgt spid="10"/>
                                        </p:tgtEl>
                                      </p:cBhvr>
                                      <p:to x="100000" y="100000"/>
                                    </p:animScale>
                                    <p:animScale>
                                      <p:cBhvr>
                                        <p:cTn id="51" dur="26">
                                          <p:stCondLst>
                                            <p:cond delay="1642"/>
                                          </p:stCondLst>
                                        </p:cTn>
                                        <p:tgtEl>
                                          <p:spTgt spid="10"/>
                                        </p:tgtEl>
                                      </p:cBhvr>
                                      <p:to x="100000" y="90000"/>
                                    </p:animScale>
                                    <p:animScale>
                                      <p:cBhvr>
                                        <p:cTn id="52" dur="166" decel="50000">
                                          <p:stCondLst>
                                            <p:cond delay="1668"/>
                                          </p:stCondLst>
                                        </p:cTn>
                                        <p:tgtEl>
                                          <p:spTgt spid="10"/>
                                        </p:tgtEl>
                                      </p:cBhvr>
                                      <p:to x="100000" y="100000"/>
                                    </p:animScale>
                                    <p:animScale>
                                      <p:cBhvr>
                                        <p:cTn id="53" dur="26">
                                          <p:stCondLst>
                                            <p:cond delay="1808"/>
                                          </p:stCondLst>
                                        </p:cTn>
                                        <p:tgtEl>
                                          <p:spTgt spid="10"/>
                                        </p:tgtEl>
                                      </p:cBhvr>
                                      <p:to x="100000" y="95000"/>
                                    </p:animScale>
                                    <p:animScale>
                                      <p:cBhvr>
                                        <p:cTn id="54"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FFFFCC"/>
        </a:solidFill>
        <a:effectLst/>
      </p:bgPr>
    </p:bg>
    <p:spTree>
      <p:nvGrpSpPr>
        <p:cNvPr id="1" name="">
          <a:extLst>
            <a:ext uri="{FF2B5EF4-FFF2-40B4-BE49-F238E27FC236}">
              <a16:creationId xmlns="" xmlns:a16="http://schemas.microsoft.com/office/drawing/2014/main" id="{4236F7BF-74F0-E45B-D1E9-1C17134BD1D6}"/>
            </a:ext>
          </a:extLst>
        </p:cNvPr>
        <p:cNvGrpSpPr/>
        <p:nvPr/>
      </p:nvGrpSpPr>
      <p:grpSpPr>
        <a:xfrm>
          <a:off x="0" y="0"/>
          <a:ext cx="0" cy="0"/>
          <a:chOff x="0" y="0"/>
          <a:chExt cx="0" cy="0"/>
        </a:xfrm>
      </p:grpSpPr>
      <p:pic>
        <p:nvPicPr>
          <p:cNvPr id="5122" name="Picture 22" descr="SO00483_">
            <a:extLst>
              <a:ext uri="{FF2B5EF4-FFF2-40B4-BE49-F238E27FC236}">
                <a16:creationId xmlns="" xmlns:a16="http://schemas.microsoft.com/office/drawing/2014/main" id="{B15C26D0-BAF3-7E64-0E9B-9C4185E7897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11012545" y="147454"/>
            <a:ext cx="1066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22" descr="SO00483_">
            <a:extLst>
              <a:ext uri="{FF2B5EF4-FFF2-40B4-BE49-F238E27FC236}">
                <a16:creationId xmlns="" xmlns:a16="http://schemas.microsoft.com/office/drawing/2014/main" id="{89E960CB-90CF-6F5A-2E5C-DFB35A2D392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108380" y="5749447"/>
            <a:ext cx="1070180" cy="993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1" descr="N3">
            <a:extLst>
              <a:ext uri="{FF2B5EF4-FFF2-40B4-BE49-F238E27FC236}">
                <a16:creationId xmlns="" xmlns:a16="http://schemas.microsoft.com/office/drawing/2014/main" id="{233F89BE-6E41-3914-C756-F85242AC26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flipH="1" flipV="1">
            <a:off x="-1178953" y="5570109"/>
            <a:ext cx="2468826" cy="105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23" descr="BAR_EL~1">
            <a:extLst>
              <a:ext uri="{FF2B5EF4-FFF2-40B4-BE49-F238E27FC236}">
                <a16:creationId xmlns="" xmlns:a16="http://schemas.microsoft.com/office/drawing/2014/main" id="{C020BEAF-4A06-5C67-CD7C-8A714C26D3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30480" y="6685280"/>
            <a:ext cx="2045742" cy="167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21" descr="N3">
            <a:extLst>
              <a:ext uri="{FF2B5EF4-FFF2-40B4-BE49-F238E27FC236}">
                <a16:creationId xmlns="" xmlns:a16="http://schemas.microsoft.com/office/drawing/2014/main" id="{C1D5E6D8-082B-5089-3757-BED9E9DFD7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flipH="1">
            <a:off x="10569517" y="1563574"/>
            <a:ext cx="3146658" cy="12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23" descr="BAR_EL~1">
            <a:extLst>
              <a:ext uri="{FF2B5EF4-FFF2-40B4-BE49-F238E27FC236}">
                <a16:creationId xmlns="" xmlns:a16="http://schemas.microsoft.com/office/drawing/2014/main" id="{A442BE60-361B-C2E9-32B6-77B1329509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0160625" y="53744"/>
            <a:ext cx="2045721" cy="139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 xmlns:a16="http://schemas.microsoft.com/office/drawing/2014/main" id="{D831644B-FF1F-ECDE-EA26-9BBBCFF6087F}"/>
              </a:ext>
            </a:extLst>
          </p:cNvPr>
          <p:cNvSpPr txBox="1"/>
          <p:nvPr/>
        </p:nvSpPr>
        <p:spPr>
          <a:xfrm>
            <a:off x="222555" y="921375"/>
            <a:ext cx="4303875" cy="584775"/>
          </a:xfrm>
          <a:prstGeom prst="rect">
            <a:avLst/>
          </a:prstGeom>
          <a:noFill/>
        </p:spPr>
        <p:txBody>
          <a:bodyPr wrap="square">
            <a:spAutoFit/>
          </a:bodyPr>
          <a:lstStyle/>
          <a:p>
            <a:pPr algn="just">
              <a:spcBef>
                <a:spcPts val="1200"/>
              </a:spcBef>
              <a:spcAft>
                <a:spcPts val="1200"/>
              </a:spcAft>
              <a:defRPr/>
            </a:pPr>
            <a:r>
              <a:rPr lang="en-US" sz="3200" b="1" dirty="0">
                <a:solidFill>
                  <a:schemeClr val="accent6">
                    <a:lumMod val="50000"/>
                  </a:schemeClr>
                </a:solidFill>
                <a:latin typeface="Times New Roman" panose="02020603050405020304" pitchFamily="18" charset="0"/>
                <a:cs typeface="Times New Roman" panose="02020603050405020304" pitchFamily="18" charset="0"/>
              </a:rPr>
              <a:t>a)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Khởi</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động</a:t>
            </a:r>
            <a:r>
              <a:rPr lang="en-US" sz="3200" b="1" dirty="0">
                <a:solidFill>
                  <a:schemeClr val="accent6">
                    <a:lumMod val="50000"/>
                  </a:schemeClr>
                </a:solidFill>
                <a:latin typeface="Times New Roman" panose="02020603050405020304" pitchFamily="18" charset="0"/>
                <a:cs typeface="Times New Roman" panose="02020603050405020304" pitchFamily="18" charset="0"/>
              </a:rPr>
              <a:t> Python:</a:t>
            </a:r>
          </a:p>
        </p:txBody>
      </p:sp>
      <p:sp>
        <p:nvSpPr>
          <p:cNvPr id="3" name="TextBox 2">
            <a:extLst>
              <a:ext uri="{FF2B5EF4-FFF2-40B4-BE49-F238E27FC236}">
                <a16:creationId xmlns="" xmlns:a16="http://schemas.microsoft.com/office/drawing/2014/main" id="{F538B8ED-53B0-CCEE-2349-41A046E98112}"/>
              </a:ext>
            </a:extLst>
          </p:cNvPr>
          <p:cNvSpPr txBox="1"/>
          <p:nvPr/>
        </p:nvSpPr>
        <p:spPr>
          <a:xfrm>
            <a:off x="556837" y="1514850"/>
            <a:ext cx="10783953" cy="2369880"/>
          </a:xfrm>
          <a:prstGeom prst="rect">
            <a:avLst/>
          </a:prstGeom>
          <a:noFill/>
        </p:spPr>
        <p:txBody>
          <a:bodyPr wrap="square">
            <a:spAutoFit/>
          </a:bodyPr>
          <a:lstStyle/>
          <a:p>
            <a:pPr algn="just">
              <a:spcBef>
                <a:spcPts val="1200"/>
              </a:spcBef>
              <a:spcAft>
                <a:spcPts val="1200"/>
              </a:spcAft>
              <a:defRPr/>
            </a:pPr>
            <a:r>
              <a:rPr lang="en-US" sz="3200" b="1" dirty="0">
                <a:solidFill>
                  <a:schemeClr val="accent6">
                    <a:lumMod val="50000"/>
                  </a:schemeClr>
                </a:solidFill>
                <a:latin typeface="Times New Roman" panose="02020603050405020304" pitchFamily="18" charset="0"/>
                <a:cs typeface="Times New Roman" panose="02020603050405020304" pitchFamily="18" charset="0"/>
              </a:rPr>
              <a:t>C1: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Vào</a:t>
            </a:r>
            <a:r>
              <a:rPr lang="en-US" sz="3200" b="1" dirty="0">
                <a:solidFill>
                  <a:schemeClr val="accent6">
                    <a:lumMod val="50000"/>
                  </a:schemeClr>
                </a:solidFill>
                <a:latin typeface="Times New Roman" panose="02020603050405020304" pitchFamily="18" charset="0"/>
                <a:cs typeface="Times New Roman" panose="02020603050405020304" pitchFamily="18" charset="0"/>
              </a:rPr>
              <a:t> Star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chọn</a:t>
            </a:r>
            <a:r>
              <a:rPr lang="en-US" sz="3200" b="1" dirty="0">
                <a:solidFill>
                  <a:schemeClr val="accent6">
                    <a:lumMod val="50000"/>
                  </a:schemeClr>
                </a:solidFill>
                <a:latin typeface="Times New Roman" panose="02020603050405020304" pitchFamily="18" charset="0"/>
                <a:cs typeface="Times New Roman" panose="02020603050405020304" pitchFamily="18" charset="0"/>
              </a:rPr>
              <a:t> Python 3.x… </a:t>
            </a:r>
            <a:r>
              <a:rPr lang="en-US" sz="3200" b="1" dirty="0">
                <a:solidFill>
                  <a:schemeClr val="accent6">
                    <a:lumMod val="50000"/>
                  </a:schemeClr>
                </a:solidFill>
                <a:latin typeface="Times New Roman" panose="02020603050405020304" pitchFamily="18" charset="0"/>
                <a:cs typeface="Times New Roman" panose="02020603050405020304" pitchFamily="18" charset="0"/>
                <a:sym typeface="Wingdings" panose="05000000000000000000" pitchFamily="2" charset="2"/>
              </a:rPr>
              <a:t></a:t>
            </a:r>
            <a:r>
              <a:rPr lang="en-US" sz="3200" b="1" dirty="0">
                <a:solidFill>
                  <a:schemeClr val="accent6">
                    <a:lumMod val="50000"/>
                  </a:schemeClr>
                </a:solidFill>
                <a:latin typeface="Times New Roman" panose="02020603050405020304" pitchFamily="18" charset="0"/>
                <a:cs typeface="Times New Roman" panose="02020603050405020304" pitchFamily="18" charset="0"/>
              </a:rPr>
              <a:t>Sau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đó</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nháy</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đôi</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chọn</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tệp</a:t>
            </a:r>
            <a:r>
              <a:rPr lang="en-US" sz="3200" b="1" dirty="0">
                <a:solidFill>
                  <a:schemeClr val="accent6">
                    <a:lumMod val="50000"/>
                  </a:schemeClr>
                </a:solidFill>
                <a:latin typeface="Times New Roman" panose="02020603050405020304" pitchFamily="18" charset="0"/>
                <a:cs typeface="Times New Roman" panose="02020603050405020304" pitchFamily="18" charset="0"/>
              </a:rPr>
              <a:t> IDLE…</a:t>
            </a:r>
          </a:p>
          <a:p>
            <a:pPr algn="just">
              <a:spcBef>
                <a:spcPts val="1200"/>
              </a:spcBef>
              <a:spcAft>
                <a:spcPts val="1200"/>
              </a:spcAft>
              <a:defRPr/>
            </a:pPr>
            <a:r>
              <a:rPr lang="en-US" sz="3200" b="1" dirty="0">
                <a:solidFill>
                  <a:schemeClr val="accent6">
                    <a:lumMod val="50000"/>
                  </a:schemeClr>
                </a:solidFill>
                <a:latin typeface="Times New Roman" panose="02020603050405020304" pitchFamily="18" charset="0"/>
                <a:cs typeface="Times New Roman" panose="02020603050405020304" pitchFamily="18" charset="0"/>
              </a:rPr>
              <a:t>C2: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Nháy</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đôi</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vào</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biểu</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tượng</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trên</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màn</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hình</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nền</a:t>
            </a:r>
            <a:r>
              <a:rPr lang="en-US" sz="3200" b="1" dirty="0">
                <a:solidFill>
                  <a:schemeClr val="accent6">
                    <a:lumMod val="50000"/>
                  </a:schemeClr>
                </a:solidFill>
                <a:latin typeface="Times New Roman" panose="02020603050405020304" pitchFamily="18" charset="0"/>
                <a:cs typeface="Times New Roman" panose="02020603050405020304" pitchFamily="18" charset="0"/>
              </a:rPr>
              <a:t> Desktop.</a:t>
            </a:r>
          </a:p>
        </p:txBody>
      </p:sp>
      <p:sp>
        <p:nvSpPr>
          <p:cNvPr id="4" name="Rounded Rectangle 16">
            <a:extLst>
              <a:ext uri="{FF2B5EF4-FFF2-40B4-BE49-F238E27FC236}">
                <a16:creationId xmlns="" xmlns:a16="http://schemas.microsoft.com/office/drawing/2014/main" id="{DC53C2DF-97A4-692A-8600-2AD351847444}"/>
              </a:ext>
            </a:extLst>
          </p:cNvPr>
          <p:cNvSpPr/>
          <p:nvPr/>
        </p:nvSpPr>
        <p:spPr>
          <a:xfrm>
            <a:off x="222555" y="96704"/>
            <a:ext cx="5805067" cy="713509"/>
          </a:xfrm>
          <a:prstGeom prst="roundRect">
            <a:avLst/>
          </a:prstGeom>
          <a:noFill/>
          <a:ln w="6350" cap="flat" cmpd="sng" algn="in">
            <a:noFill/>
            <a:prstDash val="solid"/>
          </a:ln>
          <a:effectLst/>
        </p:spPr>
        <p:txBody>
          <a:bodyPr rtlCol="0" anchor="ctr"/>
          <a:lstStyle/>
          <a:p>
            <a:pPr marR="0" lvl="0" algn="just" defTabSz="914400" eaLnBrk="1" fontAlgn="auto" latinLnBrk="0" hangingPunct="1">
              <a:lnSpc>
                <a:spcPct val="100000"/>
              </a:lnSpc>
              <a:spcBef>
                <a:spcPts val="0"/>
              </a:spcBef>
              <a:spcAft>
                <a:spcPts val="0"/>
              </a:spcAft>
              <a:buClrTx/>
              <a:buSzTx/>
              <a:tabLst/>
              <a:defRPr/>
            </a:pPr>
            <a:r>
              <a:rPr kumimoji="0" lang="en-US" sz="3200" b="1"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2.  </a:t>
            </a:r>
            <a:r>
              <a:rPr kumimoji="0" lang="en-US" sz="3200" b="1"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Môi</a:t>
            </a:r>
            <a:r>
              <a:rPr kumimoji="0" lang="en-US" sz="3200" b="1" i="0" u="none" strike="noStrike" kern="0" cap="none" spc="0" normalizeH="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0" cap="none" spc="0" normalizeH="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trường</a:t>
            </a:r>
            <a:r>
              <a:rPr kumimoji="0" lang="en-US" sz="3200" b="1" i="0" u="none" strike="noStrike" kern="0" cap="none" spc="0" normalizeH="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0" cap="none" spc="0" normalizeH="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lập</a:t>
            </a:r>
            <a:r>
              <a:rPr kumimoji="0" lang="en-US" sz="3200" b="1" i="0" u="none" strike="noStrike" kern="0" cap="none" spc="0" normalizeH="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0" cap="none" spc="0" normalizeH="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trình</a:t>
            </a:r>
            <a:r>
              <a:rPr kumimoji="0" lang="en-US" sz="3200" b="1" i="0" u="none" strike="noStrike" kern="0" cap="none" spc="0" normalizeH="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Python</a:t>
            </a:r>
            <a:endParaRPr kumimoji="0" lang="en-US" sz="3200" b="1"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pic>
        <p:nvPicPr>
          <p:cNvPr id="6" name="Picture 5">
            <a:extLst>
              <a:ext uri="{FF2B5EF4-FFF2-40B4-BE49-F238E27FC236}">
                <a16:creationId xmlns="" xmlns:a16="http://schemas.microsoft.com/office/drawing/2014/main" id="{34240DFC-6409-238D-801E-18CDB3E7FCB9}"/>
              </a:ext>
            </a:extLst>
          </p:cNvPr>
          <p:cNvPicPr>
            <a:picLocks noChangeAspect="1"/>
          </p:cNvPicPr>
          <p:nvPr/>
        </p:nvPicPr>
        <p:blipFill>
          <a:blip r:embed="rId4"/>
          <a:stretch>
            <a:fillRect/>
          </a:stretch>
        </p:blipFill>
        <p:spPr>
          <a:xfrm>
            <a:off x="6346645" y="2498173"/>
            <a:ext cx="962159" cy="1047896"/>
          </a:xfrm>
          <a:prstGeom prst="rect">
            <a:avLst/>
          </a:prstGeom>
        </p:spPr>
      </p:pic>
    </p:spTree>
    <p:extLst>
      <p:ext uri="{BB962C8B-B14F-4D97-AF65-F5344CB8AC3E}">
        <p14:creationId xmlns:p14="http://schemas.microsoft.com/office/powerpoint/2010/main" val="240448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FFFFCC"/>
        </a:solidFill>
        <a:effectLst/>
      </p:bgPr>
    </p:bg>
    <p:spTree>
      <p:nvGrpSpPr>
        <p:cNvPr id="1" name="">
          <a:extLst>
            <a:ext uri="{FF2B5EF4-FFF2-40B4-BE49-F238E27FC236}">
              <a16:creationId xmlns="" xmlns:a16="http://schemas.microsoft.com/office/drawing/2014/main" id="{522ED8BB-DE89-A825-C7BA-F4D88517EC59}"/>
            </a:ext>
          </a:extLst>
        </p:cNvPr>
        <p:cNvGrpSpPr/>
        <p:nvPr/>
      </p:nvGrpSpPr>
      <p:grpSpPr>
        <a:xfrm>
          <a:off x="0" y="0"/>
          <a:ext cx="0" cy="0"/>
          <a:chOff x="0" y="0"/>
          <a:chExt cx="0" cy="0"/>
        </a:xfrm>
      </p:grpSpPr>
      <p:pic>
        <p:nvPicPr>
          <p:cNvPr id="5122" name="Picture 22" descr="SO00483_">
            <a:extLst>
              <a:ext uri="{FF2B5EF4-FFF2-40B4-BE49-F238E27FC236}">
                <a16:creationId xmlns="" xmlns:a16="http://schemas.microsoft.com/office/drawing/2014/main" id="{F6D0CCDD-2C67-7E83-CB0B-1E3F8B2E0E4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11012545" y="147454"/>
            <a:ext cx="1066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22" descr="SO00483_">
            <a:extLst>
              <a:ext uri="{FF2B5EF4-FFF2-40B4-BE49-F238E27FC236}">
                <a16:creationId xmlns="" xmlns:a16="http://schemas.microsoft.com/office/drawing/2014/main" id="{4E503A10-2AA5-E3A8-DDE7-5FF972EB690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108380" y="5749447"/>
            <a:ext cx="1070180" cy="993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1" descr="N3">
            <a:extLst>
              <a:ext uri="{FF2B5EF4-FFF2-40B4-BE49-F238E27FC236}">
                <a16:creationId xmlns="" xmlns:a16="http://schemas.microsoft.com/office/drawing/2014/main" id="{8A3DC839-943E-3BE3-F289-E9C4501BB2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flipH="1" flipV="1">
            <a:off x="-1178953" y="5570109"/>
            <a:ext cx="2468826" cy="105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23" descr="BAR_EL~1">
            <a:extLst>
              <a:ext uri="{FF2B5EF4-FFF2-40B4-BE49-F238E27FC236}">
                <a16:creationId xmlns="" xmlns:a16="http://schemas.microsoft.com/office/drawing/2014/main" id="{891E0C4F-547E-CD19-0580-75DDBA016C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30480" y="6685280"/>
            <a:ext cx="2045742" cy="167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21" descr="N3">
            <a:extLst>
              <a:ext uri="{FF2B5EF4-FFF2-40B4-BE49-F238E27FC236}">
                <a16:creationId xmlns="" xmlns:a16="http://schemas.microsoft.com/office/drawing/2014/main" id="{2FEF079C-1B45-9E91-13AE-8FB5C90BA7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flipH="1">
            <a:off x="10569517" y="1563574"/>
            <a:ext cx="3146658" cy="12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23" descr="BAR_EL~1">
            <a:extLst>
              <a:ext uri="{FF2B5EF4-FFF2-40B4-BE49-F238E27FC236}">
                <a16:creationId xmlns="" xmlns:a16="http://schemas.microsoft.com/office/drawing/2014/main" id="{0DB95FB4-2B0F-C970-982B-0CE4F72175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0160625" y="53744"/>
            <a:ext cx="2045721" cy="139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 xmlns:a16="http://schemas.microsoft.com/office/drawing/2014/main" id="{D5B7FD48-6EB0-40B6-AE0E-54C116BCFBAE}"/>
              </a:ext>
            </a:extLst>
          </p:cNvPr>
          <p:cNvSpPr txBox="1"/>
          <p:nvPr/>
        </p:nvSpPr>
        <p:spPr>
          <a:xfrm>
            <a:off x="222555" y="921375"/>
            <a:ext cx="7694811" cy="584775"/>
          </a:xfrm>
          <a:prstGeom prst="rect">
            <a:avLst/>
          </a:prstGeom>
          <a:noFill/>
        </p:spPr>
        <p:txBody>
          <a:bodyPr wrap="square">
            <a:spAutoFit/>
          </a:bodyPr>
          <a:lstStyle/>
          <a:p>
            <a:pPr algn="just">
              <a:spcBef>
                <a:spcPts val="1200"/>
              </a:spcBef>
              <a:spcAft>
                <a:spcPts val="1200"/>
              </a:spcAft>
              <a:defRPr/>
            </a:pPr>
            <a:r>
              <a:rPr lang="en-US" sz="3200" b="1" dirty="0">
                <a:solidFill>
                  <a:schemeClr val="accent6">
                    <a:lumMod val="50000"/>
                  </a:schemeClr>
                </a:solidFill>
                <a:latin typeface="Times New Roman" panose="02020603050405020304" pitchFamily="18" charset="0"/>
                <a:cs typeface="Times New Roman" panose="02020603050405020304" pitchFamily="18" charset="0"/>
              </a:rPr>
              <a:t>b)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Chế</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độ</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làm</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việc</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trong</a:t>
            </a:r>
            <a:r>
              <a:rPr lang="en-US" sz="3200" b="1" dirty="0">
                <a:solidFill>
                  <a:schemeClr val="accent6">
                    <a:lumMod val="50000"/>
                  </a:schemeClr>
                </a:solidFill>
                <a:latin typeface="Times New Roman" panose="02020603050405020304" pitchFamily="18" charset="0"/>
                <a:cs typeface="Times New Roman" panose="02020603050405020304" pitchFamily="18" charset="0"/>
              </a:rPr>
              <a:t> Python:</a:t>
            </a:r>
          </a:p>
        </p:txBody>
      </p:sp>
      <p:sp>
        <p:nvSpPr>
          <p:cNvPr id="4" name="Rounded Rectangle 16">
            <a:extLst>
              <a:ext uri="{FF2B5EF4-FFF2-40B4-BE49-F238E27FC236}">
                <a16:creationId xmlns="" xmlns:a16="http://schemas.microsoft.com/office/drawing/2014/main" id="{3FA91C13-FDA2-23E6-7E3E-F5B1E1E03E35}"/>
              </a:ext>
            </a:extLst>
          </p:cNvPr>
          <p:cNvSpPr/>
          <p:nvPr/>
        </p:nvSpPr>
        <p:spPr>
          <a:xfrm>
            <a:off x="108380" y="111413"/>
            <a:ext cx="5805067" cy="713509"/>
          </a:xfrm>
          <a:prstGeom prst="roundRect">
            <a:avLst/>
          </a:prstGeom>
          <a:noFill/>
          <a:ln w="6350" cap="flat" cmpd="sng" algn="in">
            <a:noFill/>
            <a:prstDash val="solid"/>
          </a:ln>
          <a:effectLst/>
        </p:spPr>
        <p:txBody>
          <a:bodyPr rtlCol="0" anchor="ctr"/>
          <a:lstStyle/>
          <a:p>
            <a:pPr marR="0" lvl="0" algn="just" defTabSz="914400" eaLnBrk="1" fontAlgn="auto" latinLnBrk="0" hangingPunct="1">
              <a:lnSpc>
                <a:spcPct val="100000"/>
              </a:lnSpc>
              <a:spcBef>
                <a:spcPts val="0"/>
              </a:spcBef>
              <a:spcAft>
                <a:spcPts val="0"/>
              </a:spcAft>
              <a:buClrTx/>
              <a:buSzTx/>
              <a:tabLst/>
              <a:defRPr/>
            </a:pPr>
            <a:r>
              <a:rPr kumimoji="0" lang="en-US" sz="3200" b="1"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2.  </a:t>
            </a:r>
            <a:r>
              <a:rPr kumimoji="0" lang="en-US" sz="3200" b="1"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Môi</a:t>
            </a:r>
            <a:r>
              <a:rPr kumimoji="0" lang="en-US" sz="3200" b="1" i="0" u="none" strike="noStrike" kern="0" cap="none" spc="0" normalizeH="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0" cap="none" spc="0" normalizeH="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trường</a:t>
            </a:r>
            <a:r>
              <a:rPr kumimoji="0" lang="en-US" sz="3200" b="1" i="0" u="none" strike="noStrike" kern="0" cap="none" spc="0" normalizeH="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0" cap="none" spc="0" normalizeH="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lập</a:t>
            </a:r>
            <a:r>
              <a:rPr kumimoji="0" lang="en-US" sz="3200" b="1" i="0" u="none" strike="noStrike" kern="0" cap="none" spc="0" normalizeH="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0" cap="none" spc="0" normalizeH="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trình</a:t>
            </a:r>
            <a:r>
              <a:rPr kumimoji="0" lang="en-US" sz="3200" b="1" i="0" u="none" strike="noStrike" kern="0" cap="none" spc="0" normalizeH="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Python</a:t>
            </a:r>
            <a:endParaRPr kumimoji="0" lang="en-US" sz="3200" b="1"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
        <p:nvSpPr>
          <p:cNvPr id="7" name="Rectangle 6">
            <a:extLst>
              <a:ext uri="{FF2B5EF4-FFF2-40B4-BE49-F238E27FC236}">
                <a16:creationId xmlns="" xmlns:a16="http://schemas.microsoft.com/office/drawing/2014/main" id="{BBD87902-3959-1B20-3E3B-2D52BDD84025}"/>
              </a:ext>
            </a:extLst>
          </p:cNvPr>
          <p:cNvSpPr/>
          <p:nvPr/>
        </p:nvSpPr>
        <p:spPr>
          <a:xfrm>
            <a:off x="643470" y="1566630"/>
            <a:ext cx="10589623" cy="2677656"/>
          </a:xfrm>
          <a:prstGeom prst="rect">
            <a:avLst/>
          </a:prstGeom>
        </p:spPr>
        <p:txBody>
          <a:bodyPr wrap="square">
            <a:spAutoFit/>
          </a:bodyPr>
          <a:lstStyle/>
          <a:p>
            <a:pPr algn="just">
              <a:spcBef>
                <a:spcPts val="1200"/>
              </a:spcBef>
              <a:spcAft>
                <a:spcPts val="1200"/>
              </a:spcAft>
            </a:pP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Chế</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độ gõ lệnh trực tiếp</a:t>
            </a:r>
            <a:endParaRPr lang="en-US" sz="3200" dirty="0">
              <a:latin typeface="Times New Roman" panose="02020603050405020304" pitchFamily="18" charset="0"/>
              <a:ea typeface="Times New Roman" panose="02020603050405020304" pitchFamily="18" charset="0"/>
              <a:cs typeface="Arial" panose="020B0604020202020204" pitchFamily="34" charset="0"/>
            </a:endParaRPr>
          </a:p>
          <a:p>
            <a:pPr lvl="1" algn="just">
              <a:spcBef>
                <a:spcPts val="1200"/>
              </a:spcBef>
              <a:spcAft>
                <a:spcPts val="1200"/>
              </a:spcAf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Thường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dùng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toán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kiểm</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tra</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nhanh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lệnh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a:t>
            </a:r>
          </a:p>
          <a:p>
            <a:pPr lvl="1" algn="just">
              <a:spcBef>
                <a:spcPts val="1200"/>
              </a:spcBef>
              <a:spcAft>
                <a:spcPts val="1200"/>
              </a:spcAf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Cấu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trúc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&gt;&gt;&gt;   &lt;lệnh python&gt;</a:t>
            </a:r>
          </a:p>
        </p:txBody>
      </p:sp>
      <p:pic>
        <p:nvPicPr>
          <p:cNvPr id="8" name="Picture 7">
            <a:extLst>
              <a:ext uri="{FF2B5EF4-FFF2-40B4-BE49-F238E27FC236}">
                <a16:creationId xmlns="" xmlns:a16="http://schemas.microsoft.com/office/drawing/2014/main" id="{ED480DDD-0773-2251-1F2A-73FF455E34F0}"/>
              </a:ext>
            </a:extLst>
          </p:cNvPr>
          <p:cNvPicPr>
            <a:picLocks noChangeAspect="1"/>
          </p:cNvPicPr>
          <p:nvPr/>
        </p:nvPicPr>
        <p:blipFill>
          <a:blip r:embed="rId4"/>
          <a:srcRect t="38743" r="-10026"/>
          <a:stretch/>
        </p:blipFill>
        <p:spPr>
          <a:xfrm>
            <a:off x="6686081" y="3783075"/>
            <a:ext cx="987958" cy="363409"/>
          </a:xfrm>
          <a:prstGeom prst="rect">
            <a:avLst/>
          </a:prstGeom>
        </p:spPr>
      </p:pic>
      <p:sp>
        <p:nvSpPr>
          <p:cNvPr id="13" name="TextBox 12">
            <a:extLst>
              <a:ext uri="{FF2B5EF4-FFF2-40B4-BE49-F238E27FC236}">
                <a16:creationId xmlns="" xmlns:a16="http://schemas.microsoft.com/office/drawing/2014/main" id="{C05F20DF-DF52-AA28-3BC7-B51CA3445E47}"/>
              </a:ext>
            </a:extLst>
          </p:cNvPr>
          <p:cNvSpPr txBox="1"/>
          <p:nvPr/>
        </p:nvSpPr>
        <p:spPr>
          <a:xfrm>
            <a:off x="1503737" y="4954060"/>
            <a:ext cx="10364689" cy="1384995"/>
          </a:xfrm>
          <a:prstGeom prst="rect">
            <a:avLst/>
          </a:prstGeom>
          <a:noFill/>
        </p:spPr>
        <p:txBody>
          <a:bodyPr wrap="square">
            <a:spAutoFit/>
          </a:bodyPr>
          <a:lstStyle/>
          <a:p>
            <a:pPr marL="457200" marR="0" lvl="0" indent="-457200" algn="just" defTabSz="457200" rtl="0" eaLnBrk="1" fontAlgn="auto" latinLnBrk="0" hangingPunct="1">
              <a:lnSpc>
                <a:spcPct val="100000"/>
              </a:lnSpc>
              <a:spcBef>
                <a:spcPts val="1200"/>
              </a:spcBef>
              <a:spcAft>
                <a:spcPts val="1200"/>
              </a:spcAft>
              <a:buClrTx/>
              <a:buSzTx/>
              <a:buFontTx/>
              <a:buChar char="-"/>
              <a:tabLst/>
              <a:defRPr/>
            </a:pPr>
            <a:r>
              <a:rPr kumimoji="0" lang="en-US" sz="3200"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Dùng</a:t>
            </a:r>
            <a:r>
              <a:rPr kumimoji="0" lang="en-US" sz="320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320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320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320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chương</a:t>
            </a:r>
            <a:r>
              <a:rPr kumimoji="0" lang="en-US" sz="320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trình</a:t>
            </a:r>
            <a:r>
              <a:rPr kumimoji="0" lang="en-US" sz="320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320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nhiều</a:t>
            </a:r>
            <a:r>
              <a:rPr kumimoji="0" lang="en-US" sz="320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dòng</a:t>
            </a:r>
            <a:r>
              <a:rPr kumimoji="0" lang="en-US" sz="320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lệnh</a:t>
            </a:r>
            <a:r>
              <a:rPr kumimoji="0" lang="en-US" sz="320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457200" lvl="0" indent="-457200" algn="just">
              <a:spcBef>
                <a:spcPts val="1200"/>
              </a:spcBef>
              <a:spcAft>
                <a:spcPts val="1200"/>
              </a:spcAft>
              <a:buFontTx/>
              <a:buChar char="-"/>
              <a:defRPr/>
            </a:pP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Mở</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màn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soạn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thảo</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File/</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NewFile</a:t>
            </a:r>
            <a:endParaRPr kumimoji="0" lang="en-US" sz="320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 xmlns:a16="http://schemas.microsoft.com/office/drawing/2014/main" id="{0114AF8B-7296-8608-9FE6-6771CAFC536D}"/>
              </a:ext>
            </a:extLst>
          </p:cNvPr>
          <p:cNvSpPr/>
          <p:nvPr/>
        </p:nvSpPr>
        <p:spPr>
          <a:xfrm>
            <a:off x="856842" y="4412091"/>
            <a:ext cx="3933000" cy="584775"/>
          </a:xfrm>
          <a:prstGeom prst="rect">
            <a:avLst/>
          </a:prstGeom>
        </p:spPr>
        <p:txBody>
          <a:bodyPr wrap="square">
            <a:spAutoFit/>
          </a:bodyPr>
          <a:lstStyle/>
          <a:p>
            <a:pPr algn="just">
              <a:spcBef>
                <a:spcPts val="1200"/>
              </a:spcBef>
              <a:spcAft>
                <a:spcPts val="1200"/>
              </a:spcAft>
            </a:pP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Chế</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độ</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soạn</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thảo</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34216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FFFFCC"/>
        </a:solidFill>
        <a:effectLst/>
      </p:bgPr>
    </p:bg>
    <p:spTree>
      <p:nvGrpSpPr>
        <p:cNvPr id="1" name="">
          <a:extLst>
            <a:ext uri="{FF2B5EF4-FFF2-40B4-BE49-F238E27FC236}">
              <a16:creationId xmlns="" xmlns:a16="http://schemas.microsoft.com/office/drawing/2014/main" id="{61FA33FF-DC20-6BD0-82F2-3E1430C17434}"/>
            </a:ext>
          </a:extLst>
        </p:cNvPr>
        <p:cNvGrpSpPr/>
        <p:nvPr/>
      </p:nvGrpSpPr>
      <p:grpSpPr>
        <a:xfrm>
          <a:off x="0" y="0"/>
          <a:ext cx="0" cy="0"/>
          <a:chOff x="0" y="0"/>
          <a:chExt cx="0" cy="0"/>
        </a:xfrm>
      </p:grpSpPr>
      <p:pic>
        <p:nvPicPr>
          <p:cNvPr id="5122" name="Picture 22" descr="SO00483_">
            <a:extLst>
              <a:ext uri="{FF2B5EF4-FFF2-40B4-BE49-F238E27FC236}">
                <a16:creationId xmlns="" xmlns:a16="http://schemas.microsoft.com/office/drawing/2014/main" id="{20DB537D-BB4B-06BB-B1E2-0C96BEDBB53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11012545" y="147454"/>
            <a:ext cx="1066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22" descr="SO00483_">
            <a:extLst>
              <a:ext uri="{FF2B5EF4-FFF2-40B4-BE49-F238E27FC236}">
                <a16:creationId xmlns="" xmlns:a16="http://schemas.microsoft.com/office/drawing/2014/main" id="{127837C3-ED7E-5AE5-AC4E-13F3C403FA7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108380" y="5749447"/>
            <a:ext cx="1070180" cy="993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1" descr="N3">
            <a:extLst>
              <a:ext uri="{FF2B5EF4-FFF2-40B4-BE49-F238E27FC236}">
                <a16:creationId xmlns="" xmlns:a16="http://schemas.microsoft.com/office/drawing/2014/main" id="{E2E50BEC-C5DF-762F-59E7-B48ED557F7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flipH="1" flipV="1">
            <a:off x="-1178953" y="5570109"/>
            <a:ext cx="2468826" cy="105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23" descr="BAR_EL~1">
            <a:extLst>
              <a:ext uri="{FF2B5EF4-FFF2-40B4-BE49-F238E27FC236}">
                <a16:creationId xmlns="" xmlns:a16="http://schemas.microsoft.com/office/drawing/2014/main" id="{B6B0247C-00DB-AA49-F33B-E22ABB7CFB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30480" y="6685280"/>
            <a:ext cx="2045742" cy="167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21" descr="N3">
            <a:extLst>
              <a:ext uri="{FF2B5EF4-FFF2-40B4-BE49-F238E27FC236}">
                <a16:creationId xmlns="" xmlns:a16="http://schemas.microsoft.com/office/drawing/2014/main" id="{FE35573A-954C-F6E0-DB99-551464B8AB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flipH="1">
            <a:off x="10569517" y="1563574"/>
            <a:ext cx="3146658" cy="12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23" descr="BAR_EL~1">
            <a:extLst>
              <a:ext uri="{FF2B5EF4-FFF2-40B4-BE49-F238E27FC236}">
                <a16:creationId xmlns="" xmlns:a16="http://schemas.microsoft.com/office/drawing/2014/main" id="{A722C4BA-2FAD-D457-43DA-CDCA8412A0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0160625" y="53744"/>
            <a:ext cx="2045721" cy="139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 xmlns:a16="http://schemas.microsoft.com/office/drawing/2014/main" id="{12BCE57A-C73C-BF1C-6CAA-ACB98FCF07C9}"/>
              </a:ext>
            </a:extLst>
          </p:cNvPr>
          <p:cNvSpPr/>
          <p:nvPr/>
        </p:nvSpPr>
        <p:spPr>
          <a:xfrm>
            <a:off x="198919" y="357758"/>
            <a:ext cx="3933000" cy="584775"/>
          </a:xfrm>
          <a:prstGeom prst="rect">
            <a:avLst/>
          </a:prstGeom>
        </p:spPr>
        <p:txBody>
          <a:bodyPr wrap="square">
            <a:spAutoFit/>
          </a:bodyPr>
          <a:lstStyle/>
          <a:p>
            <a:pPr algn="just">
              <a:spcBef>
                <a:spcPts val="1200"/>
              </a:spcBef>
              <a:spcAft>
                <a:spcPts val="1200"/>
              </a:spcAft>
            </a:pP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Chế</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độ</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soạn</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thảo</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cs typeface="Arial" panose="020B0604020202020204" pitchFamily="34" charset="0"/>
            </a:endParaRPr>
          </a:p>
        </p:txBody>
      </p:sp>
      <p:sp>
        <p:nvSpPr>
          <p:cNvPr id="5" name="TextBox 4">
            <a:extLst>
              <a:ext uri="{FF2B5EF4-FFF2-40B4-BE49-F238E27FC236}">
                <a16:creationId xmlns="" xmlns:a16="http://schemas.microsoft.com/office/drawing/2014/main" id="{5BB74A1C-D243-C4B3-327E-DE37C2C345E4}"/>
              </a:ext>
            </a:extLst>
          </p:cNvPr>
          <p:cNvSpPr txBox="1"/>
          <p:nvPr/>
        </p:nvSpPr>
        <p:spPr>
          <a:xfrm>
            <a:off x="3727990" y="324675"/>
            <a:ext cx="7391995" cy="584775"/>
          </a:xfrm>
          <a:prstGeom prst="rect">
            <a:avLst/>
          </a:prstGeom>
          <a:noFill/>
        </p:spPr>
        <p:txBody>
          <a:bodyPr wrap="square">
            <a:spAutoFit/>
          </a:bodyPr>
          <a:lstStyle/>
          <a:p>
            <a:pPr marR="0" lvl="0" algn="just" defTabSz="457200" rtl="0" eaLnBrk="1" fontAlgn="auto" latinLnBrk="0" hangingPunct="1">
              <a:lnSpc>
                <a:spcPct val="100000"/>
              </a:lnSpc>
              <a:spcBef>
                <a:spcPts val="1200"/>
              </a:spcBef>
              <a:spcAft>
                <a:spcPts val="1200"/>
              </a:spcAft>
              <a:buClrTx/>
              <a:buSzTx/>
              <a:tabLst/>
              <a:defRPr/>
            </a:pPr>
            <a:r>
              <a:rPr kumimoji="0" lang="en-US" sz="3200" b="1"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3200" b="1"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việc</a:t>
            </a:r>
            <a:r>
              <a:rPr kumimoji="0" lang="en-US" sz="3200" b="1"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3200" b="1"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chế</a:t>
            </a:r>
            <a:r>
              <a:rPr kumimoji="0" lang="en-US" sz="3200" b="1"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độ</a:t>
            </a:r>
            <a:r>
              <a:rPr kumimoji="0" lang="en-US" sz="3200" b="1"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soạn</a:t>
            </a:r>
            <a:r>
              <a:rPr kumimoji="0" lang="en-US" sz="3200" b="1"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thảo</a:t>
            </a:r>
            <a:r>
              <a:rPr kumimoji="0" lang="en-US" sz="3200" b="1"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 xmlns:a16="http://schemas.microsoft.com/office/drawing/2014/main" id="{D3C8D98B-69D6-B5A5-D0DC-D8C56F6CFEFC}"/>
              </a:ext>
            </a:extLst>
          </p:cNvPr>
          <p:cNvSpPr txBox="1"/>
          <p:nvPr/>
        </p:nvSpPr>
        <p:spPr>
          <a:xfrm>
            <a:off x="1053351" y="1364428"/>
            <a:ext cx="10240569"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1200"/>
              </a:spcBef>
              <a:spcAft>
                <a:spcPts val="1200"/>
              </a:spcAft>
              <a:buClrTx/>
              <a:buSzTx/>
              <a:buFontTx/>
              <a:buNone/>
              <a:tabLst/>
              <a:defRPr/>
            </a:pP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B1: </a:t>
            </a:r>
            <a:r>
              <a:rPr kumimoji="0" lang="en-US" sz="3200" b="1"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Mở</a:t>
            </a:r>
            <a:r>
              <a:rPr kumimoji="0" lang="en-US" sz="3200" b="1"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màn</a:t>
            </a:r>
            <a:r>
              <a:rPr kumimoji="0" lang="en-US" sz="3200" b="1"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3200" b="1"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soạn</a:t>
            </a:r>
            <a:r>
              <a:rPr kumimoji="0" lang="en-US" sz="3200" b="1"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thảo</a:t>
            </a:r>
            <a:r>
              <a:rPr kumimoji="0" lang="en-US" sz="3200" b="1"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bằng</a:t>
            </a:r>
            <a:r>
              <a:rPr kumimoji="0" lang="en-US" sz="3200" b="1"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cách</a:t>
            </a:r>
            <a:r>
              <a:rPr kumimoji="0" lang="en-US" sz="3200" b="1"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sz="3200" b="1"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File/</a:t>
            </a:r>
            <a:r>
              <a:rPr kumimoji="0" lang="en-US" sz="3200" b="1"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NewFile</a:t>
            </a:r>
            <a:endParaRPr kumimoji="0" lang="en-US" sz="32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Arial" panose="020B0604020202020204" pitchFamily="34" charset="0"/>
            </a:endParaRPr>
          </a:p>
        </p:txBody>
      </p:sp>
      <p:sp>
        <p:nvSpPr>
          <p:cNvPr id="9" name="TextBox 8">
            <a:extLst>
              <a:ext uri="{FF2B5EF4-FFF2-40B4-BE49-F238E27FC236}">
                <a16:creationId xmlns="" xmlns:a16="http://schemas.microsoft.com/office/drawing/2014/main" id="{88537EA6-B0F8-500A-87A4-EC1BDA160AD3}"/>
              </a:ext>
            </a:extLst>
          </p:cNvPr>
          <p:cNvSpPr txBox="1"/>
          <p:nvPr/>
        </p:nvSpPr>
        <p:spPr>
          <a:xfrm>
            <a:off x="1053351" y="2175577"/>
            <a:ext cx="6934260"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1200"/>
              </a:spcBef>
              <a:spcAft>
                <a:spcPts val="1200"/>
              </a:spcAft>
              <a:buClrTx/>
              <a:buSzTx/>
              <a:buFontTx/>
              <a:buNone/>
              <a:tabLst/>
              <a:defRPr/>
            </a:pP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B2: </a:t>
            </a:r>
            <a:r>
              <a:rPr kumimoji="0" lang="en-US" sz="3200" b="1"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Soạn</a:t>
            </a:r>
            <a:r>
              <a:rPr kumimoji="0" lang="en-US" sz="3200" b="1"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thảo</a:t>
            </a:r>
            <a:r>
              <a:rPr kumimoji="0" lang="en-US" sz="3200" b="1"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nội</a:t>
            </a:r>
            <a:r>
              <a:rPr kumimoji="0" lang="en-US" sz="3200" b="1"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dung </a:t>
            </a:r>
            <a:r>
              <a:rPr kumimoji="0" lang="en-US" sz="3200" b="1"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chương</a:t>
            </a:r>
            <a:r>
              <a:rPr kumimoji="0" lang="en-US" sz="3200" b="1"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trình</a:t>
            </a:r>
            <a:endParaRPr kumimoji="0" lang="en-US" sz="32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Arial" panose="020B0604020202020204" pitchFamily="34" charset="0"/>
            </a:endParaRPr>
          </a:p>
        </p:txBody>
      </p:sp>
      <p:sp>
        <p:nvSpPr>
          <p:cNvPr id="10" name="TextBox 9">
            <a:extLst>
              <a:ext uri="{FF2B5EF4-FFF2-40B4-BE49-F238E27FC236}">
                <a16:creationId xmlns="" xmlns:a16="http://schemas.microsoft.com/office/drawing/2014/main" id="{7CDD3AB5-F6CB-23AC-1FA7-4D5B788C016A}"/>
              </a:ext>
            </a:extLst>
          </p:cNvPr>
          <p:cNvSpPr txBox="1"/>
          <p:nvPr/>
        </p:nvSpPr>
        <p:spPr>
          <a:xfrm>
            <a:off x="1053350" y="3042198"/>
            <a:ext cx="10240569"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1200"/>
              </a:spcBef>
              <a:spcAft>
                <a:spcPts val="1200"/>
              </a:spcAft>
              <a:buClrTx/>
              <a:buSzTx/>
              <a:buFontTx/>
              <a:buNone/>
              <a:tabLst/>
              <a:defRPr/>
            </a:pP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B3: </a:t>
            </a:r>
            <a:r>
              <a:rPr kumimoji="0" lang="en-US" sz="3200" b="1"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Lưu</a:t>
            </a:r>
            <a:r>
              <a:rPr kumimoji="0" lang="en-US" sz="3200" b="1"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chương</a:t>
            </a:r>
            <a:r>
              <a:rPr kumimoji="0" lang="en-US" sz="3200" b="1"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trình</a:t>
            </a:r>
            <a:r>
              <a:rPr kumimoji="0" lang="en-US" sz="3200" b="1"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sz="3200" b="1"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File\Save</a:t>
            </a:r>
            <a:endParaRPr kumimoji="0" lang="en-US" sz="32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Arial" panose="020B0604020202020204" pitchFamily="34" charset="0"/>
            </a:endParaRPr>
          </a:p>
        </p:txBody>
      </p:sp>
      <p:sp>
        <p:nvSpPr>
          <p:cNvPr id="11" name="TextBox 10">
            <a:extLst>
              <a:ext uri="{FF2B5EF4-FFF2-40B4-BE49-F238E27FC236}">
                <a16:creationId xmlns="" xmlns:a16="http://schemas.microsoft.com/office/drawing/2014/main" id="{B636B62F-6728-11E9-48CF-97C6AEB74A79}"/>
              </a:ext>
            </a:extLst>
          </p:cNvPr>
          <p:cNvSpPr txBox="1"/>
          <p:nvPr/>
        </p:nvSpPr>
        <p:spPr>
          <a:xfrm>
            <a:off x="1053350" y="3947907"/>
            <a:ext cx="10663476" cy="1154162"/>
          </a:xfrm>
          <a:prstGeom prst="rect">
            <a:avLst/>
          </a:prstGeom>
          <a:noFill/>
        </p:spPr>
        <p:txBody>
          <a:bodyPr wrap="square">
            <a:spAutoFit/>
          </a:bodyPr>
          <a:lstStyle/>
          <a:p>
            <a:pPr marL="0" marR="0" lvl="0" indent="0" algn="l" defTabSz="457200" rtl="0" eaLnBrk="1" fontAlgn="auto" latinLnBrk="0" hangingPunct="1">
              <a:lnSpc>
                <a:spcPct val="100000"/>
              </a:lnSpc>
              <a:spcBef>
                <a:spcPts val="1200"/>
              </a:spcBef>
              <a:spcAft>
                <a:spcPts val="600"/>
              </a:spcAft>
              <a:buClrTx/>
              <a:buSzTx/>
              <a:buFontTx/>
              <a:buNone/>
              <a:tabLst/>
              <a:defRPr/>
            </a:pP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B4: </a:t>
            </a:r>
            <a:r>
              <a:rPr kumimoji="0" lang="en-US" sz="3200" b="1"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Chạy</a:t>
            </a:r>
            <a:r>
              <a:rPr kumimoji="0" lang="en-US" sz="3200" b="1"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chương</a:t>
            </a:r>
            <a:r>
              <a:rPr kumimoji="0" lang="en-US" sz="3200" b="1"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trình</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Nhấn</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phím</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F5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hoặc</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vào</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l" defTabSz="457200" rtl="0" eaLnBrk="1" fontAlgn="auto" latinLnBrk="0" hangingPunct="1">
              <a:lnSpc>
                <a:spcPct val="100000"/>
              </a:lnSpc>
              <a:spcAft>
                <a:spcPts val="1200"/>
              </a:spcAft>
              <a:buClrTx/>
              <a:buSzTx/>
              <a:buFontTx/>
              <a:buNone/>
              <a:tabLst/>
              <a:defRPr/>
            </a:pP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Run\ Run module</a:t>
            </a:r>
            <a:endParaRPr kumimoji="0" lang="en-US" sz="32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Arial" panose="020B0604020202020204" pitchFamily="34" charset="0"/>
            </a:endParaRPr>
          </a:p>
        </p:txBody>
      </p:sp>
      <p:sp>
        <p:nvSpPr>
          <p:cNvPr id="12" name="TextBox 11">
            <a:extLst>
              <a:ext uri="{FF2B5EF4-FFF2-40B4-BE49-F238E27FC236}">
                <a16:creationId xmlns="" xmlns:a16="http://schemas.microsoft.com/office/drawing/2014/main" id="{0B666B99-F42E-34A6-B0BA-E5A4068C33A1}"/>
              </a:ext>
            </a:extLst>
          </p:cNvPr>
          <p:cNvSpPr txBox="1"/>
          <p:nvPr/>
        </p:nvSpPr>
        <p:spPr>
          <a:xfrm>
            <a:off x="1053350" y="5214595"/>
            <a:ext cx="10663476"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1200"/>
              </a:spcBef>
              <a:spcAft>
                <a:spcPts val="600"/>
              </a:spcAft>
              <a:buClrTx/>
              <a:buSzTx/>
              <a:buFontTx/>
              <a:buNone/>
              <a:tabLst/>
              <a:defRPr/>
            </a:pPr>
            <a:r>
              <a:rPr lang="en-US" sz="3100" b="1" noProof="0" dirty="0">
                <a:latin typeface="Times New Roman" panose="02020603050405020304" pitchFamily="18" charset="0"/>
                <a:ea typeface="Times New Roman" panose="02020603050405020304" pitchFamily="18" charset="0"/>
                <a:cs typeface="Times New Roman" panose="02020603050405020304" pitchFamily="18" charset="0"/>
              </a:rPr>
              <a:t>B5: </a:t>
            </a:r>
            <a:r>
              <a:rPr lang="en-US" sz="3100" b="1" noProof="0" dirty="0" err="1">
                <a:latin typeface="Times New Roman" panose="02020603050405020304" pitchFamily="18" charset="0"/>
                <a:ea typeface="Times New Roman" panose="02020603050405020304" pitchFamily="18" charset="0"/>
                <a:cs typeface="Times New Roman" panose="02020603050405020304" pitchFamily="18" charset="0"/>
              </a:rPr>
              <a:t>Đóng</a:t>
            </a:r>
            <a:r>
              <a:rPr lang="en-US" sz="3100" b="1" noProof="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100" b="1" noProof="0" dirty="0" err="1">
                <a:latin typeface="Times New Roman" panose="02020603050405020304" pitchFamily="18" charset="0"/>
                <a:ea typeface="Times New Roman" panose="02020603050405020304" pitchFamily="18" charset="0"/>
                <a:cs typeface="Times New Roman" panose="02020603050405020304" pitchFamily="18" charset="0"/>
              </a:rPr>
              <a:t>chương</a:t>
            </a:r>
            <a:r>
              <a:rPr lang="en-US" sz="3100" b="1" noProof="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100" b="1" noProof="0" dirty="0" err="1">
                <a:latin typeface="Times New Roman" panose="02020603050405020304" pitchFamily="18" charset="0"/>
                <a:ea typeface="Times New Roman" panose="02020603050405020304" pitchFamily="18" charset="0"/>
                <a:cs typeface="Times New Roman" panose="02020603050405020304" pitchFamily="18" charset="0"/>
              </a:rPr>
              <a:t>trình</a:t>
            </a:r>
            <a:r>
              <a:rPr lang="en-US" sz="3100" b="1" noProof="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100" b="1" noProof="0" dirty="0" err="1">
                <a:latin typeface="Times New Roman" panose="02020603050405020304" pitchFamily="18" charset="0"/>
                <a:ea typeface="Times New Roman" panose="02020603050405020304" pitchFamily="18" charset="0"/>
                <a:cs typeface="Times New Roman" panose="02020603050405020304" pitchFamily="18" charset="0"/>
              </a:rPr>
              <a:t>chọn</a:t>
            </a:r>
            <a:r>
              <a:rPr lang="en-US" sz="3100" b="1" noProof="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100" b="1" noProof="0" dirty="0" err="1">
                <a:latin typeface="Times New Roman" panose="02020603050405020304" pitchFamily="18" charset="0"/>
                <a:ea typeface="Times New Roman" panose="02020603050405020304" pitchFamily="18" charset="0"/>
                <a:cs typeface="Times New Roman" panose="02020603050405020304" pitchFamily="18" charset="0"/>
              </a:rPr>
              <a:t>nút</a:t>
            </a:r>
            <a:r>
              <a:rPr lang="en-US" sz="3100" b="1" noProof="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100" b="1" noProof="0" dirty="0" err="1">
                <a:latin typeface="Times New Roman" panose="02020603050405020304" pitchFamily="18" charset="0"/>
                <a:ea typeface="Times New Roman" panose="02020603050405020304" pitchFamily="18" charset="0"/>
                <a:cs typeface="Times New Roman" panose="02020603050405020304" pitchFamily="18" charset="0"/>
              </a:rPr>
              <a:t>lệnh</a:t>
            </a:r>
            <a:r>
              <a:rPr lang="en-US" sz="3100" b="1" noProof="0" dirty="0">
                <a:latin typeface="Times New Roman" panose="02020603050405020304" pitchFamily="18" charset="0"/>
                <a:ea typeface="Times New Roman" panose="02020603050405020304" pitchFamily="18" charset="0"/>
                <a:cs typeface="Times New Roman" panose="02020603050405020304" pitchFamily="18" charset="0"/>
              </a:rPr>
              <a:t> X </a:t>
            </a:r>
            <a:r>
              <a:rPr lang="en-US" sz="3100" b="1" noProof="0" dirty="0" err="1">
                <a:latin typeface="Times New Roman" panose="02020603050405020304" pitchFamily="18" charset="0"/>
                <a:ea typeface="Times New Roman" panose="02020603050405020304" pitchFamily="18" charset="0"/>
                <a:cs typeface="Times New Roman" panose="02020603050405020304" pitchFamily="18" charset="0"/>
              </a:rPr>
              <a:t>hoặc</a:t>
            </a:r>
            <a:r>
              <a:rPr lang="en-US" sz="3100" b="1" noProof="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100" b="1" noProof="0" dirty="0" err="1">
                <a:latin typeface="Times New Roman" panose="02020603050405020304" pitchFamily="18" charset="0"/>
                <a:ea typeface="Times New Roman" panose="02020603050405020304" pitchFamily="18" charset="0"/>
                <a:cs typeface="Times New Roman" panose="02020603050405020304" pitchFamily="18" charset="0"/>
              </a:rPr>
              <a:t>vào</a:t>
            </a:r>
            <a:r>
              <a:rPr lang="en-US" sz="3100" b="1" noProof="0" dirty="0">
                <a:latin typeface="Times New Roman" panose="02020603050405020304" pitchFamily="18" charset="0"/>
                <a:ea typeface="Times New Roman" panose="02020603050405020304" pitchFamily="18" charset="0"/>
                <a:cs typeface="Times New Roman" panose="02020603050405020304" pitchFamily="18" charset="0"/>
              </a:rPr>
              <a:t> File\Exit</a:t>
            </a:r>
            <a:r>
              <a:rPr lang="en-US" sz="3200" b="1" noProof="0" dirty="0">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307662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0"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FFFFCC"/>
        </a:solidFill>
        <a:effectLst/>
      </p:bgPr>
    </p:bg>
    <p:spTree>
      <p:nvGrpSpPr>
        <p:cNvPr id="1" name="">
          <a:extLst>
            <a:ext uri="{FF2B5EF4-FFF2-40B4-BE49-F238E27FC236}">
              <a16:creationId xmlns="" xmlns:a16="http://schemas.microsoft.com/office/drawing/2014/main" id="{AB525A96-B785-1084-DE0F-388FAEC8A3C0}"/>
            </a:ext>
          </a:extLst>
        </p:cNvPr>
        <p:cNvGrpSpPr/>
        <p:nvPr/>
      </p:nvGrpSpPr>
      <p:grpSpPr>
        <a:xfrm>
          <a:off x="0" y="0"/>
          <a:ext cx="0" cy="0"/>
          <a:chOff x="0" y="0"/>
          <a:chExt cx="0" cy="0"/>
        </a:xfrm>
      </p:grpSpPr>
      <p:pic>
        <p:nvPicPr>
          <p:cNvPr id="5122" name="Picture 22" descr="SO00483_">
            <a:extLst>
              <a:ext uri="{FF2B5EF4-FFF2-40B4-BE49-F238E27FC236}">
                <a16:creationId xmlns="" xmlns:a16="http://schemas.microsoft.com/office/drawing/2014/main" id="{9D19FEC9-B5DC-FA6B-A34B-002D1DADFFB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11012545" y="147454"/>
            <a:ext cx="1066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22" descr="SO00483_">
            <a:extLst>
              <a:ext uri="{FF2B5EF4-FFF2-40B4-BE49-F238E27FC236}">
                <a16:creationId xmlns="" xmlns:a16="http://schemas.microsoft.com/office/drawing/2014/main" id="{1C608E2C-A1E7-E44A-1DA4-080825990D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108380" y="5749447"/>
            <a:ext cx="1070180" cy="993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1" descr="N3">
            <a:extLst>
              <a:ext uri="{FF2B5EF4-FFF2-40B4-BE49-F238E27FC236}">
                <a16:creationId xmlns="" xmlns:a16="http://schemas.microsoft.com/office/drawing/2014/main" id="{2E5A89E2-0523-56EE-792A-35DBD242AF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flipH="1" flipV="1">
            <a:off x="-1178953" y="5570109"/>
            <a:ext cx="2468826" cy="105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23" descr="BAR_EL~1">
            <a:extLst>
              <a:ext uri="{FF2B5EF4-FFF2-40B4-BE49-F238E27FC236}">
                <a16:creationId xmlns="" xmlns:a16="http://schemas.microsoft.com/office/drawing/2014/main" id="{0FDD4CBA-B68A-1C1A-ECCE-AE3F2E5473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30480" y="6685280"/>
            <a:ext cx="2045742" cy="167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21" descr="N3">
            <a:extLst>
              <a:ext uri="{FF2B5EF4-FFF2-40B4-BE49-F238E27FC236}">
                <a16:creationId xmlns="" xmlns:a16="http://schemas.microsoft.com/office/drawing/2014/main" id="{F23AEEC6-7807-4B09-6F6D-70EBB33C0A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flipH="1">
            <a:off x="10569517" y="1563574"/>
            <a:ext cx="3146658" cy="12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23" descr="BAR_EL~1">
            <a:extLst>
              <a:ext uri="{FF2B5EF4-FFF2-40B4-BE49-F238E27FC236}">
                <a16:creationId xmlns="" xmlns:a16="http://schemas.microsoft.com/office/drawing/2014/main" id="{12B39870-9573-E6E3-D719-99E12B786F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0160625" y="53744"/>
            <a:ext cx="2045721" cy="139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 xmlns:a16="http://schemas.microsoft.com/office/drawing/2014/main" id="{31937573-4118-F622-5E98-92EB25530348}"/>
              </a:ext>
            </a:extLst>
          </p:cNvPr>
          <p:cNvSpPr/>
          <p:nvPr/>
        </p:nvSpPr>
        <p:spPr>
          <a:xfrm>
            <a:off x="811577" y="1412968"/>
            <a:ext cx="10371908" cy="1569660"/>
          </a:xfrm>
          <a:prstGeom prst="rect">
            <a:avLst/>
          </a:prstGeom>
        </p:spPr>
        <p:txBody>
          <a:bodyPr wrap="square">
            <a:spAutoFit/>
          </a:bodyPr>
          <a:lstStyle/>
          <a:p>
            <a:pPr algn="just">
              <a:spcBef>
                <a:spcPts val="1200"/>
              </a:spcBef>
              <a:spcAft>
                <a:spcPts val="1200"/>
              </a:spcAft>
            </a:pP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Chú ý: </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Có thể soạn thảo chương trình Python bằng phần mềm soạn thảo văn bản hoặc phần mềm lập trình python như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Wingware</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Pycharm</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Thonny</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VisualStudio</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699666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a:extLst>
            <a:ext uri="{FF2B5EF4-FFF2-40B4-BE49-F238E27FC236}">
              <a16:creationId xmlns="" xmlns:a16="http://schemas.microsoft.com/office/drawing/2014/main" id="{794C39B4-7D17-E185-9403-62DC14BD6CDF}"/>
            </a:ext>
          </a:extLst>
        </p:cNvPr>
        <p:cNvGrpSpPr/>
        <p:nvPr/>
      </p:nvGrpSpPr>
      <p:grpSpPr>
        <a:xfrm>
          <a:off x="0" y="0"/>
          <a:ext cx="0" cy="0"/>
          <a:chOff x="0" y="0"/>
          <a:chExt cx="0" cy="0"/>
        </a:xfrm>
      </p:grpSpPr>
      <p:pic>
        <p:nvPicPr>
          <p:cNvPr id="5122" name="Picture 22" descr="SO00483_">
            <a:extLst>
              <a:ext uri="{FF2B5EF4-FFF2-40B4-BE49-F238E27FC236}">
                <a16:creationId xmlns="" xmlns:a16="http://schemas.microsoft.com/office/drawing/2014/main" id="{71B84F93-8F4C-E8AD-E0E6-1C9619966A2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11012545" y="147454"/>
            <a:ext cx="1066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22" descr="SO00483_">
            <a:extLst>
              <a:ext uri="{FF2B5EF4-FFF2-40B4-BE49-F238E27FC236}">
                <a16:creationId xmlns="" xmlns:a16="http://schemas.microsoft.com/office/drawing/2014/main" id="{27D67203-EE4A-6898-715E-28EF0B24297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108380" y="5749447"/>
            <a:ext cx="1070180" cy="993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1" descr="N3">
            <a:extLst>
              <a:ext uri="{FF2B5EF4-FFF2-40B4-BE49-F238E27FC236}">
                <a16:creationId xmlns="" xmlns:a16="http://schemas.microsoft.com/office/drawing/2014/main" id="{166896EB-2D56-C1CB-1FF4-BA4009B1D7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flipH="1" flipV="1">
            <a:off x="-1178953" y="5570109"/>
            <a:ext cx="2468826" cy="105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23" descr="BAR_EL~1">
            <a:extLst>
              <a:ext uri="{FF2B5EF4-FFF2-40B4-BE49-F238E27FC236}">
                <a16:creationId xmlns="" xmlns:a16="http://schemas.microsoft.com/office/drawing/2014/main" id="{690A897A-D99D-9E2B-8D5D-3288FD8719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30480" y="6685280"/>
            <a:ext cx="2045742" cy="167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21" descr="N3">
            <a:extLst>
              <a:ext uri="{FF2B5EF4-FFF2-40B4-BE49-F238E27FC236}">
                <a16:creationId xmlns="" xmlns:a16="http://schemas.microsoft.com/office/drawing/2014/main" id="{FCFF5326-3C71-D096-21C8-2A746BC40E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flipH="1">
            <a:off x="10569517" y="1563574"/>
            <a:ext cx="3146658" cy="12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23" descr="BAR_EL~1">
            <a:extLst>
              <a:ext uri="{FF2B5EF4-FFF2-40B4-BE49-F238E27FC236}">
                <a16:creationId xmlns="" xmlns:a16="http://schemas.microsoft.com/office/drawing/2014/main" id="{79F8EC46-A7EF-145F-67B1-259504F449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0160625" y="53744"/>
            <a:ext cx="2045721" cy="139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 xmlns:a16="http://schemas.microsoft.com/office/drawing/2014/main" id="{FA16D519-B7C4-8106-A7DC-895F1D220CE6}"/>
              </a:ext>
            </a:extLst>
          </p:cNvPr>
          <p:cNvPicPr>
            <a:picLocks noChangeAspect="1"/>
          </p:cNvPicPr>
          <p:nvPr/>
        </p:nvPicPr>
        <p:blipFill>
          <a:blip r:embed="rId4">
            <a:extLst>
              <a:ext uri="{28A0092B-C50C-407E-A947-70E740481C1C}">
                <a14:useLocalDpi xmlns:a14="http://schemas.microsoft.com/office/drawing/2010/main" val="0"/>
              </a:ext>
            </a:extLst>
          </a:blip>
          <a:srcRect l="16307" t="51382" r="67216" b="36098"/>
          <a:stretch/>
        </p:blipFill>
        <p:spPr>
          <a:xfrm>
            <a:off x="55460" y="53744"/>
            <a:ext cx="1241254" cy="1257587"/>
          </a:xfrm>
          <a:prstGeom prst="rect">
            <a:avLst/>
          </a:prstGeom>
          <a:effectLst>
            <a:outerShdw blurRad="152400" dist="317500" dir="5400000" sx="90000" sy="-19000" rotWithShape="0">
              <a:schemeClr val="bg1">
                <a:alpha val="15000"/>
              </a:schemeClr>
            </a:outerShdw>
          </a:effectLst>
        </p:spPr>
      </p:pic>
      <p:sp>
        <p:nvSpPr>
          <p:cNvPr id="2" name="Rectangle 1">
            <a:extLst>
              <a:ext uri="{FF2B5EF4-FFF2-40B4-BE49-F238E27FC236}">
                <a16:creationId xmlns="" xmlns:a16="http://schemas.microsoft.com/office/drawing/2014/main" id="{6B4396C7-40FF-ED68-100E-D55D1ECBFC01}"/>
              </a:ext>
            </a:extLst>
          </p:cNvPr>
          <p:cNvSpPr/>
          <p:nvPr/>
        </p:nvSpPr>
        <p:spPr>
          <a:xfrm>
            <a:off x="1565987" y="682537"/>
            <a:ext cx="8910735" cy="194076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1D1A1D"/>
                </a:solidFill>
                <a:latin typeface="Times New Roman" panose="02020603050405020304" pitchFamily="18" charset="0"/>
                <a:ea typeface="Times New Roman" panose="02020603050405020304" pitchFamily="18" charset="0"/>
                <a:cs typeface="Times New Roman" panose="02020603050405020304" pitchFamily="18" charset="0"/>
              </a:rPr>
              <a:t>Dấu</a:t>
            </a:r>
            <a:r>
              <a:rPr lang="en-US" sz="3600" b="1" dirty="0">
                <a:solidFill>
                  <a:srgbClr val="1D1A1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1D1A1D"/>
                </a:solidFill>
                <a:latin typeface="Times New Roman" panose="02020603050405020304" pitchFamily="18" charset="0"/>
                <a:ea typeface="Times New Roman" panose="02020603050405020304" pitchFamily="18" charset="0"/>
                <a:cs typeface="Times New Roman" panose="02020603050405020304" pitchFamily="18" charset="0"/>
              </a:rPr>
              <a:t>nhắc</a:t>
            </a:r>
            <a:r>
              <a:rPr lang="en-US" sz="3600" b="1" dirty="0">
                <a:solidFill>
                  <a:srgbClr val="1D1A1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1D1A1D"/>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3600" b="1" dirty="0">
                <a:solidFill>
                  <a:srgbClr val="1D1A1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1D1A1D"/>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600" b="1" dirty="0">
                <a:solidFill>
                  <a:srgbClr val="1D1A1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3600" b="1" dirty="0" err="1">
                <a:solidFill>
                  <a:srgbClr val="1D1A1D"/>
                </a:solidFill>
                <a:latin typeface="Times New Roman" panose="02020603050405020304" pitchFamily="18" charset="0"/>
                <a:ea typeface="Times New Roman" panose="02020603050405020304" pitchFamily="18" charset="0"/>
                <a:cs typeface="Times New Roman" panose="02020603050405020304" pitchFamily="18" charset="0"/>
              </a:rPr>
              <a:t>trỏ</a:t>
            </a:r>
            <a:r>
              <a:rPr lang="en-US" sz="3600" b="1" dirty="0">
                <a:solidFill>
                  <a:srgbClr val="1D1A1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1D1A1D"/>
                </a:solidFill>
                <a:latin typeface="Times New Roman" panose="02020603050405020304" pitchFamily="18" charset="0"/>
                <a:ea typeface="Times New Roman" panose="02020603050405020304" pitchFamily="18" charset="0"/>
                <a:cs typeface="Times New Roman" panose="02020603050405020304" pitchFamily="18" charset="0"/>
              </a:rPr>
              <a:t>soạn</a:t>
            </a:r>
            <a:r>
              <a:rPr lang="en-US" sz="3600" b="1" dirty="0">
                <a:solidFill>
                  <a:srgbClr val="1D1A1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1D1A1D"/>
                </a:solidFill>
                <a:latin typeface="Times New Roman" panose="02020603050405020304" pitchFamily="18" charset="0"/>
                <a:ea typeface="Times New Roman" panose="02020603050405020304" pitchFamily="18" charset="0"/>
                <a:cs typeface="Times New Roman" panose="02020603050405020304" pitchFamily="18" charset="0"/>
              </a:rPr>
              <a:t>thảo</a:t>
            </a:r>
            <a:r>
              <a:rPr lang="en-US" sz="3600" b="1" dirty="0">
                <a:solidFill>
                  <a:srgbClr val="1D1A1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1D1A1D"/>
                </a:solidFill>
                <a:latin typeface="Times New Roman" panose="02020603050405020304" pitchFamily="18" charset="0"/>
                <a:ea typeface="Times New Roman" panose="02020603050405020304" pitchFamily="18" charset="0"/>
                <a:cs typeface="Times New Roman" panose="02020603050405020304" pitchFamily="18" charset="0"/>
              </a:rPr>
              <a:t>chương</a:t>
            </a:r>
            <a:r>
              <a:rPr lang="en-US" sz="3600" b="1" dirty="0">
                <a:solidFill>
                  <a:srgbClr val="1D1A1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1D1A1D"/>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3600" b="1" dirty="0">
                <a:solidFill>
                  <a:srgbClr val="1D1A1D"/>
                </a:solidFill>
                <a:latin typeface="Times New Roman" panose="02020603050405020304" pitchFamily="18" charset="0"/>
                <a:ea typeface="Times New Roman" panose="02020603050405020304" pitchFamily="18" charset="0"/>
                <a:cs typeface="Times New Roman" panose="02020603050405020304" pitchFamily="18" charset="0"/>
              </a:rPr>
              <a:t> Python. </a:t>
            </a:r>
            <a:r>
              <a:rPr lang="en-US" sz="3600" b="1" dirty="0" err="1">
                <a:solidFill>
                  <a:srgbClr val="1D1A1D"/>
                </a:solidFill>
                <a:latin typeface="Times New Roman" panose="02020603050405020304" pitchFamily="18" charset="0"/>
                <a:ea typeface="Times New Roman" panose="02020603050405020304" pitchFamily="18" charset="0"/>
                <a:cs typeface="Times New Roman" panose="02020603050405020304" pitchFamily="18" charset="0"/>
              </a:rPr>
              <a:t>Đúng</a:t>
            </a:r>
            <a:r>
              <a:rPr lang="en-US" sz="3600" b="1" dirty="0">
                <a:solidFill>
                  <a:srgbClr val="1D1A1D"/>
                </a:solidFill>
                <a:latin typeface="Times New Roman" panose="02020603050405020304" pitchFamily="18" charset="0"/>
                <a:ea typeface="Times New Roman" panose="02020603050405020304" pitchFamily="18" charset="0"/>
                <a:cs typeface="Times New Roman" panose="02020603050405020304" pitchFamily="18" charset="0"/>
              </a:rPr>
              <a:t> hay </a:t>
            </a:r>
            <a:r>
              <a:rPr lang="en-US" sz="3600" b="1" dirty="0" err="1">
                <a:solidFill>
                  <a:srgbClr val="1D1A1D"/>
                </a:solidFill>
                <a:latin typeface="Times New Roman" panose="02020603050405020304" pitchFamily="18" charset="0"/>
                <a:ea typeface="Times New Roman" panose="02020603050405020304" pitchFamily="18" charset="0"/>
                <a:cs typeface="Times New Roman" panose="02020603050405020304" pitchFamily="18" charset="0"/>
              </a:rPr>
              <a:t>sai</a:t>
            </a:r>
            <a:r>
              <a:rPr lang="en-US" sz="3600" b="1" dirty="0">
                <a:solidFill>
                  <a:srgbClr val="1D1A1D"/>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dirty="0"/>
          </a:p>
          <a:p>
            <a:pPr algn="ctr"/>
            <a:endParaRPr lang="en-US" dirty="0"/>
          </a:p>
        </p:txBody>
      </p:sp>
    </p:spTree>
    <p:extLst>
      <p:ext uri="{BB962C8B-B14F-4D97-AF65-F5344CB8AC3E}">
        <p14:creationId xmlns:p14="http://schemas.microsoft.com/office/powerpoint/2010/main" val="2110439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FFFFCC"/>
        </a:solidFill>
        <a:effectLst/>
      </p:bgPr>
    </p:bg>
    <p:spTree>
      <p:nvGrpSpPr>
        <p:cNvPr id="1" name="">
          <a:extLst>
            <a:ext uri="{FF2B5EF4-FFF2-40B4-BE49-F238E27FC236}">
              <a16:creationId xmlns="" xmlns:a16="http://schemas.microsoft.com/office/drawing/2014/main" id="{FC3C4A0C-3425-B7F8-2855-8511CFF7CC51}"/>
            </a:ext>
          </a:extLst>
        </p:cNvPr>
        <p:cNvGrpSpPr/>
        <p:nvPr/>
      </p:nvGrpSpPr>
      <p:grpSpPr>
        <a:xfrm>
          <a:off x="0" y="0"/>
          <a:ext cx="0" cy="0"/>
          <a:chOff x="0" y="0"/>
          <a:chExt cx="0" cy="0"/>
        </a:xfrm>
      </p:grpSpPr>
      <p:pic>
        <p:nvPicPr>
          <p:cNvPr id="5122" name="Picture 22" descr="SO00483_">
            <a:extLst>
              <a:ext uri="{FF2B5EF4-FFF2-40B4-BE49-F238E27FC236}">
                <a16:creationId xmlns="" xmlns:a16="http://schemas.microsoft.com/office/drawing/2014/main" id="{F4787CCB-1B7C-9B71-F2E0-A8286A8882A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11012545" y="147454"/>
            <a:ext cx="1066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22" descr="SO00483_">
            <a:extLst>
              <a:ext uri="{FF2B5EF4-FFF2-40B4-BE49-F238E27FC236}">
                <a16:creationId xmlns="" xmlns:a16="http://schemas.microsoft.com/office/drawing/2014/main" id="{B463641F-373F-5187-5295-042836B4377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205155" y="5623029"/>
            <a:ext cx="1070180" cy="993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1" descr="N3">
            <a:extLst>
              <a:ext uri="{FF2B5EF4-FFF2-40B4-BE49-F238E27FC236}">
                <a16:creationId xmlns="" xmlns:a16="http://schemas.microsoft.com/office/drawing/2014/main" id="{1715E4C7-53DC-C509-E72B-0B422EF016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flipH="1" flipV="1">
            <a:off x="-1178953" y="5570109"/>
            <a:ext cx="2468826" cy="105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23" descr="BAR_EL~1">
            <a:extLst>
              <a:ext uri="{FF2B5EF4-FFF2-40B4-BE49-F238E27FC236}">
                <a16:creationId xmlns="" xmlns:a16="http://schemas.microsoft.com/office/drawing/2014/main" id="{495DF056-1D81-9EC9-D2A7-5D0C5AD466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25275" y="6713034"/>
            <a:ext cx="2045742" cy="139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21" descr="N3">
            <a:extLst>
              <a:ext uri="{FF2B5EF4-FFF2-40B4-BE49-F238E27FC236}">
                <a16:creationId xmlns="" xmlns:a16="http://schemas.microsoft.com/office/drawing/2014/main" id="{CA4D41DF-0F66-47E2-3BC9-4D99A2DC14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flipH="1">
            <a:off x="10569517" y="1518970"/>
            <a:ext cx="3146658" cy="12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23" descr="BAR_EL~1">
            <a:extLst>
              <a:ext uri="{FF2B5EF4-FFF2-40B4-BE49-F238E27FC236}">
                <a16:creationId xmlns="" xmlns:a16="http://schemas.microsoft.com/office/drawing/2014/main" id="{DFDB619D-35B5-F6A2-8E6F-61526E45CE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0160625" y="53744"/>
            <a:ext cx="2045721" cy="139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 xmlns:a16="http://schemas.microsoft.com/office/drawing/2014/main" id="{6E075B59-18D3-F532-6EC9-3781EE434485}"/>
              </a:ext>
            </a:extLst>
          </p:cNvPr>
          <p:cNvSpPr/>
          <p:nvPr/>
        </p:nvSpPr>
        <p:spPr>
          <a:xfrm>
            <a:off x="205155" y="2327368"/>
            <a:ext cx="11340790" cy="1200329"/>
          </a:xfrm>
          <a:prstGeom prst="rect">
            <a:avLst/>
          </a:prstGeom>
        </p:spPr>
        <p:txBody>
          <a:bodyPr wrap="square">
            <a:spAutoFit/>
          </a:bodyPr>
          <a:lstStyle/>
          <a:p>
            <a:pPr algn="ctr">
              <a:spcBef>
                <a:spcPts val="1200"/>
              </a:spcBef>
              <a:spcAft>
                <a:spcPts val="1200"/>
              </a:spcAft>
            </a:pP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LÀM QUEN VỚI CÂU LỆNH ĐẦU TIÊN TRONG PYTHON</a:t>
            </a:r>
            <a:endParaRPr lang="en-US" sz="3600" dirty="0">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018913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FFFFCC"/>
        </a:solidFill>
        <a:effectLst/>
      </p:bgPr>
    </p:bg>
    <p:spTree>
      <p:nvGrpSpPr>
        <p:cNvPr id="1" name="">
          <a:extLst>
            <a:ext uri="{FF2B5EF4-FFF2-40B4-BE49-F238E27FC236}">
              <a16:creationId xmlns="" xmlns:a16="http://schemas.microsoft.com/office/drawing/2014/main" id="{A514A4B3-FB2D-680C-FF7D-2EC781B7E50C}"/>
            </a:ext>
          </a:extLst>
        </p:cNvPr>
        <p:cNvGrpSpPr/>
        <p:nvPr/>
      </p:nvGrpSpPr>
      <p:grpSpPr>
        <a:xfrm>
          <a:off x="0" y="0"/>
          <a:ext cx="0" cy="0"/>
          <a:chOff x="0" y="0"/>
          <a:chExt cx="0" cy="0"/>
        </a:xfrm>
      </p:grpSpPr>
      <p:pic>
        <p:nvPicPr>
          <p:cNvPr id="5122" name="Picture 22" descr="SO00483_">
            <a:extLst>
              <a:ext uri="{FF2B5EF4-FFF2-40B4-BE49-F238E27FC236}">
                <a16:creationId xmlns="" xmlns:a16="http://schemas.microsoft.com/office/drawing/2014/main" id="{BE5AB7E1-5FD4-BEC5-4D5B-092745ADA57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11012545" y="147454"/>
            <a:ext cx="1066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22" descr="SO00483_">
            <a:extLst>
              <a:ext uri="{FF2B5EF4-FFF2-40B4-BE49-F238E27FC236}">
                <a16:creationId xmlns="" xmlns:a16="http://schemas.microsoft.com/office/drawing/2014/main" id="{59D8A230-DFF3-E4F3-718A-9AAAB603BAF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108380" y="5749447"/>
            <a:ext cx="1070180" cy="993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1" descr="N3">
            <a:extLst>
              <a:ext uri="{FF2B5EF4-FFF2-40B4-BE49-F238E27FC236}">
                <a16:creationId xmlns="" xmlns:a16="http://schemas.microsoft.com/office/drawing/2014/main" id="{7C096797-62F5-3CFD-169E-951FC8D974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flipH="1" flipV="1">
            <a:off x="-1178953" y="5570109"/>
            <a:ext cx="2468826" cy="105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23" descr="BAR_EL~1">
            <a:extLst>
              <a:ext uri="{FF2B5EF4-FFF2-40B4-BE49-F238E27FC236}">
                <a16:creationId xmlns="" xmlns:a16="http://schemas.microsoft.com/office/drawing/2014/main" id="{5A3DD255-F35B-E5E4-2B1F-C923B1422A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30480" y="6685280"/>
            <a:ext cx="2045742" cy="167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21" descr="N3">
            <a:extLst>
              <a:ext uri="{FF2B5EF4-FFF2-40B4-BE49-F238E27FC236}">
                <a16:creationId xmlns="" xmlns:a16="http://schemas.microsoft.com/office/drawing/2014/main" id="{5F1BC91A-014F-8A2F-1E04-471A0F76AC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flipH="1">
            <a:off x="10569517" y="1563574"/>
            <a:ext cx="3146658" cy="12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23" descr="BAR_EL~1">
            <a:extLst>
              <a:ext uri="{FF2B5EF4-FFF2-40B4-BE49-F238E27FC236}">
                <a16:creationId xmlns="" xmlns:a16="http://schemas.microsoft.com/office/drawing/2014/main" id="{5ECAB5F7-8CB9-9374-9A08-CF37CE0DAA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0160625" y="53744"/>
            <a:ext cx="2045721" cy="139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6">
            <a:extLst>
              <a:ext uri="{FF2B5EF4-FFF2-40B4-BE49-F238E27FC236}">
                <a16:creationId xmlns="" xmlns:a16="http://schemas.microsoft.com/office/drawing/2014/main" id="{8D2ED407-9467-F1EA-0D17-E54E2131AC60}"/>
              </a:ext>
            </a:extLst>
          </p:cNvPr>
          <p:cNvSpPr/>
          <p:nvPr/>
        </p:nvSpPr>
        <p:spPr>
          <a:xfrm>
            <a:off x="30480" y="86012"/>
            <a:ext cx="8868352" cy="560343"/>
          </a:xfrm>
          <a:prstGeom prst="roundRect">
            <a:avLst/>
          </a:prstGeom>
          <a:noFill/>
          <a:ln w="6350" cap="flat" cmpd="sng" algn="in">
            <a:noFill/>
            <a:prstDash val="solid"/>
          </a:ln>
          <a:effectLst/>
        </p:spPr>
        <p:txBody>
          <a:bodyPr rtlCol="0" anchor="ctr"/>
          <a:lstStyle/>
          <a:p>
            <a:pPr algn="just" defTabSz="914400">
              <a:defRPr/>
            </a:pPr>
            <a:r>
              <a:rPr lang="en-US" sz="3600" b="1" kern="0" dirty="0">
                <a:solidFill>
                  <a:srgbClr val="C00000"/>
                </a:solidFill>
                <a:latin typeface="Times New Roman" panose="02020603050405020304" pitchFamily="18" charset="0"/>
                <a:cs typeface="Times New Roman" panose="02020603050405020304" pitchFamily="18" charset="0"/>
              </a:rPr>
              <a:t>3.  </a:t>
            </a:r>
            <a:r>
              <a:rPr lang="en-US" sz="3600" b="1" kern="0" dirty="0" err="1">
                <a:solidFill>
                  <a:srgbClr val="C00000"/>
                </a:solidFill>
                <a:latin typeface="Times New Roman" panose="02020603050405020304" pitchFamily="18" charset="0"/>
                <a:cs typeface="Times New Roman" panose="02020603050405020304" pitchFamily="18" charset="0"/>
              </a:rPr>
              <a:t>Một</a:t>
            </a:r>
            <a:r>
              <a:rPr lang="en-US" sz="3600" b="1" kern="0" dirty="0">
                <a:solidFill>
                  <a:srgbClr val="C00000"/>
                </a:solidFill>
                <a:latin typeface="Times New Roman" panose="02020603050405020304" pitchFamily="18" charset="0"/>
                <a:cs typeface="Times New Roman" panose="02020603050405020304" pitchFamily="18" charset="0"/>
              </a:rPr>
              <a:t> </a:t>
            </a:r>
            <a:r>
              <a:rPr lang="en-US" sz="3600" b="1" kern="0" dirty="0" err="1">
                <a:solidFill>
                  <a:srgbClr val="C00000"/>
                </a:solidFill>
                <a:latin typeface="Times New Roman" panose="02020603050405020304" pitchFamily="18" charset="0"/>
                <a:cs typeface="Times New Roman" panose="02020603050405020304" pitchFamily="18" charset="0"/>
              </a:rPr>
              <a:t>số</a:t>
            </a:r>
            <a:r>
              <a:rPr lang="en-US" sz="3600" b="1" kern="0" dirty="0">
                <a:solidFill>
                  <a:srgbClr val="C00000"/>
                </a:solidFill>
                <a:latin typeface="Times New Roman" panose="02020603050405020304" pitchFamily="18" charset="0"/>
                <a:cs typeface="Times New Roman" panose="02020603050405020304" pitchFamily="18" charset="0"/>
              </a:rPr>
              <a:t> </a:t>
            </a:r>
            <a:r>
              <a:rPr lang="en-US" sz="3600" b="1" kern="0" dirty="0" err="1">
                <a:solidFill>
                  <a:srgbClr val="C00000"/>
                </a:solidFill>
                <a:latin typeface="Times New Roman" panose="02020603050405020304" pitchFamily="18" charset="0"/>
                <a:cs typeface="Times New Roman" panose="02020603050405020304" pitchFamily="18" charset="0"/>
              </a:rPr>
              <a:t>lệnh</a:t>
            </a:r>
            <a:r>
              <a:rPr lang="en-US" sz="3600" b="1" kern="0" dirty="0">
                <a:solidFill>
                  <a:srgbClr val="C00000"/>
                </a:solidFill>
                <a:latin typeface="Times New Roman" panose="02020603050405020304" pitchFamily="18" charset="0"/>
                <a:cs typeface="Times New Roman" panose="02020603050405020304" pitchFamily="18" charset="0"/>
              </a:rPr>
              <a:t> </a:t>
            </a:r>
            <a:r>
              <a:rPr lang="en-US" sz="3600" b="1" kern="0" dirty="0" err="1">
                <a:solidFill>
                  <a:srgbClr val="C00000"/>
                </a:solidFill>
                <a:latin typeface="Times New Roman" panose="02020603050405020304" pitchFamily="18" charset="0"/>
                <a:cs typeface="Times New Roman" panose="02020603050405020304" pitchFamily="18" charset="0"/>
              </a:rPr>
              <a:t>đầu</a:t>
            </a:r>
            <a:r>
              <a:rPr lang="en-US" sz="3600" b="1" kern="0" dirty="0">
                <a:solidFill>
                  <a:srgbClr val="C00000"/>
                </a:solidFill>
                <a:latin typeface="Times New Roman" panose="02020603050405020304" pitchFamily="18" charset="0"/>
                <a:cs typeface="Times New Roman" panose="02020603050405020304" pitchFamily="18" charset="0"/>
              </a:rPr>
              <a:t> </a:t>
            </a:r>
            <a:r>
              <a:rPr lang="en-US" sz="3600" b="1" kern="0" dirty="0" err="1">
                <a:solidFill>
                  <a:srgbClr val="C00000"/>
                </a:solidFill>
                <a:latin typeface="Times New Roman" panose="02020603050405020304" pitchFamily="18" charset="0"/>
                <a:cs typeface="Times New Roman" panose="02020603050405020304" pitchFamily="18" charset="0"/>
              </a:rPr>
              <a:t>tiên</a:t>
            </a:r>
            <a:r>
              <a:rPr lang="en-US" sz="3600" b="1" kern="0" dirty="0">
                <a:solidFill>
                  <a:srgbClr val="C00000"/>
                </a:solidFill>
                <a:latin typeface="Times New Roman" panose="02020603050405020304" pitchFamily="18" charset="0"/>
                <a:cs typeface="Times New Roman" panose="02020603050405020304" pitchFamily="18" charset="0"/>
              </a:rPr>
              <a:t> </a:t>
            </a:r>
            <a:r>
              <a:rPr lang="en-US" sz="3600" b="1" kern="0" dirty="0" err="1">
                <a:solidFill>
                  <a:srgbClr val="C00000"/>
                </a:solidFill>
                <a:latin typeface="Times New Roman" panose="02020603050405020304" pitchFamily="18" charset="0"/>
                <a:cs typeface="Times New Roman" panose="02020603050405020304" pitchFamily="18" charset="0"/>
              </a:rPr>
              <a:t>trong</a:t>
            </a:r>
            <a:r>
              <a:rPr lang="en-US" sz="3600" b="1" kern="0" dirty="0">
                <a:solidFill>
                  <a:srgbClr val="C00000"/>
                </a:solidFill>
                <a:latin typeface="Times New Roman" panose="02020603050405020304" pitchFamily="18" charset="0"/>
                <a:cs typeface="Times New Roman" panose="02020603050405020304" pitchFamily="18" charset="0"/>
              </a:rPr>
              <a:t> Python</a:t>
            </a:r>
          </a:p>
        </p:txBody>
      </p:sp>
      <p:sp>
        <p:nvSpPr>
          <p:cNvPr id="3" name="Rectangle 2">
            <a:extLst>
              <a:ext uri="{FF2B5EF4-FFF2-40B4-BE49-F238E27FC236}">
                <a16:creationId xmlns="" xmlns:a16="http://schemas.microsoft.com/office/drawing/2014/main" id="{E775C480-C000-CC1A-313A-E7122271E05D}"/>
              </a:ext>
            </a:extLst>
          </p:cNvPr>
          <p:cNvSpPr/>
          <p:nvPr/>
        </p:nvSpPr>
        <p:spPr>
          <a:xfrm>
            <a:off x="570411" y="774277"/>
            <a:ext cx="11051177" cy="2369880"/>
          </a:xfrm>
          <a:prstGeom prst="rect">
            <a:avLst/>
          </a:prstGeom>
        </p:spPr>
        <p:txBody>
          <a:bodyPr wrap="square">
            <a:spAutoFit/>
          </a:bodyPr>
          <a:lstStyle/>
          <a:p>
            <a:pPr marL="342900" indent="-342900" algn="just" defTabSz="914400">
              <a:spcBef>
                <a:spcPts val="1200"/>
              </a:spcBef>
              <a:spcAft>
                <a:spcPts val="1200"/>
              </a:spcAft>
              <a:buFont typeface="Symbol" panose="05050102010706020507" pitchFamily="18" charset="2"/>
              <a:buChar char=""/>
              <a:defRPr/>
            </a:pPr>
            <a:r>
              <a:rPr lang="fr-FR" sz="3200" kern="0"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Khi nhập giá trị số hoặc xâu kí tự từ dòng lệnh, Python tự nhận biết kiểu dữ liệu.</a:t>
            </a:r>
            <a:endParaRPr lang="en-US" sz="3200" kern="0" dirty="0">
              <a:solidFill>
                <a:schemeClr val="tx2"/>
              </a:solidFill>
              <a:latin typeface="Times New Roman" panose="02020603050405020304" pitchFamily="18" charset="0"/>
              <a:ea typeface="Times New Roman" panose="02020603050405020304" pitchFamily="18" charset="0"/>
              <a:cs typeface="Arial" panose="020B0604020202020204" pitchFamily="34" charset="0"/>
            </a:endParaRPr>
          </a:p>
          <a:p>
            <a:pPr marL="342900" indent="-342900" algn="just" defTabSz="914400">
              <a:spcBef>
                <a:spcPts val="600"/>
              </a:spcBef>
              <a:spcAft>
                <a:spcPts val="600"/>
              </a:spcAft>
              <a:buFont typeface="Symbol" panose="05050102010706020507" pitchFamily="18" charset="2"/>
              <a:buChar char=""/>
              <a:defRPr/>
            </a:pPr>
            <a:r>
              <a:rPr lang="fr-FR" sz="3200" kern="0"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Python có thể thực hiện các phép toán thông thường với số, phân biệt số thực và số </a:t>
            </a:r>
            <a:r>
              <a:rPr lang="fr-FR" sz="3200" kern="0" dirty="0" err="1">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fr-FR" sz="3200" kern="0"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4" name="Rectangle 3">
            <a:extLst>
              <a:ext uri="{FF2B5EF4-FFF2-40B4-BE49-F238E27FC236}">
                <a16:creationId xmlns="" xmlns:a16="http://schemas.microsoft.com/office/drawing/2014/main" id="{323F0D66-A3F8-4DBC-DDE7-D609AF6A6FFC}"/>
              </a:ext>
            </a:extLst>
          </p:cNvPr>
          <p:cNvSpPr/>
          <p:nvPr/>
        </p:nvSpPr>
        <p:spPr>
          <a:xfrm>
            <a:off x="643470" y="3099699"/>
            <a:ext cx="11051177" cy="1077218"/>
          </a:xfrm>
          <a:prstGeom prst="rect">
            <a:avLst/>
          </a:prstGeom>
        </p:spPr>
        <p:txBody>
          <a:bodyPr wrap="square">
            <a:spAutoFit/>
          </a:bodyPr>
          <a:lstStyle/>
          <a:p>
            <a:pPr marL="342900" marR="0" lvl="0" indent="-342900" algn="just" defTabSz="914400" eaLnBrk="1" fontAlgn="auto" latinLnBrk="0" hangingPunct="1">
              <a:lnSpc>
                <a:spcPct val="100000"/>
              </a:lnSpc>
              <a:spcBef>
                <a:spcPts val="1200"/>
              </a:spcBef>
              <a:spcAft>
                <a:spcPts val="1200"/>
              </a:spcAft>
              <a:buClrTx/>
              <a:buSzTx/>
              <a:buFont typeface="Symbol" panose="05050102010706020507" pitchFamily="18" charset="2"/>
              <a:buChar char=""/>
              <a:tabLst/>
              <a:defRPr/>
            </a:pPr>
            <a:r>
              <a:rPr kumimoji="0" lang="fr-FR" sz="3200" b="0" i="0" u="none" strike="noStrike" kern="0" cap="none" spc="0" normalizeH="0" baseline="0" noProof="0" dirty="0" err="1">
                <a:ln>
                  <a:noFill/>
                </a:ln>
                <a:solidFill>
                  <a:schemeClr val="tx2"/>
                </a:solidFill>
                <a:effectLst/>
                <a:uLnTx/>
                <a:uFillTx/>
                <a:latin typeface="Times New Roman" panose="02020603050405020304" pitchFamily="18" charset="0"/>
                <a:ea typeface="Times New Roman" panose="02020603050405020304" pitchFamily="18" charset="0"/>
              </a:rPr>
              <a:t>Lệnh</a:t>
            </a:r>
            <a:r>
              <a:rPr kumimoji="0" lang="fr-FR" sz="3200" b="0" i="0" u="none" strike="noStrike" kern="0" cap="none" spc="0" normalizeH="0" baseline="0" noProof="0" dirty="0">
                <a:ln>
                  <a:noFill/>
                </a:ln>
                <a:solidFill>
                  <a:schemeClr val="tx2"/>
                </a:solidFill>
                <a:effectLst/>
                <a:uLnTx/>
                <a:uFillTx/>
                <a:latin typeface="Times New Roman" panose="02020603050405020304" pitchFamily="18" charset="0"/>
                <a:ea typeface="Times New Roman" panose="02020603050405020304" pitchFamily="18" charset="0"/>
              </a:rPr>
              <a:t> </a:t>
            </a:r>
            <a:r>
              <a:rPr kumimoji="0" lang="fr-FR" sz="3200" b="0" i="0" u="none" strike="noStrike" kern="0" cap="none" spc="0" normalizeH="0" baseline="0" noProof="0" dirty="0" err="1">
                <a:ln>
                  <a:noFill/>
                </a:ln>
                <a:solidFill>
                  <a:schemeClr val="tx2"/>
                </a:solidFill>
                <a:effectLst/>
                <a:uLnTx/>
                <a:uFillTx/>
                <a:latin typeface="Times New Roman" panose="02020603050405020304" pitchFamily="18" charset="0"/>
                <a:ea typeface="Times New Roman" panose="02020603050405020304" pitchFamily="18" charset="0"/>
              </a:rPr>
              <a:t>print</a:t>
            </a:r>
            <a:r>
              <a:rPr kumimoji="0" lang="fr-FR" sz="3200" b="0" i="0" u="none" strike="noStrike" kern="0" cap="none" spc="0" normalizeH="0" baseline="0" noProof="0" dirty="0">
                <a:ln>
                  <a:noFill/>
                </a:ln>
                <a:solidFill>
                  <a:schemeClr val="tx2"/>
                </a:solidFill>
                <a:effectLst/>
                <a:uLnTx/>
                <a:uFillTx/>
                <a:latin typeface="Times New Roman" panose="02020603050405020304" pitchFamily="18" charset="0"/>
                <a:ea typeface="Times New Roman" panose="02020603050405020304" pitchFamily="18" charset="0"/>
              </a:rPr>
              <a:t>() có chức năng in dữ liệu ra màn hình, có thể in ra một hoặc nhiều giá trị đồng thời </a:t>
            </a:r>
            <a:endParaRPr kumimoji="0" lang="en-US" sz="3200" b="0" i="0" u="none" strike="noStrike" kern="0" cap="none" spc="0" normalizeH="0" baseline="0" noProof="0" dirty="0">
              <a:ln>
                <a:noFill/>
              </a:ln>
              <a:solidFill>
                <a:schemeClr val="tx2"/>
              </a:solidFill>
              <a:effectLst/>
              <a:uLnTx/>
              <a:uFillTx/>
            </a:endParaRPr>
          </a:p>
        </p:txBody>
      </p:sp>
      <p:sp>
        <p:nvSpPr>
          <p:cNvPr id="6" name="Rectangle 5">
            <a:extLst>
              <a:ext uri="{FF2B5EF4-FFF2-40B4-BE49-F238E27FC236}">
                <a16:creationId xmlns="" xmlns:a16="http://schemas.microsoft.com/office/drawing/2014/main" id="{71FD24E3-932D-F716-3D39-3F4DBE61D8AB}"/>
              </a:ext>
            </a:extLst>
          </p:cNvPr>
          <p:cNvSpPr/>
          <p:nvPr/>
        </p:nvSpPr>
        <p:spPr>
          <a:xfrm>
            <a:off x="643469" y="4005241"/>
            <a:ext cx="11051177" cy="2031325"/>
          </a:xfrm>
          <a:prstGeom prst="rect">
            <a:avLst/>
          </a:prstGeom>
        </p:spPr>
        <p:txBody>
          <a:bodyPr wrap="square">
            <a:spAutoFit/>
          </a:bodyPr>
          <a:lstStyle/>
          <a:p>
            <a:pPr marL="342900" indent="-342900" algn="just" defTabSz="914400">
              <a:spcBef>
                <a:spcPts val="1200"/>
              </a:spcBef>
              <a:spcAft>
                <a:spcPts val="1200"/>
              </a:spcAft>
              <a:buFont typeface="Symbol" panose="05050102010706020507" pitchFamily="18" charset="2"/>
              <a:buChar char=""/>
              <a:defRPr/>
            </a:pPr>
            <a:r>
              <a:rPr lang="fr-FR" sz="3200" kern="0" dirty="0" err="1">
                <a:solidFill>
                  <a:schemeClr val="tx2"/>
                </a:solidFill>
                <a:latin typeface="Times New Roman" panose="02020603050405020304" pitchFamily="18" charset="0"/>
                <a:ea typeface="Times New Roman" panose="02020603050405020304" pitchFamily="18" charset="0"/>
              </a:rPr>
              <a:t>Cú</a:t>
            </a:r>
            <a:r>
              <a:rPr lang="fr-FR" sz="3200" kern="0" dirty="0">
                <a:solidFill>
                  <a:schemeClr val="tx2"/>
                </a:solidFill>
                <a:latin typeface="Times New Roman" panose="02020603050405020304" pitchFamily="18" charset="0"/>
                <a:ea typeface="Times New Roman" panose="02020603050405020304" pitchFamily="18" charset="0"/>
              </a:rPr>
              <a:t> </a:t>
            </a:r>
            <a:r>
              <a:rPr lang="fr-FR" sz="3200" kern="0" dirty="0" err="1">
                <a:solidFill>
                  <a:schemeClr val="tx2"/>
                </a:solidFill>
                <a:latin typeface="Times New Roman" panose="02020603050405020304" pitchFamily="18" charset="0"/>
                <a:ea typeface="Times New Roman" panose="02020603050405020304" pitchFamily="18" charset="0"/>
              </a:rPr>
              <a:t>pháp</a:t>
            </a:r>
            <a:r>
              <a:rPr lang="fr-FR" sz="3200" kern="0" dirty="0">
                <a:solidFill>
                  <a:schemeClr val="tx2"/>
                </a:solidFill>
                <a:latin typeface="Times New Roman" panose="02020603050405020304" pitchFamily="18" charset="0"/>
                <a:ea typeface="Times New Roman" panose="02020603050405020304" pitchFamily="18" charset="0"/>
              </a:rPr>
              <a:t>:  </a:t>
            </a:r>
            <a:r>
              <a:rPr lang="fr-FR" sz="3200" kern="0" dirty="0" err="1">
                <a:solidFill>
                  <a:schemeClr val="tx2"/>
                </a:solidFill>
                <a:latin typeface="Times New Roman" panose="02020603050405020304" pitchFamily="18" charset="0"/>
                <a:ea typeface="Times New Roman" panose="02020603050405020304" pitchFamily="18" charset="0"/>
              </a:rPr>
              <a:t>print</a:t>
            </a:r>
            <a:r>
              <a:rPr lang="fr-FR" sz="3200" kern="0" dirty="0">
                <a:solidFill>
                  <a:schemeClr val="tx2"/>
                </a:solidFill>
                <a:latin typeface="Times New Roman" panose="02020603050405020304" pitchFamily="18" charset="0"/>
                <a:ea typeface="Times New Roman" panose="02020603050405020304" pitchFamily="18" charset="0"/>
              </a:rPr>
              <a:t>(v1,v2,…, </a:t>
            </a:r>
            <a:r>
              <a:rPr lang="fr-FR" sz="3200" kern="0" dirty="0" err="1">
                <a:solidFill>
                  <a:schemeClr val="tx2"/>
                </a:solidFill>
                <a:latin typeface="Times New Roman" panose="02020603050405020304" pitchFamily="18" charset="0"/>
                <a:ea typeface="Times New Roman" panose="02020603050405020304" pitchFamily="18" charset="0"/>
              </a:rPr>
              <a:t>vn</a:t>
            </a:r>
            <a:r>
              <a:rPr lang="fr-FR" sz="3200" kern="0" dirty="0">
                <a:solidFill>
                  <a:schemeClr val="tx2"/>
                </a:solidFill>
                <a:latin typeface="Times New Roman" panose="02020603050405020304" pitchFamily="18" charset="0"/>
                <a:ea typeface="Times New Roman" panose="02020603050405020304" pitchFamily="18" charset="0"/>
              </a:rPr>
              <a:t>)</a:t>
            </a:r>
          </a:p>
          <a:p>
            <a:pPr algn="just" defTabSz="914400">
              <a:spcBef>
                <a:spcPts val="600"/>
              </a:spcBef>
              <a:spcAft>
                <a:spcPts val="600"/>
              </a:spcAft>
            </a:pPr>
            <a:r>
              <a:rPr lang="fr-FR" sz="3200"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Trong</a:t>
            </a:r>
            <a:r>
              <a:rPr lang="fr-FR" sz="3200"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đó</a:t>
            </a:r>
            <a:r>
              <a:rPr lang="fr-FR" sz="3200"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 v1, v2,..., </a:t>
            </a:r>
            <a:r>
              <a:rPr lang="fr-FR" sz="3200" dirty="0" err="1">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vn</a:t>
            </a:r>
            <a:r>
              <a:rPr lang="fr-FR" sz="3200"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 là </a:t>
            </a:r>
            <a:r>
              <a:rPr lang="fr-FR" sz="3200" dirty="0" err="1">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các</a:t>
            </a:r>
            <a:r>
              <a:rPr lang="fr-FR" sz="3200"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giá</a:t>
            </a:r>
            <a:r>
              <a:rPr lang="fr-FR" sz="3200"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trị</a:t>
            </a:r>
            <a:r>
              <a:rPr lang="fr-FR" sz="3200"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cần</a:t>
            </a:r>
            <a:r>
              <a:rPr lang="fr-FR" sz="3200"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đưa</a:t>
            </a:r>
            <a:r>
              <a:rPr lang="fr-FR" sz="3200"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 ra </a:t>
            </a:r>
            <a:r>
              <a:rPr lang="fr-FR" sz="3200" dirty="0" err="1">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màn</a:t>
            </a:r>
            <a:r>
              <a:rPr lang="fr-FR" sz="3200"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hình</a:t>
            </a:r>
            <a:r>
              <a:rPr lang="fr-FR" sz="3200"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defTabSz="914400">
              <a:spcBef>
                <a:spcPts val="1200"/>
              </a:spcBef>
              <a:spcAft>
                <a:spcPts val="1200"/>
              </a:spcAft>
            </a:pPr>
            <a:r>
              <a:rPr lang="fr-FR" sz="3200"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Ví</a:t>
            </a:r>
            <a:r>
              <a:rPr lang="fr-FR" sz="3200"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dụ</a:t>
            </a:r>
            <a:r>
              <a:rPr lang="fr-FR" sz="3200"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 &gt;&gt;&gt;</a:t>
            </a:r>
            <a:r>
              <a:rPr lang="fr-FR" sz="3200" dirty="0" err="1">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print</a:t>
            </a:r>
            <a:r>
              <a:rPr lang="fr-FR" sz="3200"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(‘‘x=’’,3+7)</a:t>
            </a:r>
            <a:endParaRPr lang="en-US" sz="3200" dirty="0">
              <a:solidFill>
                <a:schemeClr val="tx2"/>
              </a:solidFill>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9450472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a:extLst>
            <a:ext uri="{FF2B5EF4-FFF2-40B4-BE49-F238E27FC236}">
              <a16:creationId xmlns="" xmlns:a16="http://schemas.microsoft.com/office/drawing/2014/main" id="{12028CCF-789A-8539-50B3-C25C2FA1485F}"/>
            </a:ext>
          </a:extLst>
        </p:cNvPr>
        <p:cNvGrpSpPr/>
        <p:nvPr/>
      </p:nvGrpSpPr>
      <p:grpSpPr>
        <a:xfrm>
          <a:off x="0" y="0"/>
          <a:ext cx="0" cy="0"/>
          <a:chOff x="0" y="0"/>
          <a:chExt cx="0" cy="0"/>
        </a:xfrm>
      </p:grpSpPr>
      <p:pic>
        <p:nvPicPr>
          <p:cNvPr id="5122" name="Picture 22" descr="SO00483_">
            <a:extLst>
              <a:ext uri="{FF2B5EF4-FFF2-40B4-BE49-F238E27FC236}">
                <a16:creationId xmlns="" xmlns:a16="http://schemas.microsoft.com/office/drawing/2014/main" id="{2CCF7FC7-A176-09BE-960D-3C7C056AFD9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11012545" y="147454"/>
            <a:ext cx="1066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22" descr="SO00483_">
            <a:extLst>
              <a:ext uri="{FF2B5EF4-FFF2-40B4-BE49-F238E27FC236}">
                <a16:creationId xmlns="" xmlns:a16="http://schemas.microsoft.com/office/drawing/2014/main" id="{EC289023-4338-142B-0DA6-051022E3DD2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108380" y="5749447"/>
            <a:ext cx="1070180" cy="993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1" descr="N3">
            <a:extLst>
              <a:ext uri="{FF2B5EF4-FFF2-40B4-BE49-F238E27FC236}">
                <a16:creationId xmlns="" xmlns:a16="http://schemas.microsoft.com/office/drawing/2014/main" id="{3EE2050F-A3CA-1789-7F83-6F7A392CA4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flipH="1" flipV="1">
            <a:off x="-1178953" y="5570109"/>
            <a:ext cx="2468826" cy="105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23" descr="BAR_EL~1">
            <a:extLst>
              <a:ext uri="{FF2B5EF4-FFF2-40B4-BE49-F238E27FC236}">
                <a16:creationId xmlns="" xmlns:a16="http://schemas.microsoft.com/office/drawing/2014/main" id="{1B5EC32E-A5AD-4B2E-3879-67B3A309F0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30480" y="6685280"/>
            <a:ext cx="2045742" cy="167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21" descr="N3">
            <a:extLst>
              <a:ext uri="{FF2B5EF4-FFF2-40B4-BE49-F238E27FC236}">
                <a16:creationId xmlns="" xmlns:a16="http://schemas.microsoft.com/office/drawing/2014/main" id="{606DA432-9CE6-A3CC-1F39-E1179DFE1B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flipH="1">
            <a:off x="10569517" y="1563574"/>
            <a:ext cx="3146658" cy="12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23" descr="BAR_EL~1">
            <a:extLst>
              <a:ext uri="{FF2B5EF4-FFF2-40B4-BE49-F238E27FC236}">
                <a16:creationId xmlns="" xmlns:a16="http://schemas.microsoft.com/office/drawing/2014/main" id="{F9747253-41EC-056F-4167-6C7B6C5084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0160625" y="53744"/>
            <a:ext cx="2045721" cy="139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 xmlns:a16="http://schemas.microsoft.com/office/drawing/2014/main" id="{D8CA914F-1822-8EAD-3D29-E2172353FBCB}"/>
              </a:ext>
            </a:extLst>
          </p:cNvPr>
          <p:cNvPicPr>
            <a:picLocks noChangeAspect="1"/>
          </p:cNvPicPr>
          <p:nvPr/>
        </p:nvPicPr>
        <p:blipFill>
          <a:blip r:embed="rId4">
            <a:extLst>
              <a:ext uri="{28A0092B-C50C-407E-A947-70E740481C1C}">
                <a14:useLocalDpi xmlns:a14="http://schemas.microsoft.com/office/drawing/2010/main" val="0"/>
              </a:ext>
            </a:extLst>
          </a:blip>
          <a:srcRect l="16307" t="51382" r="67216" b="36098"/>
          <a:stretch/>
        </p:blipFill>
        <p:spPr>
          <a:xfrm>
            <a:off x="55460" y="53744"/>
            <a:ext cx="1241254" cy="1257587"/>
          </a:xfrm>
          <a:prstGeom prst="rect">
            <a:avLst/>
          </a:prstGeom>
          <a:effectLst>
            <a:outerShdw blurRad="152400" dist="317500" dir="5400000" sx="90000" sy="-19000" rotWithShape="0">
              <a:schemeClr val="bg1">
                <a:alpha val="15000"/>
              </a:schemeClr>
            </a:outerShdw>
          </a:effectLst>
        </p:spPr>
      </p:pic>
      <p:sp>
        <p:nvSpPr>
          <p:cNvPr id="2" name="Rectangle 1">
            <a:extLst>
              <a:ext uri="{FF2B5EF4-FFF2-40B4-BE49-F238E27FC236}">
                <a16:creationId xmlns="" xmlns:a16="http://schemas.microsoft.com/office/drawing/2014/main" id="{4579E2CF-2E86-A6FB-6EEF-F810E176F844}"/>
              </a:ext>
            </a:extLst>
          </p:cNvPr>
          <p:cNvSpPr/>
          <p:nvPr/>
        </p:nvSpPr>
        <p:spPr>
          <a:xfrm>
            <a:off x="2341982" y="1859770"/>
            <a:ext cx="8459665" cy="1844483"/>
          </a:xfrm>
          <a:prstGeom prst="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Tx/>
              <a:buChar char="-"/>
            </a:pPr>
            <a:r>
              <a:rPr lang="en-US" sz="3200" dirty="0" err="1">
                <a:solidFill>
                  <a:srgbClr val="002060"/>
                </a:solidFill>
              </a:rPr>
              <a:t>Giống</a:t>
            </a:r>
            <a:r>
              <a:rPr lang="en-US" sz="3200" dirty="0">
                <a:solidFill>
                  <a:srgbClr val="002060"/>
                </a:solidFill>
              </a:rPr>
              <a:t>: </a:t>
            </a:r>
            <a:r>
              <a:rPr lang="en-US" sz="3200" dirty="0" err="1">
                <a:solidFill>
                  <a:srgbClr val="002060"/>
                </a:solidFill>
              </a:rPr>
              <a:t>đều</a:t>
            </a:r>
            <a:r>
              <a:rPr lang="en-US" sz="3200" dirty="0">
                <a:solidFill>
                  <a:srgbClr val="002060"/>
                </a:solidFill>
              </a:rPr>
              <a:t> </a:t>
            </a:r>
            <a:r>
              <a:rPr lang="en-US" sz="3200" dirty="0" err="1">
                <a:solidFill>
                  <a:srgbClr val="002060"/>
                </a:solidFill>
              </a:rPr>
              <a:t>cho</a:t>
            </a:r>
            <a:r>
              <a:rPr lang="en-US" sz="3200" dirty="0">
                <a:solidFill>
                  <a:srgbClr val="002060"/>
                </a:solidFill>
              </a:rPr>
              <a:t> </a:t>
            </a:r>
            <a:r>
              <a:rPr lang="en-US" sz="3200" dirty="0" err="1">
                <a:solidFill>
                  <a:srgbClr val="002060"/>
                </a:solidFill>
              </a:rPr>
              <a:t>phép</a:t>
            </a:r>
            <a:r>
              <a:rPr lang="en-US" sz="3200" dirty="0">
                <a:solidFill>
                  <a:srgbClr val="002060"/>
                </a:solidFill>
              </a:rPr>
              <a:t> </a:t>
            </a:r>
            <a:r>
              <a:rPr lang="en-US" sz="3200" dirty="0" err="1">
                <a:solidFill>
                  <a:srgbClr val="002060"/>
                </a:solidFill>
              </a:rPr>
              <a:t>soạn</a:t>
            </a:r>
            <a:r>
              <a:rPr lang="en-US" sz="3200" dirty="0">
                <a:solidFill>
                  <a:srgbClr val="002060"/>
                </a:solidFill>
              </a:rPr>
              <a:t> </a:t>
            </a:r>
            <a:r>
              <a:rPr lang="en-US" sz="3200" dirty="0" err="1">
                <a:solidFill>
                  <a:srgbClr val="002060"/>
                </a:solidFill>
              </a:rPr>
              <a:t>thảo</a:t>
            </a:r>
            <a:r>
              <a:rPr lang="en-US" sz="3200" dirty="0">
                <a:solidFill>
                  <a:srgbClr val="002060"/>
                </a:solidFill>
              </a:rPr>
              <a:t> </a:t>
            </a:r>
            <a:r>
              <a:rPr lang="en-US" sz="3200" dirty="0" err="1">
                <a:solidFill>
                  <a:srgbClr val="002060"/>
                </a:solidFill>
              </a:rPr>
              <a:t>chương</a:t>
            </a:r>
            <a:r>
              <a:rPr lang="en-US" sz="3200" dirty="0">
                <a:solidFill>
                  <a:srgbClr val="002060"/>
                </a:solidFill>
              </a:rPr>
              <a:t> </a:t>
            </a:r>
            <a:r>
              <a:rPr lang="en-US" sz="3200" dirty="0" err="1">
                <a:solidFill>
                  <a:srgbClr val="002060"/>
                </a:solidFill>
              </a:rPr>
              <a:t>trình</a:t>
            </a:r>
            <a:r>
              <a:rPr lang="en-US" sz="3200" dirty="0">
                <a:solidFill>
                  <a:srgbClr val="002060"/>
                </a:solidFill>
              </a:rPr>
              <a:t> </a:t>
            </a:r>
            <a:r>
              <a:rPr lang="en-US" sz="3200" dirty="0" err="1">
                <a:solidFill>
                  <a:srgbClr val="002060"/>
                </a:solidFill>
              </a:rPr>
              <a:t>bằng</a:t>
            </a:r>
            <a:r>
              <a:rPr lang="en-US" sz="3200" dirty="0">
                <a:solidFill>
                  <a:srgbClr val="002060"/>
                </a:solidFill>
              </a:rPr>
              <a:t> </a:t>
            </a:r>
            <a:r>
              <a:rPr lang="en-US" sz="3200" dirty="0" err="1">
                <a:solidFill>
                  <a:srgbClr val="002060"/>
                </a:solidFill>
              </a:rPr>
              <a:t>ngôn</a:t>
            </a:r>
            <a:r>
              <a:rPr lang="en-US" sz="3200" dirty="0">
                <a:solidFill>
                  <a:srgbClr val="002060"/>
                </a:solidFill>
              </a:rPr>
              <a:t> </a:t>
            </a:r>
            <a:r>
              <a:rPr lang="en-US" sz="3200" dirty="0" err="1">
                <a:solidFill>
                  <a:srgbClr val="002060"/>
                </a:solidFill>
              </a:rPr>
              <a:t>ngữ</a:t>
            </a:r>
            <a:r>
              <a:rPr lang="en-US" sz="3200" dirty="0">
                <a:solidFill>
                  <a:srgbClr val="002060"/>
                </a:solidFill>
              </a:rPr>
              <a:t> Python, </a:t>
            </a:r>
            <a:r>
              <a:rPr lang="en-US" sz="3200" dirty="0" err="1">
                <a:solidFill>
                  <a:srgbClr val="002060"/>
                </a:solidFill>
              </a:rPr>
              <a:t>hỗ</a:t>
            </a:r>
            <a:r>
              <a:rPr lang="en-US" sz="3200" dirty="0">
                <a:solidFill>
                  <a:srgbClr val="002060"/>
                </a:solidFill>
              </a:rPr>
              <a:t> </a:t>
            </a:r>
            <a:r>
              <a:rPr lang="en-US" sz="3200" dirty="0" err="1">
                <a:solidFill>
                  <a:srgbClr val="002060"/>
                </a:solidFill>
              </a:rPr>
              <a:t>trợ</a:t>
            </a:r>
            <a:r>
              <a:rPr lang="en-US" sz="3200" dirty="0">
                <a:solidFill>
                  <a:srgbClr val="002060"/>
                </a:solidFill>
              </a:rPr>
              <a:t> </a:t>
            </a:r>
            <a:r>
              <a:rPr lang="en-US" sz="3200" dirty="0" err="1">
                <a:solidFill>
                  <a:srgbClr val="002060"/>
                </a:solidFill>
              </a:rPr>
              <a:t>gỡ</a:t>
            </a:r>
            <a:r>
              <a:rPr lang="en-US" sz="3200" dirty="0">
                <a:solidFill>
                  <a:srgbClr val="002060"/>
                </a:solidFill>
              </a:rPr>
              <a:t> </a:t>
            </a:r>
            <a:r>
              <a:rPr lang="en-US" sz="3200" dirty="0" err="1">
                <a:solidFill>
                  <a:srgbClr val="002060"/>
                </a:solidFill>
              </a:rPr>
              <a:t>lỗi</a:t>
            </a:r>
            <a:r>
              <a:rPr lang="en-US" sz="3200" dirty="0">
                <a:solidFill>
                  <a:srgbClr val="002060"/>
                </a:solidFill>
              </a:rPr>
              <a:t>, </a:t>
            </a:r>
            <a:r>
              <a:rPr lang="en-US" sz="3200" dirty="0" err="1">
                <a:solidFill>
                  <a:srgbClr val="002060"/>
                </a:solidFill>
              </a:rPr>
              <a:t>phân</a:t>
            </a:r>
            <a:r>
              <a:rPr lang="en-US" sz="3200" dirty="0">
                <a:solidFill>
                  <a:srgbClr val="002060"/>
                </a:solidFill>
              </a:rPr>
              <a:t> </a:t>
            </a:r>
            <a:r>
              <a:rPr lang="en-US" sz="3200" dirty="0" err="1">
                <a:solidFill>
                  <a:srgbClr val="002060"/>
                </a:solidFill>
              </a:rPr>
              <a:t>tích</a:t>
            </a:r>
            <a:r>
              <a:rPr lang="en-US" sz="3200" dirty="0">
                <a:solidFill>
                  <a:srgbClr val="002060"/>
                </a:solidFill>
              </a:rPr>
              <a:t> </a:t>
            </a:r>
            <a:r>
              <a:rPr lang="en-US" sz="3200" dirty="0" err="1">
                <a:solidFill>
                  <a:srgbClr val="002060"/>
                </a:solidFill>
              </a:rPr>
              <a:t>cú</a:t>
            </a:r>
            <a:r>
              <a:rPr lang="en-US" sz="3200" dirty="0">
                <a:solidFill>
                  <a:srgbClr val="002060"/>
                </a:solidFill>
              </a:rPr>
              <a:t> </a:t>
            </a:r>
            <a:r>
              <a:rPr lang="en-US" sz="3200" dirty="0" err="1">
                <a:solidFill>
                  <a:srgbClr val="002060"/>
                </a:solidFill>
              </a:rPr>
              <a:t>pháp</a:t>
            </a:r>
            <a:r>
              <a:rPr lang="en-US" sz="3200" dirty="0">
                <a:solidFill>
                  <a:srgbClr val="002060"/>
                </a:solidFill>
              </a:rPr>
              <a:t> </a:t>
            </a:r>
            <a:r>
              <a:rPr lang="en-US" sz="3200" dirty="0" err="1">
                <a:solidFill>
                  <a:srgbClr val="002060"/>
                </a:solidFill>
              </a:rPr>
              <a:t>dòng</a:t>
            </a:r>
            <a:r>
              <a:rPr lang="en-US" sz="3200" dirty="0">
                <a:solidFill>
                  <a:srgbClr val="002060"/>
                </a:solidFill>
              </a:rPr>
              <a:t> </a:t>
            </a:r>
            <a:r>
              <a:rPr lang="en-US" sz="3200" dirty="0" err="1">
                <a:solidFill>
                  <a:srgbClr val="002060"/>
                </a:solidFill>
              </a:rPr>
              <a:t>lệnh</a:t>
            </a:r>
            <a:r>
              <a:rPr lang="en-US" sz="3200" dirty="0">
                <a:solidFill>
                  <a:srgbClr val="002060"/>
                </a:solidFill>
              </a:rPr>
              <a:t> </a:t>
            </a:r>
            <a:r>
              <a:rPr lang="en-US" sz="3200" dirty="0" err="1">
                <a:solidFill>
                  <a:srgbClr val="002060"/>
                </a:solidFill>
              </a:rPr>
              <a:t>và</a:t>
            </a:r>
            <a:r>
              <a:rPr lang="en-US" sz="3200" dirty="0">
                <a:solidFill>
                  <a:srgbClr val="002060"/>
                </a:solidFill>
              </a:rPr>
              <a:t> </a:t>
            </a:r>
            <a:r>
              <a:rPr lang="en-US" sz="3200" dirty="0" err="1">
                <a:solidFill>
                  <a:srgbClr val="002060"/>
                </a:solidFill>
              </a:rPr>
              <a:t>thực</a:t>
            </a:r>
            <a:r>
              <a:rPr lang="en-US" sz="3200" dirty="0">
                <a:solidFill>
                  <a:srgbClr val="002060"/>
                </a:solidFill>
              </a:rPr>
              <a:t> </a:t>
            </a:r>
            <a:r>
              <a:rPr lang="en-US" sz="3200" dirty="0" err="1">
                <a:solidFill>
                  <a:srgbClr val="002060"/>
                </a:solidFill>
              </a:rPr>
              <a:t>hiện</a:t>
            </a:r>
            <a:r>
              <a:rPr lang="en-US" sz="3200" dirty="0">
                <a:solidFill>
                  <a:srgbClr val="002060"/>
                </a:solidFill>
              </a:rPr>
              <a:t> </a:t>
            </a:r>
            <a:r>
              <a:rPr lang="en-US" sz="3200" dirty="0" err="1">
                <a:solidFill>
                  <a:srgbClr val="002060"/>
                </a:solidFill>
              </a:rPr>
              <a:t>chương</a:t>
            </a:r>
            <a:r>
              <a:rPr lang="en-US" sz="3200" dirty="0">
                <a:solidFill>
                  <a:srgbClr val="002060"/>
                </a:solidFill>
              </a:rPr>
              <a:t> </a:t>
            </a:r>
            <a:r>
              <a:rPr lang="en-US" sz="3200" dirty="0" err="1">
                <a:solidFill>
                  <a:srgbClr val="002060"/>
                </a:solidFill>
              </a:rPr>
              <a:t>trình</a:t>
            </a:r>
            <a:r>
              <a:rPr lang="en-US" sz="3200" dirty="0">
                <a:solidFill>
                  <a:srgbClr val="002060"/>
                </a:solidFill>
              </a:rPr>
              <a:t>.</a:t>
            </a:r>
          </a:p>
        </p:txBody>
      </p:sp>
      <p:sp>
        <p:nvSpPr>
          <p:cNvPr id="3" name="Rectangle 2">
            <a:extLst>
              <a:ext uri="{FF2B5EF4-FFF2-40B4-BE49-F238E27FC236}">
                <a16:creationId xmlns="" xmlns:a16="http://schemas.microsoft.com/office/drawing/2014/main" id="{DFBE9A13-C7EA-748F-2E31-4BDD2082CC81}"/>
              </a:ext>
            </a:extLst>
          </p:cNvPr>
          <p:cNvSpPr/>
          <p:nvPr/>
        </p:nvSpPr>
        <p:spPr>
          <a:xfrm>
            <a:off x="1797149" y="193172"/>
            <a:ext cx="8789436" cy="125758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US" sz="2800" b="1" i="0" u="none" strike="noStrike" kern="1200" cap="none" spc="0" normalizeH="0" baseline="0" noProof="0" dirty="0" err="1">
                <a:ln>
                  <a:noFill/>
                </a:ln>
                <a:solidFill>
                  <a:srgbClr val="1D1A1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Việc</a:t>
            </a:r>
            <a:r>
              <a:rPr kumimoji="0" lang="en-US" sz="2800" b="1" i="0" u="none" strike="noStrike" kern="1200" cap="none" spc="0" normalizeH="0" baseline="0" noProof="0" dirty="0">
                <a:ln>
                  <a:noFill/>
                </a:ln>
                <a:solidFill>
                  <a:srgbClr val="1D1A1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1D1A1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thực</a:t>
            </a:r>
            <a:r>
              <a:rPr kumimoji="0" lang="en-US" sz="2800" b="1" i="0" u="none" strike="noStrike" kern="1200" cap="none" spc="0" normalizeH="0" baseline="0" noProof="0" dirty="0">
                <a:ln>
                  <a:noFill/>
                </a:ln>
                <a:solidFill>
                  <a:srgbClr val="1D1A1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1D1A1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hiện</a:t>
            </a:r>
            <a:r>
              <a:rPr kumimoji="0" lang="en-US" sz="2800" b="1" i="0" u="none" strike="noStrike" kern="1200" cap="none" spc="0" normalizeH="0" baseline="0" noProof="0" dirty="0">
                <a:ln>
                  <a:noFill/>
                </a:ln>
                <a:solidFill>
                  <a:srgbClr val="1D1A1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1D1A1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800" b="1" i="0" u="none" strike="noStrike" kern="1200" cap="none" spc="0" normalizeH="0" baseline="0" noProof="0" dirty="0">
                <a:ln>
                  <a:noFill/>
                </a:ln>
                <a:solidFill>
                  <a:srgbClr val="1D1A1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1D1A1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lệnh</a:t>
            </a:r>
            <a:r>
              <a:rPr kumimoji="0" lang="en-US" sz="2800" b="1" i="0" u="none" strike="noStrike" kern="1200" cap="none" spc="0" normalizeH="0" baseline="0" noProof="0" dirty="0">
                <a:ln>
                  <a:noFill/>
                </a:ln>
                <a:solidFill>
                  <a:srgbClr val="1D1A1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sz="2800" b="1" i="0" u="none" strike="noStrike" kern="1200" cap="none" spc="0" normalizeH="0" baseline="0" noProof="0" dirty="0" err="1">
                <a:ln>
                  <a:noFill/>
                </a:ln>
                <a:solidFill>
                  <a:srgbClr val="1D1A1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chế</a:t>
            </a:r>
            <a:r>
              <a:rPr kumimoji="0" lang="en-US" sz="2800" b="1" i="0" u="none" strike="noStrike" kern="1200" cap="none" spc="0" normalizeH="0" baseline="0" noProof="0" dirty="0">
                <a:ln>
                  <a:noFill/>
                </a:ln>
                <a:solidFill>
                  <a:srgbClr val="1D1A1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1D1A1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a:t>
            </a:r>
            <a:r>
              <a:rPr kumimoji="0" lang="en-US" sz="2800" b="1" i="0" u="none" strike="noStrike" kern="1200" cap="none" spc="0" normalizeH="0" baseline="0" noProof="0" dirty="0">
                <a:ln>
                  <a:noFill/>
                </a:ln>
                <a:solidFill>
                  <a:srgbClr val="1D1A1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1D1A1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gõ</a:t>
            </a:r>
            <a:r>
              <a:rPr kumimoji="0" lang="en-US" sz="2800" b="1" i="0" u="none" strike="noStrike" kern="1200" cap="none" spc="0" normalizeH="0" baseline="0" noProof="0" dirty="0">
                <a:ln>
                  <a:noFill/>
                </a:ln>
                <a:solidFill>
                  <a:srgbClr val="1D1A1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1D1A1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lệnh</a:t>
            </a:r>
            <a:r>
              <a:rPr kumimoji="0" lang="en-US" sz="2800" b="1" i="0" u="none" strike="noStrike" kern="1200" cap="none" spc="0" normalizeH="0" baseline="0" noProof="0" dirty="0">
                <a:ln>
                  <a:noFill/>
                </a:ln>
                <a:solidFill>
                  <a:srgbClr val="1D1A1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1D1A1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trực</a:t>
            </a:r>
            <a:r>
              <a:rPr kumimoji="0" lang="en-US" sz="2800" b="1" i="0" u="none" strike="noStrike" kern="1200" cap="none" spc="0" normalizeH="0" baseline="0" noProof="0" dirty="0">
                <a:ln>
                  <a:noFill/>
                </a:ln>
                <a:solidFill>
                  <a:srgbClr val="1D1A1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1D1A1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tiếp</a:t>
            </a:r>
            <a:r>
              <a:rPr kumimoji="0" lang="en-US" sz="2800" b="1" i="0" u="none" strike="noStrike" kern="1200" cap="none" spc="0" normalizeH="0" baseline="0" noProof="0" dirty="0">
                <a:ln>
                  <a:noFill/>
                </a:ln>
                <a:solidFill>
                  <a:srgbClr val="1D1A1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1D1A1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800" b="1" i="0" u="none" strike="noStrike" kern="1200" cap="none" spc="0" normalizeH="0" baseline="0" noProof="0" dirty="0">
                <a:ln>
                  <a:noFill/>
                </a:ln>
                <a:solidFill>
                  <a:srgbClr val="1D1A1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1D1A1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chế</a:t>
            </a:r>
            <a:r>
              <a:rPr kumimoji="0" lang="en-US" sz="2800" b="1" i="0" u="none" strike="noStrike" kern="1200" cap="none" spc="0" normalizeH="0" baseline="0" noProof="0" dirty="0">
                <a:ln>
                  <a:noFill/>
                </a:ln>
                <a:solidFill>
                  <a:srgbClr val="1D1A1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1D1A1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a:t>
            </a:r>
            <a:r>
              <a:rPr kumimoji="0" lang="en-US" sz="2800" b="1" i="0" u="none" strike="noStrike" kern="1200" cap="none" spc="0" normalizeH="0" baseline="0" noProof="0" dirty="0">
                <a:ln>
                  <a:noFill/>
                </a:ln>
                <a:solidFill>
                  <a:srgbClr val="1D1A1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1D1A1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soạn</a:t>
            </a:r>
            <a:r>
              <a:rPr kumimoji="0" lang="en-US" sz="2800" b="1" i="0" u="none" strike="noStrike" kern="1200" cap="none" spc="0" normalizeH="0" baseline="0" noProof="0" dirty="0">
                <a:ln>
                  <a:noFill/>
                </a:ln>
                <a:solidFill>
                  <a:srgbClr val="1D1A1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1D1A1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thảo</a:t>
            </a:r>
            <a:r>
              <a:rPr kumimoji="0" lang="en-US" sz="2800" b="1" i="0" u="none" strike="noStrike" kern="1200" cap="none" spc="0" normalizeH="0" baseline="0" noProof="0" dirty="0">
                <a:ln>
                  <a:noFill/>
                </a:ln>
                <a:solidFill>
                  <a:srgbClr val="1D1A1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1D1A1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800" b="1" i="0" u="none" strike="noStrike" kern="1200" cap="none" spc="0" normalizeH="0" baseline="0" noProof="0" dirty="0">
                <a:ln>
                  <a:noFill/>
                </a:ln>
                <a:solidFill>
                  <a:srgbClr val="1D1A1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1D1A1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điểm</a:t>
            </a:r>
            <a:r>
              <a:rPr kumimoji="0" lang="en-US" sz="2800" b="1" i="0" u="none" strike="noStrike" kern="1200" cap="none" spc="0" normalizeH="0" baseline="0" noProof="0" dirty="0">
                <a:ln>
                  <a:noFill/>
                </a:ln>
                <a:solidFill>
                  <a:srgbClr val="1D1A1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1D1A1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gì</a:t>
            </a:r>
            <a:r>
              <a:rPr kumimoji="0" lang="en-US" sz="2800" b="1" i="0" u="none" strike="noStrike" kern="1200" cap="none" spc="0" normalizeH="0" baseline="0" noProof="0" dirty="0">
                <a:ln>
                  <a:noFill/>
                </a:ln>
                <a:solidFill>
                  <a:srgbClr val="1D1A1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1D1A1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giống</a:t>
            </a:r>
            <a:r>
              <a:rPr kumimoji="0" lang="en-US" sz="2800" b="1" i="0" u="none" strike="noStrike" kern="1200" cap="none" spc="0" normalizeH="0" baseline="0" noProof="0" dirty="0">
                <a:ln>
                  <a:noFill/>
                </a:ln>
                <a:solidFill>
                  <a:srgbClr val="1D1A1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1D1A1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2800" b="1" i="0" u="none" strike="noStrike" kern="1200" cap="none" spc="0" normalizeH="0" baseline="0" noProof="0" dirty="0">
                <a:ln>
                  <a:noFill/>
                </a:ln>
                <a:solidFill>
                  <a:srgbClr val="1D1A1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1D1A1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khác</a:t>
            </a:r>
            <a:r>
              <a:rPr kumimoji="0" lang="en-US" sz="2800" b="1" i="0" u="none" strike="noStrike" kern="1200" cap="none" spc="0" normalizeH="0" baseline="0" noProof="0" dirty="0">
                <a:ln>
                  <a:noFill/>
                </a:ln>
                <a:solidFill>
                  <a:srgbClr val="1D1A1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1D1A1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2800" b="1" i="0" u="none" strike="noStrike" kern="1200" cap="none" spc="0" normalizeH="0" baseline="0" noProof="0" dirty="0">
                <a:ln>
                  <a:noFill/>
                </a:ln>
                <a:solidFill>
                  <a:srgbClr val="1D1A1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p>
          <a:p>
            <a:pPr algn="ctr"/>
            <a:endParaRPr lang="en-US" dirty="0"/>
          </a:p>
        </p:txBody>
      </p:sp>
      <p:sp>
        <p:nvSpPr>
          <p:cNvPr id="11" name="Arrow: Bent-Up 10">
            <a:extLst>
              <a:ext uri="{FF2B5EF4-FFF2-40B4-BE49-F238E27FC236}">
                <a16:creationId xmlns="" xmlns:a16="http://schemas.microsoft.com/office/drawing/2014/main" id="{C1A2F55E-F026-7044-838C-A286D5DF5B33}"/>
              </a:ext>
            </a:extLst>
          </p:cNvPr>
          <p:cNvSpPr/>
          <p:nvPr/>
        </p:nvSpPr>
        <p:spPr>
          <a:xfrm rot="5400000">
            <a:off x="1424796" y="1823115"/>
            <a:ext cx="1292440" cy="547734"/>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E879FD38-1831-8C1C-E658-A3AB83F1C273}"/>
              </a:ext>
            </a:extLst>
          </p:cNvPr>
          <p:cNvSpPr/>
          <p:nvPr/>
        </p:nvSpPr>
        <p:spPr>
          <a:xfrm>
            <a:off x="2341982" y="4284041"/>
            <a:ext cx="8459665" cy="1980936"/>
          </a:xfrm>
          <a:prstGeom prst="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dirty="0" err="1">
                <a:solidFill>
                  <a:srgbClr val="002060"/>
                </a:solidFill>
              </a:rPr>
              <a:t>Khác:Chế</a:t>
            </a:r>
            <a:r>
              <a:rPr lang="en-US" sz="3200" dirty="0">
                <a:solidFill>
                  <a:srgbClr val="002060"/>
                </a:solidFill>
              </a:rPr>
              <a:t> </a:t>
            </a:r>
            <a:r>
              <a:rPr lang="en-US" sz="3200" dirty="0" err="1">
                <a:solidFill>
                  <a:srgbClr val="002060"/>
                </a:solidFill>
              </a:rPr>
              <a:t>độ</a:t>
            </a:r>
            <a:r>
              <a:rPr lang="en-US" sz="3200" dirty="0">
                <a:solidFill>
                  <a:srgbClr val="002060"/>
                </a:solidFill>
              </a:rPr>
              <a:t> </a:t>
            </a:r>
            <a:r>
              <a:rPr lang="en-US" sz="3200" dirty="0" err="1">
                <a:solidFill>
                  <a:srgbClr val="002060"/>
                </a:solidFill>
              </a:rPr>
              <a:t>gõ</a:t>
            </a:r>
            <a:r>
              <a:rPr lang="en-US" sz="3200" dirty="0">
                <a:solidFill>
                  <a:srgbClr val="002060"/>
                </a:solidFill>
              </a:rPr>
              <a:t> </a:t>
            </a:r>
            <a:r>
              <a:rPr lang="en-US" sz="3200" dirty="0" err="1">
                <a:solidFill>
                  <a:srgbClr val="002060"/>
                </a:solidFill>
              </a:rPr>
              <a:t>lệnh</a:t>
            </a:r>
            <a:r>
              <a:rPr lang="en-US" sz="3200" dirty="0">
                <a:solidFill>
                  <a:srgbClr val="002060"/>
                </a:solidFill>
              </a:rPr>
              <a:t> </a:t>
            </a:r>
            <a:r>
              <a:rPr lang="en-US" sz="3200" dirty="0" err="1">
                <a:solidFill>
                  <a:srgbClr val="002060"/>
                </a:solidFill>
              </a:rPr>
              <a:t>trực</a:t>
            </a:r>
            <a:r>
              <a:rPr lang="en-US" sz="3200" dirty="0">
                <a:solidFill>
                  <a:srgbClr val="002060"/>
                </a:solidFill>
              </a:rPr>
              <a:t> </a:t>
            </a:r>
            <a:r>
              <a:rPr lang="en-US" sz="3200" dirty="0" err="1">
                <a:solidFill>
                  <a:srgbClr val="002060"/>
                </a:solidFill>
              </a:rPr>
              <a:t>tiếp</a:t>
            </a:r>
            <a:r>
              <a:rPr lang="en-US" sz="3200" dirty="0">
                <a:solidFill>
                  <a:srgbClr val="002060"/>
                </a:solidFill>
              </a:rPr>
              <a:t> </a:t>
            </a:r>
            <a:r>
              <a:rPr lang="en-US" sz="3200" dirty="0" err="1">
                <a:solidFill>
                  <a:srgbClr val="002060"/>
                </a:solidFill>
              </a:rPr>
              <a:t>thường</a:t>
            </a:r>
            <a:r>
              <a:rPr lang="en-US" sz="3200" dirty="0">
                <a:solidFill>
                  <a:srgbClr val="002060"/>
                </a:solidFill>
              </a:rPr>
              <a:t> </a:t>
            </a:r>
            <a:r>
              <a:rPr lang="en-US" sz="3200" dirty="0" err="1">
                <a:solidFill>
                  <a:srgbClr val="002060"/>
                </a:solidFill>
              </a:rPr>
              <a:t>được</a:t>
            </a:r>
            <a:r>
              <a:rPr lang="en-US" sz="3200" dirty="0">
                <a:solidFill>
                  <a:srgbClr val="002060"/>
                </a:solidFill>
              </a:rPr>
              <a:t> </a:t>
            </a:r>
            <a:r>
              <a:rPr lang="en-US" sz="3200" dirty="0" err="1">
                <a:solidFill>
                  <a:srgbClr val="002060"/>
                </a:solidFill>
              </a:rPr>
              <a:t>dùng</a:t>
            </a:r>
            <a:r>
              <a:rPr lang="en-US" sz="3200" dirty="0">
                <a:solidFill>
                  <a:srgbClr val="002060"/>
                </a:solidFill>
              </a:rPr>
              <a:t> </a:t>
            </a:r>
            <a:r>
              <a:rPr lang="en-US" sz="3200" dirty="0" err="1">
                <a:solidFill>
                  <a:srgbClr val="002060"/>
                </a:solidFill>
              </a:rPr>
              <a:t>để</a:t>
            </a:r>
            <a:r>
              <a:rPr lang="en-US" sz="3200" dirty="0">
                <a:solidFill>
                  <a:srgbClr val="002060"/>
                </a:solidFill>
              </a:rPr>
              <a:t> </a:t>
            </a:r>
            <a:r>
              <a:rPr lang="en-US" sz="3200" dirty="0" err="1">
                <a:solidFill>
                  <a:srgbClr val="002060"/>
                </a:solidFill>
              </a:rPr>
              <a:t>tính</a:t>
            </a:r>
            <a:r>
              <a:rPr lang="en-US" sz="3200" dirty="0">
                <a:solidFill>
                  <a:srgbClr val="002060"/>
                </a:solidFill>
              </a:rPr>
              <a:t> </a:t>
            </a:r>
            <a:r>
              <a:rPr lang="en-US" sz="3200" dirty="0" err="1">
                <a:solidFill>
                  <a:srgbClr val="002060"/>
                </a:solidFill>
              </a:rPr>
              <a:t>toán</a:t>
            </a:r>
            <a:r>
              <a:rPr lang="en-US" sz="3200" dirty="0">
                <a:solidFill>
                  <a:srgbClr val="002060"/>
                </a:solidFill>
              </a:rPr>
              <a:t> </a:t>
            </a:r>
            <a:r>
              <a:rPr lang="en-US" sz="3200" dirty="0" err="1">
                <a:solidFill>
                  <a:srgbClr val="002060"/>
                </a:solidFill>
              </a:rPr>
              <a:t>và</a:t>
            </a:r>
            <a:r>
              <a:rPr lang="en-US" sz="3200" dirty="0">
                <a:solidFill>
                  <a:srgbClr val="002060"/>
                </a:solidFill>
              </a:rPr>
              <a:t> </a:t>
            </a:r>
            <a:r>
              <a:rPr lang="en-US" sz="3200" dirty="0" err="1">
                <a:solidFill>
                  <a:srgbClr val="002060"/>
                </a:solidFill>
              </a:rPr>
              <a:t>kiểm</a:t>
            </a:r>
            <a:r>
              <a:rPr lang="en-US" sz="3200" dirty="0">
                <a:solidFill>
                  <a:srgbClr val="002060"/>
                </a:solidFill>
              </a:rPr>
              <a:t> </a:t>
            </a:r>
            <a:r>
              <a:rPr lang="en-US" sz="3200" dirty="0" err="1">
                <a:solidFill>
                  <a:srgbClr val="002060"/>
                </a:solidFill>
              </a:rPr>
              <a:t>tra</a:t>
            </a:r>
            <a:r>
              <a:rPr lang="en-US" sz="3200" dirty="0">
                <a:solidFill>
                  <a:srgbClr val="002060"/>
                </a:solidFill>
              </a:rPr>
              <a:t> </a:t>
            </a:r>
            <a:r>
              <a:rPr lang="en-US" sz="3200" dirty="0" err="1">
                <a:solidFill>
                  <a:srgbClr val="002060"/>
                </a:solidFill>
              </a:rPr>
              <a:t>nhanh</a:t>
            </a:r>
            <a:r>
              <a:rPr lang="en-US" sz="3200" dirty="0">
                <a:solidFill>
                  <a:srgbClr val="002060"/>
                </a:solidFill>
              </a:rPr>
              <a:t> </a:t>
            </a:r>
            <a:r>
              <a:rPr lang="en-US" sz="3200" dirty="0" err="1">
                <a:solidFill>
                  <a:srgbClr val="002060"/>
                </a:solidFill>
              </a:rPr>
              <a:t>các</a:t>
            </a:r>
            <a:r>
              <a:rPr lang="en-US" sz="3200" dirty="0">
                <a:solidFill>
                  <a:srgbClr val="002060"/>
                </a:solidFill>
              </a:rPr>
              <a:t> </a:t>
            </a:r>
            <a:r>
              <a:rPr lang="en-US" sz="3200" dirty="0" err="1">
                <a:solidFill>
                  <a:srgbClr val="002060"/>
                </a:solidFill>
              </a:rPr>
              <a:t>lệnh</a:t>
            </a:r>
            <a:r>
              <a:rPr lang="en-US" sz="3200" dirty="0">
                <a:solidFill>
                  <a:srgbClr val="002060"/>
                </a:solidFill>
              </a:rPr>
              <a:t>, </a:t>
            </a:r>
            <a:r>
              <a:rPr lang="en-US" sz="3200" dirty="0" err="1">
                <a:solidFill>
                  <a:srgbClr val="002060"/>
                </a:solidFill>
              </a:rPr>
              <a:t>còn</a:t>
            </a:r>
            <a:r>
              <a:rPr lang="en-US" sz="3200" dirty="0">
                <a:solidFill>
                  <a:srgbClr val="002060"/>
                </a:solidFill>
              </a:rPr>
              <a:t> </a:t>
            </a:r>
            <a:r>
              <a:rPr lang="en-US" sz="3200" dirty="0" err="1">
                <a:solidFill>
                  <a:srgbClr val="002060"/>
                </a:solidFill>
              </a:rPr>
              <a:t>chế</a:t>
            </a:r>
            <a:r>
              <a:rPr lang="en-US" sz="3200" dirty="0">
                <a:solidFill>
                  <a:srgbClr val="002060"/>
                </a:solidFill>
              </a:rPr>
              <a:t> </a:t>
            </a:r>
            <a:r>
              <a:rPr lang="en-US" sz="3200" dirty="0" err="1">
                <a:solidFill>
                  <a:srgbClr val="002060"/>
                </a:solidFill>
              </a:rPr>
              <a:t>độ</a:t>
            </a:r>
            <a:r>
              <a:rPr lang="en-US" sz="3200" dirty="0">
                <a:solidFill>
                  <a:srgbClr val="002060"/>
                </a:solidFill>
              </a:rPr>
              <a:t> </a:t>
            </a:r>
            <a:r>
              <a:rPr lang="en-US" sz="3200" dirty="0" err="1">
                <a:solidFill>
                  <a:srgbClr val="002060"/>
                </a:solidFill>
              </a:rPr>
              <a:t>soạn</a:t>
            </a:r>
            <a:r>
              <a:rPr lang="en-US" sz="3200" dirty="0">
                <a:solidFill>
                  <a:srgbClr val="002060"/>
                </a:solidFill>
              </a:rPr>
              <a:t> </a:t>
            </a:r>
            <a:r>
              <a:rPr lang="en-US" sz="3200" dirty="0" err="1">
                <a:solidFill>
                  <a:srgbClr val="002060"/>
                </a:solidFill>
              </a:rPr>
              <a:t>thảo</a:t>
            </a:r>
            <a:r>
              <a:rPr lang="en-US" sz="3200" dirty="0">
                <a:solidFill>
                  <a:srgbClr val="002060"/>
                </a:solidFill>
              </a:rPr>
              <a:t> </a:t>
            </a:r>
            <a:r>
              <a:rPr lang="en-US" sz="3200" dirty="0" err="1">
                <a:solidFill>
                  <a:srgbClr val="002060"/>
                </a:solidFill>
              </a:rPr>
              <a:t>thì</a:t>
            </a:r>
            <a:r>
              <a:rPr lang="en-US" sz="3200" dirty="0">
                <a:solidFill>
                  <a:srgbClr val="002060"/>
                </a:solidFill>
              </a:rPr>
              <a:t> </a:t>
            </a:r>
            <a:r>
              <a:rPr lang="en-US" sz="3200" dirty="0" err="1">
                <a:solidFill>
                  <a:srgbClr val="002060"/>
                </a:solidFill>
              </a:rPr>
              <a:t>dùng</a:t>
            </a:r>
            <a:r>
              <a:rPr lang="en-US" sz="3200" dirty="0">
                <a:solidFill>
                  <a:srgbClr val="002060"/>
                </a:solidFill>
              </a:rPr>
              <a:t> </a:t>
            </a:r>
            <a:r>
              <a:rPr lang="en-US" sz="3200" dirty="0" err="1">
                <a:solidFill>
                  <a:srgbClr val="002060"/>
                </a:solidFill>
              </a:rPr>
              <a:t>để</a:t>
            </a:r>
            <a:r>
              <a:rPr lang="en-US" sz="3200" dirty="0">
                <a:solidFill>
                  <a:srgbClr val="002060"/>
                </a:solidFill>
              </a:rPr>
              <a:t> </a:t>
            </a:r>
            <a:r>
              <a:rPr lang="en-US" sz="3200" dirty="0" err="1">
                <a:solidFill>
                  <a:srgbClr val="002060"/>
                </a:solidFill>
              </a:rPr>
              <a:t>viết</a:t>
            </a:r>
            <a:r>
              <a:rPr lang="en-US" sz="3200" dirty="0">
                <a:solidFill>
                  <a:srgbClr val="002060"/>
                </a:solidFill>
              </a:rPr>
              <a:t> </a:t>
            </a:r>
            <a:r>
              <a:rPr lang="en-US" sz="3200" dirty="0" err="1">
                <a:solidFill>
                  <a:srgbClr val="002060"/>
                </a:solidFill>
              </a:rPr>
              <a:t>các</a:t>
            </a:r>
            <a:r>
              <a:rPr lang="en-US" sz="3200" dirty="0">
                <a:solidFill>
                  <a:srgbClr val="002060"/>
                </a:solidFill>
              </a:rPr>
              <a:t> </a:t>
            </a:r>
            <a:r>
              <a:rPr lang="en-US" sz="3200" dirty="0" err="1">
                <a:solidFill>
                  <a:srgbClr val="002060"/>
                </a:solidFill>
              </a:rPr>
              <a:t>chương</a:t>
            </a:r>
            <a:r>
              <a:rPr lang="en-US" sz="3200" dirty="0">
                <a:solidFill>
                  <a:srgbClr val="002060"/>
                </a:solidFill>
              </a:rPr>
              <a:t> </a:t>
            </a:r>
            <a:r>
              <a:rPr lang="en-US" sz="3200" dirty="0" err="1">
                <a:solidFill>
                  <a:srgbClr val="002060"/>
                </a:solidFill>
              </a:rPr>
              <a:t>trình</a:t>
            </a:r>
            <a:r>
              <a:rPr lang="en-US" sz="3200" dirty="0">
                <a:solidFill>
                  <a:srgbClr val="002060"/>
                </a:solidFill>
              </a:rPr>
              <a:t> </a:t>
            </a:r>
            <a:r>
              <a:rPr lang="en-US" sz="3200" dirty="0" err="1">
                <a:solidFill>
                  <a:srgbClr val="002060"/>
                </a:solidFill>
              </a:rPr>
              <a:t>nhiều</a:t>
            </a:r>
            <a:r>
              <a:rPr lang="en-US" sz="3200" dirty="0">
                <a:solidFill>
                  <a:srgbClr val="002060"/>
                </a:solidFill>
              </a:rPr>
              <a:t> </a:t>
            </a:r>
            <a:r>
              <a:rPr lang="en-US" sz="3200" dirty="0" err="1">
                <a:solidFill>
                  <a:srgbClr val="002060"/>
                </a:solidFill>
              </a:rPr>
              <a:t>dòng</a:t>
            </a:r>
            <a:r>
              <a:rPr lang="en-US" sz="3200" dirty="0">
                <a:solidFill>
                  <a:srgbClr val="002060"/>
                </a:solidFill>
              </a:rPr>
              <a:t> </a:t>
            </a:r>
            <a:r>
              <a:rPr lang="en-US" sz="3200" dirty="0" err="1">
                <a:solidFill>
                  <a:srgbClr val="002060"/>
                </a:solidFill>
              </a:rPr>
              <a:t>lệnh</a:t>
            </a:r>
            <a:endParaRPr lang="en-US" sz="3200" dirty="0">
              <a:solidFill>
                <a:srgbClr val="002060"/>
              </a:solidFill>
            </a:endParaRPr>
          </a:p>
        </p:txBody>
      </p:sp>
      <p:sp>
        <p:nvSpPr>
          <p:cNvPr id="13" name="Arrow: Bent-Up 12">
            <a:extLst>
              <a:ext uri="{FF2B5EF4-FFF2-40B4-BE49-F238E27FC236}">
                <a16:creationId xmlns="" xmlns:a16="http://schemas.microsoft.com/office/drawing/2014/main" id="{CDD13030-2449-6358-FB65-A68934DC4647}"/>
              </a:ext>
            </a:extLst>
          </p:cNvPr>
          <p:cNvSpPr/>
          <p:nvPr/>
        </p:nvSpPr>
        <p:spPr>
          <a:xfrm rot="5400000">
            <a:off x="740846" y="3733073"/>
            <a:ext cx="2660340" cy="547734"/>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9636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C71F1EEB-879B-A180-99A2-5A100C8C3890}"/>
              </a:ext>
            </a:extLst>
          </p:cNvPr>
          <p:cNvPicPr>
            <a:picLocks noChangeAspect="1"/>
          </p:cNvPicPr>
          <p:nvPr/>
        </p:nvPicPr>
        <p:blipFill>
          <a:blip r:embed="rId2"/>
          <a:stretch>
            <a:fillRect/>
          </a:stretch>
        </p:blipFill>
        <p:spPr>
          <a:xfrm>
            <a:off x="80682" y="0"/>
            <a:ext cx="12030635" cy="6722209"/>
          </a:xfrm>
          <a:prstGeom prst="rect">
            <a:avLst/>
          </a:prstGeom>
        </p:spPr>
      </p:pic>
      <p:pic>
        <p:nvPicPr>
          <p:cNvPr id="4" name="Google Shape;158;p2">
            <a:extLst>
              <a:ext uri="{FF2B5EF4-FFF2-40B4-BE49-F238E27FC236}">
                <a16:creationId xmlns="" xmlns:a16="http://schemas.microsoft.com/office/drawing/2014/main" id="{363AE092-9626-7731-B309-683E09452BD8}"/>
              </a:ext>
            </a:extLst>
          </p:cNvPr>
          <p:cNvPicPr preferRelativeResize="0">
            <a:picLocks/>
          </p:cNvPicPr>
          <p:nvPr/>
        </p:nvPicPr>
        <p:blipFill rotWithShape="1">
          <a:blip r:embed="rId3">
            <a:alphaModFix/>
          </a:blip>
          <a:srcRect/>
          <a:stretch/>
        </p:blipFill>
        <p:spPr>
          <a:xfrm>
            <a:off x="2184401" y="1787027"/>
            <a:ext cx="6573520" cy="1941693"/>
          </a:xfrm>
          <a:prstGeom prst="rect">
            <a:avLst/>
          </a:prstGeom>
          <a:noFill/>
          <a:ln>
            <a:noFill/>
          </a:ln>
        </p:spPr>
      </p:pic>
    </p:spTree>
    <p:extLst>
      <p:ext uri="{BB962C8B-B14F-4D97-AF65-F5344CB8AC3E}">
        <p14:creationId xmlns:p14="http://schemas.microsoft.com/office/powerpoint/2010/main" val="2082055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lowchart: Alternate Process 2"/>
          <p:cNvSpPr/>
          <p:nvPr/>
        </p:nvSpPr>
        <p:spPr>
          <a:xfrm>
            <a:off x="74645" y="1107487"/>
            <a:ext cx="12192000" cy="5652611"/>
          </a:xfrm>
          <a:prstGeom prst="flowChartAlternateProcess">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600"/>
              </a:spcBef>
              <a:spcAft>
                <a:spcPts val="600"/>
              </a:spcAft>
            </a:pPr>
            <a:r>
              <a:rPr lang="fr-FR"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1.</a:t>
            </a:r>
            <a:r>
              <a:rPr lang="fr-FR"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Kết</a:t>
            </a:r>
            <a:r>
              <a:rPr lang="fr-F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quả</a:t>
            </a:r>
            <a:r>
              <a:rPr lang="fr-F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fr-F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mỗi</a:t>
            </a:r>
            <a:r>
              <a:rPr lang="fr-F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lệnh</a:t>
            </a:r>
            <a:r>
              <a:rPr lang="fr-F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sau</a:t>
            </a:r>
            <a:r>
              <a:rPr lang="fr-F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là </a:t>
            </a:r>
            <a:r>
              <a:rPr lang="fr-F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gì</a:t>
            </a:r>
            <a:r>
              <a:rPr lang="fr-F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Kết</a:t>
            </a:r>
            <a:r>
              <a:rPr lang="fr-F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quả</a:t>
            </a:r>
            <a:r>
              <a:rPr lang="fr-F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đó</a:t>
            </a:r>
            <a:r>
              <a:rPr lang="fr-F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fr-F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kiểu</a:t>
            </a:r>
            <a:r>
              <a:rPr lang="fr-F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dữ</a:t>
            </a:r>
            <a:r>
              <a:rPr lang="fr-F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liệu</a:t>
            </a:r>
            <a:r>
              <a:rPr lang="fr-F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nào</a:t>
            </a:r>
            <a:r>
              <a:rPr lang="fr-F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fr-FR" sz="3200" dirty="0">
                <a:solidFill>
                  <a:srgbClr val="FF66FF"/>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fr-F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12 + 15 </a:t>
            </a:r>
            <a:endParaRPr lang="en-US" sz="3200" dirty="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fr-FR" sz="3200" dirty="0">
                <a:solidFill>
                  <a:srgbClr val="FF66FF"/>
                </a:solidFill>
                <a:latin typeface="Times New Roman" panose="02020603050405020304" pitchFamily="18" charset="0"/>
                <a:ea typeface="Times New Roman" panose="02020603050405020304" pitchFamily="18" charset="0"/>
                <a:cs typeface="Times New Roman" panose="02020603050405020304" pitchFamily="18" charset="0"/>
              </a:rPr>
              <a:t>&gt;&gt;&gt; </a:t>
            </a:r>
            <a:r>
              <a:rPr lang="fr-FR" sz="32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a:t>
            </a:r>
            <a:r>
              <a:rPr lang="fr-FR" sz="3200"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Bạn</a:t>
            </a:r>
            <a:r>
              <a:rPr lang="fr-FR" sz="32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rất</a:t>
            </a:r>
            <a:r>
              <a:rPr lang="fr-FR" sz="32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tốt</a:t>
            </a:r>
            <a:r>
              <a:rPr lang="fr-FR" sz="32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3200" dirty="0">
                <a:solidFill>
                  <a:srgbClr val="FF66FF"/>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10 + 7/2</a:t>
            </a:r>
          </a:p>
          <a:p>
            <a:pPr algn="just">
              <a:spcBef>
                <a:spcPts val="600"/>
              </a:spcBef>
              <a:spcAft>
                <a:spcPts val="600"/>
              </a:spcAft>
            </a:pPr>
            <a:r>
              <a:rPr lang="fr-FR" sz="3200" dirty="0">
                <a:solidFill>
                  <a:srgbClr val="FF66FF"/>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fr-F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5//2 </a:t>
            </a:r>
            <a:endParaRPr lang="en-US" sz="3200" dirty="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Lệnh</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sẽ</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in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quả</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3200" dirty="0">
                <a:solidFill>
                  <a:srgbClr val="FF66FF"/>
                </a:solidFill>
                <a:latin typeface="Times New Roman" panose="02020603050405020304" pitchFamily="18" charset="0"/>
                <a:ea typeface="Times New Roman" panose="02020603050405020304" pitchFamily="18" charset="0"/>
                <a:cs typeface="Times New Roman" panose="02020603050405020304" pitchFamily="18" charset="0"/>
              </a:rPr>
              <a:t>&gt;&gt;&gt; print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“13 + 10*3/2 – 3*2 = ”</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13 + 10*3/2 – 3*2)</a:t>
            </a:r>
            <a:endParaRPr lang="en-US" sz="3200" dirty="0">
              <a:solidFill>
                <a:srgbClr val="00000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endPar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 xmlns:a16="http://schemas.microsoft.com/office/drawing/2014/main" id="{28584C69-9010-7111-99EE-02F14B3C94A9}"/>
              </a:ext>
            </a:extLst>
          </p:cNvPr>
          <p:cNvSpPr txBox="1"/>
          <p:nvPr/>
        </p:nvSpPr>
        <p:spPr>
          <a:xfrm>
            <a:off x="3718560" y="111806"/>
            <a:ext cx="5275709" cy="584775"/>
          </a:xfrm>
          <a:prstGeom prst="rect">
            <a:avLst/>
          </a:prstGeom>
          <a:noFill/>
        </p:spPr>
        <p:txBody>
          <a:bodyPr wrap="square" rtlCol="0">
            <a:spAutoFit/>
          </a:bodyPr>
          <a:lstStyle/>
          <a:p>
            <a:r>
              <a:rPr lang="en-US" sz="3200" b="1" dirty="0">
                <a:solidFill>
                  <a:srgbClr val="C00000"/>
                </a:solidFill>
                <a:latin typeface="Times New Roman" panose="02020603050405020304" pitchFamily="18" charset="0"/>
                <a:cs typeface="Times New Roman" panose="02020603050405020304" pitchFamily="18" charset="0"/>
              </a:rPr>
              <a:t>PHIẾU HOẠT ĐỘNG SỐ 2</a:t>
            </a:r>
          </a:p>
        </p:txBody>
      </p:sp>
      <p:sp>
        <p:nvSpPr>
          <p:cNvPr id="7" name="TextBox 6">
            <a:extLst>
              <a:ext uri="{FF2B5EF4-FFF2-40B4-BE49-F238E27FC236}">
                <a16:creationId xmlns="" xmlns:a16="http://schemas.microsoft.com/office/drawing/2014/main" id="{56C10731-15EB-1C57-B617-BABB58DE6130}"/>
              </a:ext>
            </a:extLst>
          </p:cNvPr>
          <p:cNvSpPr txBox="1"/>
          <p:nvPr/>
        </p:nvSpPr>
        <p:spPr>
          <a:xfrm>
            <a:off x="3889828" y="1985948"/>
            <a:ext cx="7073434" cy="584775"/>
          </a:xfrm>
          <a:prstGeom prst="rect">
            <a:avLst/>
          </a:prstGeom>
          <a:noFill/>
        </p:spPr>
        <p:txBody>
          <a:bodyPr wrap="square" rtlCol="0">
            <a:spAutoFit/>
          </a:bodyPr>
          <a:lstStyle/>
          <a:p>
            <a:r>
              <a:rPr lang="en-US" sz="32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sz="32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Kết</a:t>
            </a:r>
            <a:r>
              <a:rPr lang="en-US" sz="32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quả</a:t>
            </a:r>
            <a:r>
              <a:rPr lang="en-US" sz="32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27, </a:t>
            </a:r>
            <a:r>
              <a:rPr lang="en-US" sz="32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kiểu</a:t>
            </a:r>
            <a:r>
              <a:rPr lang="en-US" sz="32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số</a:t>
            </a:r>
            <a:r>
              <a:rPr lang="en-US" sz="32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nguyên</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 xmlns:a16="http://schemas.microsoft.com/office/drawing/2014/main" id="{487740A2-0438-BA5A-462D-263642B7F312}"/>
              </a:ext>
            </a:extLst>
          </p:cNvPr>
          <p:cNvSpPr txBox="1"/>
          <p:nvPr/>
        </p:nvSpPr>
        <p:spPr>
          <a:xfrm>
            <a:off x="3889828" y="3309112"/>
            <a:ext cx="7073433" cy="584775"/>
          </a:xfrm>
          <a:prstGeom prst="rect">
            <a:avLst/>
          </a:prstGeom>
          <a:noFill/>
        </p:spPr>
        <p:txBody>
          <a:bodyPr wrap="square" rtlCol="0">
            <a:spAutoFit/>
          </a:bodyPr>
          <a:lstStyle/>
          <a:p>
            <a:r>
              <a:rPr lang="en-US" sz="32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Kết</a:t>
            </a:r>
            <a:r>
              <a:rPr lang="en-US" sz="32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quả</a:t>
            </a:r>
            <a:r>
              <a:rPr lang="en-US" sz="32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13.5, </a:t>
            </a:r>
            <a:r>
              <a:rPr lang="en-US" sz="32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kiểu</a:t>
            </a:r>
            <a:r>
              <a:rPr lang="en-US" sz="32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số</a:t>
            </a:r>
            <a:r>
              <a:rPr lang="en-US" sz="32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thực</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 xmlns:a16="http://schemas.microsoft.com/office/drawing/2014/main" id="{6CC4E962-913C-66C5-0CDF-119111674A55}"/>
              </a:ext>
            </a:extLst>
          </p:cNvPr>
          <p:cNvSpPr txBox="1"/>
          <p:nvPr/>
        </p:nvSpPr>
        <p:spPr>
          <a:xfrm>
            <a:off x="3889828" y="2671726"/>
            <a:ext cx="7754775" cy="584775"/>
          </a:xfrm>
          <a:prstGeom prst="rect">
            <a:avLst/>
          </a:prstGeom>
          <a:noFill/>
        </p:spPr>
        <p:txBody>
          <a:bodyPr wrap="square" rtlCol="0">
            <a:spAutoFit/>
          </a:bodyPr>
          <a:lstStyle/>
          <a:p>
            <a:r>
              <a:rPr lang="en-US" sz="32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Kết</a:t>
            </a:r>
            <a:r>
              <a:rPr lang="en-US" sz="32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quả</a:t>
            </a:r>
            <a:r>
              <a:rPr lang="en-US" sz="32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a:solidFill>
                  <a:schemeClr val="accent1">
                    <a:lumMod val="75000"/>
                  </a:schemeClr>
                </a:solidFill>
                <a:latin typeface="Times New Roman" panose="02020603050405020304" pitchFamily="18" charset="0"/>
                <a:cs typeface="Times New Roman" panose="02020603050405020304" pitchFamily="18" charset="0"/>
                <a:sym typeface="Wingdings" panose="05000000000000000000" pitchFamily="2" charset="2"/>
              </a:rPr>
              <a:t>‘</a:t>
            </a:r>
            <a:r>
              <a:rPr lang="fr-FR" sz="3200" dirty="0" err="1">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Bạn</a:t>
            </a:r>
            <a:r>
              <a:rPr lang="fr-FR" sz="3200"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rất</a:t>
            </a:r>
            <a:r>
              <a:rPr lang="fr-FR" sz="3200"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tốt</a:t>
            </a:r>
            <a:r>
              <a:rPr lang="fr-FR" sz="3200"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dirty="0">
                <a:solidFill>
                  <a:schemeClr val="accent1">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kiểu</a:t>
            </a:r>
            <a:r>
              <a:rPr lang="en-US" sz="32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xâu</a:t>
            </a:r>
            <a:r>
              <a:rPr lang="en-US" sz="32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kí</a:t>
            </a:r>
            <a:r>
              <a:rPr lang="en-US" sz="32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tự</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 xmlns:a16="http://schemas.microsoft.com/office/drawing/2014/main" id="{E0CFF637-4C26-D5BA-0BB7-1DBD494143B2}"/>
              </a:ext>
            </a:extLst>
          </p:cNvPr>
          <p:cNvSpPr txBox="1"/>
          <p:nvPr/>
        </p:nvSpPr>
        <p:spPr>
          <a:xfrm>
            <a:off x="3889828" y="3993777"/>
            <a:ext cx="6569788" cy="584775"/>
          </a:xfrm>
          <a:prstGeom prst="rect">
            <a:avLst/>
          </a:prstGeom>
          <a:noFill/>
        </p:spPr>
        <p:txBody>
          <a:bodyPr wrap="square" rtlCol="0">
            <a:spAutoFit/>
          </a:bodyPr>
          <a:lstStyle/>
          <a:p>
            <a:r>
              <a:rPr lang="en-US" sz="32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Kết</a:t>
            </a:r>
            <a:r>
              <a:rPr lang="en-US" sz="32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quả</a:t>
            </a:r>
            <a:r>
              <a:rPr lang="en-US" sz="32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là</a:t>
            </a:r>
            <a:r>
              <a:rPr lang="en-US" sz="32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2, </a:t>
            </a:r>
            <a:r>
              <a:rPr lang="en-US" sz="32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kiểu</a:t>
            </a:r>
            <a:r>
              <a:rPr lang="en-US" sz="32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số</a:t>
            </a:r>
            <a:r>
              <a:rPr lang="en-US" sz="32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nguyên</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 xmlns:a16="http://schemas.microsoft.com/office/drawing/2014/main" id="{B1C800D4-7331-9D34-7960-6BDEFCE02B0B}"/>
              </a:ext>
            </a:extLst>
          </p:cNvPr>
          <p:cNvSpPr txBox="1"/>
          <p:nvPr/>
        </p:nvSpPr>
        <p:spPr>
          <a:xfrm>
            <a:off x="1764632" y="5953215"/>
            <a:ext cx="5878895" cy="584775"/>
          </a:xfrm>
          <a:prstGeom prst="rect">
            <a:avLst/>
          </a:prstGeom>
          <a:noFill/>
        </p:spPr>
        <p:txBody>
          <a:bodyPr wrap="square" rtlCol="0">
            <a:spAutoFit/>
          </a:bodyPr>
          <a:lstStyle/>
          <a:p>
            <a:r>
              <a:rPr lang="en-US" sz="32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‘13 + 10*3/2 – 3*2 = ’</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34</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770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0"/>
            <a:ext cx="12192000" cy="7137707"/>
          </a:xfrm>
          <a:prstGeom prst="rect">
            <a:avLst/>
          </a:prstGeom>
          <a:solidFill>
            <a:schemeClr val="accent3">
              <a:lumMod val="40000"/>
              <a:lumOff val="60000"/>
            </a:schemeClr>
          </a:solidFill>
        </p:spPr>
        <p:txBody>
          <a:bodyPr wrap="square">
            <a:spAutoFit/>
          </a:bodyPr>
          <a:lstStyle/>
          <a:p>
            <a:pPr algn="just">
              <a:spcBef>
                <a:spcPts val="600"/>
              </a:spcBef>
              <a:spcAft>
                <a:spcPts val="600"/>
              </a:spcAft>
            </a:pP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Ghi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nhớ</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p>
          <a:p>
            <a:pPr marL="342900" marR="0" lvl="0" indent="-342900" algn="just">
              <a:spcBef>
                <a:spcPts val="600"/>
              </a:spcBef>
              <a:spcAft>
                <a:spcPts val="600"/>
              </a:spcAft>
              <a:buFont typeface="Symbol" panose="05050102010706020507" pitchFamily="18" charset="2"/>
              <a:buChar char=""/>
            </a:pPr>
            <a:r>
              <a:rPr lang="en-US" sz="3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Ngôn</a:t>
            </a:r>
            <a:r>
              <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ngữ lập trình bậc cao có các câu lệnh được viết gần với ngôn ngữ tự nhiên giúp cho việc đọc, hiểu chương trình dễ dàng  </a:t>
            </a:r>
            <a:r>
              <a:rPr lang="en-US" sz="3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hơn</a:t>
            </a:r>
            <a:r>
              <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p>
          <a:p>
            <a:pPr marL="342900" marR="0" lvl="0" indent="-342900" algn="just">
              <a:spcBef>
                <a:spcPts val="600"/>
              </a:spcBef>
              <a:spcAft>
                <a:spcPts val="600"/>
              </a:spcAft>
              <a:buFont typeface="Symbol" panose="05050102010706020507" pitchFamily="18" charset="2"/>
              <a:buChar char=""/>
            </a:pPr>
            <a:r>
              <a:rPr lang="en-US" sz="3200" dirty="0">
                <a:solidFill>
                  <a:srgbClr val="FF0000"/>
                </a:solidFill>
                <a:latin typeface="Times New Roman" panose="02020603050405020304" pitchFamily="18" charset="0"/>
                <a:ea typeface="Times New Roman" panose="02020603050405020304" pitchFamily="18" charset="0"/>
              </a:rPr>
              <a:t>Python là một ngôn ngữ lập trình bậc </a:t>
            </a:r>
            <a:r>
              <a:rPr lang="en-US" sz="3200" dirty="0" err="1">
                <a:solidFill>
                  <a:srgbClr val="FF0000"/>
                </a:solidFill>
                <a:latin typeface="Times New Roman" panose="02020603050405020304" pitchFamily="18" charset="0"/>
                <a:ea typeface="Times New Roman" panose="02020603050405020304" pitchFamily="18" charset="0"/>
              </a:rPr>
              <a:t>cao</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có</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nhiều</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ưu</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điểm</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như</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câu</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lệnh</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đơn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giản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môi</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trường</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thuận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lợi</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thư</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viện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phong</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phú</a:t>
            </a:r>
            <a:r>
              <a:rPr lang="en-US" sz="3200" dirty="0">
                <a:solidFill>
                  <a:srgbClr val="FF0000"/>
                </a:solidFill>
                <a:latin typeface="Times New Roman" panose="02020603050405020304" pitchFamily="18" charset="0"/>
                <a:ea typeface="Times New Roman" panose="02020603050405020304" pitchFamily="18" charset="0"/>
              </a:rPr>
              <a:t>…</a:t>
            </a:r>
          </a:p>
          <a:p>
            <a:pPr marL="342900" marR="0" lvl="0" indent="-342900" algn="just">
              <a:spcBef>
                <a:spcPts val="600"/>
              </a:spcBef>
              <a:spcAft>
                <a:spcPts val="600"/>
              </a:spcAft>
              <a:buFont typeface="Symbol" panose="05050102010706020507" pitchFamily="18" charset="2"/>
              <a:buChar char=""/>
            </a:pPr>
            <a:r>
              <a:rPr lang="en-US" sz="3200" dirty="0" err="1">
                <a:solidFill>
                  <a:srgbClr val="FF0000"/>
                </a:solidFill>
                <a:latin typeface="Times New Roman" panose="02020603050405020304" pitchFamily="18" charset="0"/>
              </a:rPr>
              <a:t>Môi</a:t>
            </a:r>
            <a:r>
              <a:rPr lang="en-US" sz="3200" dirty="0">
                <a:solidFill>
                  <a:srgbClr val="FF0000"/>
                </a:solidFill>
                <a:latin typeface="Times New Roman" panose="02020603050405020304" pitchFamily="18" charset="0"/>
              </a:rPr>
              <a:t> </a:t>
            </a:r>
            <a:r>
              <a:rPr lang="en-US" sz="3200" dirty="0" err="1">
                <a:solidFill>
                  <a:srgbClr val="FF0000"/>
                </a:solidFill>
                <a:latin typeface="Times New Roman" panose="02020603050405020304" pitchFamily="18" charset="0"/>
              </a:rPr>
              <a:t>trường</a:t>
            </a:r>
            <a:r>
              <a:rPr lang="en-US" sz="3200" dirty="0">
                <a:solidFill>
                  <a:srgbClr val="FF0000"/>
                </a:solidFill>
                <a:latin typeface="Times New Roman" panose="02020603050405020304" pitchFamily="18" charset="0"/>
              </a:rPr>
              <a:t> </a:t>
            </a:r>
            <a:r>
              <a:rPr lang="en-US" sz="3200" dirty="0" err="1">
                <a:solidFill>
                  <a:srgbClr val="FF0000"/>
                </a:solidFill>
                <a:latin typeface="Times New Roman" panose="02020603050405020304" pitchFamily="18" charset="0"/>
              </a:rPr>
              <a:t>lập</a:t>
            </a:r>
            <a:r>
              <a:rPr lang="en-US" sz="3200" dirty="0">
                <a:solidFill>
                  <a:srgbClr val="FF0000"/>
                </a:solidFill>
                <a:latin typeface="Times New Roman" panose="02020603050405020304" pitchFamily="18" charset="0"/>
              </a:rPr>
              <a:t> </a:t>
            </a:r>
            <a:r>
              <a:rPr lang="en-US" sz="3200" dirty="0" err="1">
                <a:solidFill>
                  <a:srgbClr val="FF0000"/>
                </a:solidFill>
                <a:latin typeface="Times New Roman" panose="02020603050405020304" pitchFamily="18" charset="0"/>
              </a:rPr>
              <a:t>trình</a:t>
            </a:r>
            <a:r>
              <a:rPr lang="en-US" sz="3200" dirty="0">
                <a:solidFill>
                  <a:srgbClr val="FF0000"/>
                </a:solidFill>
                <a:latin typeface="Times New Roman" panose="02020603050405020304" pitchFamily="18" charset="0"/>
              </a:rPr>
              <a:t> </a:t>
            </a:r>
            <a:r>
              <a:rPr lang="en-US" sz="3200" dirty="0" err="1">
                <a:solidFill>
                  <a:srgbClr val="FF0000"/>
                </a:solidFill>
                <a:latin typeface="Times New Roman" panose="02020603050405020304" pitchFamily="18" charset="0"/>
              </a:rPr>
              <a:t>của</a:t>
            </a:r>
            <a:r>
              <a:rPr lang="en-US" sz="3200" dirty="0">
                <a:solidFill>
                  <a:srgbClr val="FF0000"/>
                </a:solidFill>
                <a:latin typeface="Times New Roman" panose="02020603050405020304" pitchFamily="18" charset="0"/>
              </a:rPr>
              <a:t> Python </a:t>
            </a:r>
            <a:r>
              <a:rPr lang="en-US" sz="3200" dirty="0" err="1">
                <a:solidFill>
                  <a:srgbClr val="FF0000"/>
                </a:solidFill>
                <a:latin typeface="Times New Roman" panose="02020603050405020304" pitchFamily="18" charset="0"/>
              </a:rPr>
              <a:t>có</a:t>
            </a:r>
            <a:r>
              <a:rPr lang="en-US" sz="3200" dirty="0">
                <a:solidFill>
                  <a:srgbClr val="FF0000"/>
                </a:solidFill>
                <a:latin typeface="Times New Roman" panose="02020603050405020304" pitchFamily="18" charset="0"/>
              </a:rPr>
              <a:t> 2 </a:t>
            </a:r>
            <a:r>
              <a:rPr lang="en-US" sz="3200" dirty="0" err="1">
                <a:solidFill>
                  <a:srgbClr val="FF0000"/>
                </a:solidFill>
                <a:latin typeface="Times New Roman" panose="02020603050405020304" pitchFamily="18" charset="0"/>
              </a:rPr>
              <a:t>chế</a:t>
            </a:r>
            <a:r>
              <a:rPr lang="en-US" sz="3200" dirty="0">
                <a:solidFill>
                  <a:srgbClr val="FF0000"/>
                </a:solidFill>
                <a:latin typeface="Times New Roman" panose="02020603050405020304" pitchFamily="18" charset="0"/>
              </a:rPr>
              <a:t> </a:t>
            </a:r>
            <a:r>
              <a:rPr lang="en-US" sz="3200" dirty="0" err="1">
                <a:solidFill>
                  <a:srgbClr val="FF0000"/>
                </a:solidFill>
                <a:latin typeface="Times New Roman" panose="02020603050405020304" pitchFamily="18" charset="0"/>
              </a:rPr>
              <a:t>độ</a:t>
            </a:r>
            <a:r>
              <a:rPr lang="en-US" sz="3200" dirty="0">
                <a:solidFill>
                  <a:srgbClr val="FF0000"/>
                </a:solidFill>
                <a:latin typeface="Times New Roman" panose="02020603050405020304" pitchFamily="18" charset="0"/>
              </a:rPr>
              <a:t>: </a:t>
            </a:r>
            <a:r>
              <a:rPr lang="en-US" sz="3200" dirty="0" err="1">
                <a:solidFill>
                  <a:srgbClr val="FF0000"/>
                </a:solidFill>
                <a:latin typeface="Times New Roman" panose="02020603050405020304" pitchFamily="18" charset="0"/>
              </a:rPr>
              <a:t>chế</a:t>
            </a:r>
            <a:r>
              <a:rPr lang="en-US" sz="3200" dirty="0">
                <a:solidFill>
                  <a:srgbClr val="FF0000"/>
                </a:solidFill>
                <a:latin typeface="Times New Roman" panose="02020603050405020304" pitchFamily="18" charset="0"/>
              </a:rPr>
              <a:t> </a:t>
            </a:r>
            <a:r>
              <a:rPr lang="en-US" sz="3200" dirty="0" err="1">
                <a:solidFill>
                  <a:srgbClr val="FF0000"/>
                </a:solidFill>
                <a:latin typeface="Times New Roman" panose="02020603050405020304" pitchFamily="18" charset="0"/>
              </a:rPr>
              <a:t>độ</a:t>
            </a:r>
            <a:r>
              <a:rPr lang="en-US" sz="3200" dirty="0">
                <a:solidFill>
                  <a:srgbClr val="FF0000"/>
                </a:solidFill>
                <a:latin typeface="Times New Roman" panose="02020603050405020304" pitchFamily="18" charset="0"/>
              </a:rPr>
              <a:t> </a:t>
            </a:r>
            <a:r>
              <a:rPr lang="en-US" sz="3200" dirty="0" err="1">
                <a:solidFill>
                  <a:srgbClr val="FF0000"/>
                </a:solidFill>
                <a:latin typeface="Times New Roman" panose="02020603050405020304" pitchFamily="18" charset="0"/>
              </a:rPr>
              <a:t>gõ</a:t>
            </a:r>
            <a:r>
              <a:rPr lang="en-US" sz="3200" dirty="0">
                <a:solidFill>
                  <a:srgbClr val="FF0000"/>
                </a:solidFill>
                <a:latin typeface="Times New Roman" panose="02020603050405020304" pitchFamily="18" charset="0"/>
              </a:rPr>
              <a:t> </a:t>
            </a:r>
            <a:r>
              <a:rPr lang="en-US" sz="3200" dirty="0" err="1">
                <a:solidFill>
                  <a:srgbClr val="FF0000"/>
                </a:solidFill>
                <a:latin typeface="Times New Roman" panose="02020603050405020304" pitchFamily="18" charset="0"/>
              </a:rPr>
              <a:t>lệnh</a:t>
            </a:r>
            <a:r>
              <a:rPr lang="en-US" sz="3200" dirty="0">
                <a:solidFill>
                  <a:srgbClr val="FF0000"/>
                </a:solidFill>
                <a:latin typeface="Times New Roman" panose="02020603050405020304" pitchFamily="18" charset="0"/>
              </a:rPr>
              <a:t> </a:t>
            </a:r>
            <a:r>
              <a:rPr lang="en-US" sz="3200" dirty="0" err="1">
                <a:solidFill>
                  <a:srgbClr val="FF0000"/>
                </a:solidFill>
                <a:latin typeface="Times New Roman" panose="02020603050405020304" pitchFamily="18" charset="0"/>
              </a:rPr>
              <a:t>trực</a:t>
            </a:r>
            <a:r>
              <a:rPr lang="en-US" sz="3200" dirty="0">
                <a:solidFill>
                  <a:srgbClr val="FF0000"/>
                </a:solidFill>
                <a:latin typeface="Times New Roman" panose="02020603050405020304" pitchFamily="18" charset="0"/>
              </a:rPr>
              <a:t> </a:t>
            </a:r>
            <a:r>
              <a:rPr lang="en-US" sz="3200" dirty="0" err="1">
                <a:solidFill>
                  <a:srgbClr val="FF0000"/>
                </a:solidFill>
                <a:latin typeface="Times New Roman" panose="02020603050405020304" pitchFamily="18" charset="0"/>
              </a:rPr>
              <a:t>tiếp</a:t>
            </a:r>
            <a:r>
              <a:rPr lang="en-US" sz="3200" dirty="0">
                <a:solidFill>
                  <a:srgbClr val="FF0000"/>
                </a:solidFill>
                <a:latin typeface="Times New Roman" panose="02020603050405020304" pitchFamily="18" charset="0"/>
              </a:rPr>
              <a:t> </a:t>
            </a:r>
            <a:r>
              <a:rPr lang="en-US" sz="3200" dirty="0" err="1">
                <a:solidFill>
                  <a:srgbClr val="FF0000"/>
                </a:solidFill>
                <a:latin typeface="Times New Roman" panose="02020603050405020304" pitchFamily="18" charset="0"/>
              </a:rPr>
              <a:t>và</a:t>
            </a:r>
            <a:r>
              <a:rPr lang="en-US" sz="3200" dirty="0">
                <a:solidFill>
                  <a:srgbClr val="FF0000"/>
                </a:solidFill>
                <a:latin typeface="Times New Roman" panose="02020603050405020304" pitchFamily="18" charset="0"/>
              </a:rPr>
              <a:t> </a:t>
            </a:r>
            <a:r>
              <a:rPr lang="en-US" sz="3200" dirty="0" err="1">
                <a:solidFill>
                  <a:srgbClr val="FF0000"/>
                </a:solidFill>
                <a:latin typeface="Times New Roman" panose="02020603050405020304" pitchFamily="18" charset="0"/>
              </a:rPr>
              <a:t>chế</a:t>
            </a:r>
            <a:r>
              <a:rPr lang="en-US" sz="3200" dirty="0">
                <a:solidFill>
                  <a:srgbClr val="FF0000"/>
                </a:solidFill>
                <a:latin typeface="Times New Roman" panose="02020603050405020304" pitchFamily="18" charset="0"/>
              </a:rPr>
              <a:t> </a:t>
            </a:r>
            <a:r>
              <a:rPr lang="en-US" sz="3200" dirty="0" err="1">
                <a:solidFill>
                  <a:srgbClr val="FF0000"/>
                </a:solidFill>
                <a:latin typeface="Times New Roman" panose="02020603050405020304" pitchFamily="18" charset="0"/>
              </a:rPr>
              <a:t>độ</a:t>
            </a:r>
            <a:r>
              <a:rPr lang="en-US" sz="3200" dirty="0">
                <a:solidFill>
                  <a:srgbClr val="FF0000"/>
                </a:solidFill>
                <a:latin typeface="Times New Roman" panose="02020603050405020304" pitchFamily="18" charset="0"/>
              </a:rPr>
              <a:t> </a:t>
            </a:r>
            <a:r>
              <a:rPr lang="en-US" sz="3200" dirty="0" err="1">
                <a:solidFill>
                  <a:srgbClr val="FF0000"/>
                </a:solidFill>
                <a:latin typeface="Times New Roman" panose="02020603050405020304" pitchFamily="18" charset="0"/>
              </a:rPr>
              <a:t>soạn</a:t>
            </a:r>
            <a:r>
              <a:rPr lang="en-US" sz="3200" dirty="0">
                <a:solidFill>
                  <a:srgbClr val="FF0000"/>
                </a:solidFill>
                <a:latin typeface="Times New Roman" panose="02020603050405020304" pitchFamily="18" charset="0"/>
              </a:rPr>
              <a:t> </a:t>
            </a:r>
            <a:r>
              <a:rPr lang="en-US" sz="3200" dirty="0" err="1">
                <a:solidFill>
                  <a:srgbClr val="FF0000"/>
                </a:solidFill>
                <a:latin typeface="Times New Roman" panose="02020603050405020304" pitchFamily="18" charset="0"/>
              </a:rPr>
              <a:t>thảo</a:t>
            </a:r>
            <a:r>
              <a:rPr lang="en-US" sz="3200" dirty="0">
                <a:solidFill>
                  <a:srgbClr val="FF0000"/>
                </a:solidFill>
                <a:latin typeface="Times New Roman" panose="02020603050405020304" pitchFamily="18" charset="0"/>
              </a:rPr>
              <a:t>.</a:t>
            </a:r>
          </a:p>
          <a:p>
            <a:pPr marL="342900" marR="0" lvl="0" indent="-342900" algn="just">
              <a:spcBef>
                <a:spcPts val="600"/>
              </a:spcBef>
              <a:spcAft>
                <a:spcPts val="600"/>
              </a:spcAft>
              <a:buFont typeface="Symbol" panose="05050102010706020507" pitchFamily="18" charset="2"/>
              <a:buChar char=""/>
            </a:pPr>
            <a:r>
              <a:rPr lang="en-US" sz="3200" dirty="0">
                <a:solidFill>
                  <a:srgbClr val="FF0000"/>
                </a:solidFill>
                <a:latin typeface="Times New Roman" panose="02020603050405020304" pitchFamily="18" charset="0"/>
              </a:rPr>
              <a:t>Python </a:t>
            </a:r>
            <a:r>
              <a:rPr lang="en-US" sz="3200" dirty="0" err="1">
                <a:solidFill>
                  <a:srgbClr val="FF0000"/>
                </a:solidFill>
                <a:latin typeface="Times New Roman" panose="02020603050405020304" pitchFamily="18" charset="0"/>
              </a:rPr>
              <a:t>có</a:t>
            </a:r>
            <a:r>
              <a:rPr lang="en-US" sz="3200" dirty="0">
                <a:solidFill>
                  <a:srgbClr val="FF0000"/>
                </a:solidFill>
                <a:latin typeface="Times New Roman" panose="02020603050405020304" pitchFamily="18" charset="0"/>
              </a:rPr>
              <a:t> </a:t>
            </a:r>
            <a:r>
              <a:rPr lang="en-US" sz="3200" dirty="0" err="1">
                <a:solidFill>
                  <a:srgbClr val="FF0000"/>
                </a:solidFill>
                <a:latin typeface="Times New Roman" panose="02020603050405020304" pitchFamily="18" charset="0"/>
              </a:rPr>
              <a:t>thể</a:t>
            </a:r>
            <a:r>
              <a:rPr lang="en-US" sz="3200" dirty="0">
                <a:solidFill>
                  <a:srgbClr val="FF0000"/>
                </a:solidFill>
                <a:latin typeface="Times New Roman" panose="02020603050405020304" pitchFamily="18" charset="0"/>
              </a:rPr>
              <a:t> </a:t>
            </a:r>
            <a:r>
              <a:rPr lang="en-US" sz="3200" dirty="0" err="1">
                <a:solidFill>
                  <a:srgbClr val="FF0000"/>
                </a:solidFill>
                <a:latin typeface="Times New Roman" panose="02020603050405020304" pitchFamily="18" charset="0"/>
              </a:rPr>
              <a:t>tự</a:t>
            </a:r>
            <a:r>
              <a:rPr lang="en-US" sz="3200" dirty="0">
                <a:solidFill>
                  <a:srgbClr val="FF0000"/>
                </a:solidFill>
                <a:latin typeface="Times New Roman" panose="02020603050405020304" pitchFamily="18" charset="0"/>
              </a:rPr>
              <a:t> </a:t>
            </a:r>
            <a:r>
              <a:rPr lang="en-US" sz="3200" dirty="0" err="1">
                <a:solidFill>
                  <a:srgbClr val="FF0000"/>
                </a:solidFill>
                <a:latin typeface="Times New Roman" panose="02020603050405020304" pitchFamily="18" charset="0"/>
              </a:rPr>
              <a:t>nhận</a:t>
            </a:r>
            <a:r>
              <a:rPr lang="en-US" sz="3200" dirty="0">
                <a:solidFill>
                  <a:srgbClr val="FF0000"/>
                </a:solidFill>
                <a:latin typeface="Times New Roman" panose="02020603050405020304" pitchFamily="18" charset="0"/>
              </a:rPr>
              <a:t> </a:t>
            </a:r>
            <a:r>
              <a:rPr lang="en-US" sz="3200" dirty="0" err="1">
                <a:solidFill>
                  <a:srgbClr val="FF0000"/>
                </a:solidFill>
                <a:latin typeface="Times New Roman" panose="02020603050405020304" pitchFamily="18" charset="0"/>
              </a:rPr>
              <a:t>biết</a:t>
            </a:r>
            <a:r>
              <a:rPr lang="en-US" sz="3200" dirty="0">
                <a:solidFill>
                  <a:srgbClr val="FF0000"/>
                </a:solidFill>
                <a:latin typeface="Times New Roman" panose="02020603050405020304" pitchFamily="18" charset="0"/>
              </a:rPr>
              <a:t> </a:t>
            </a:r>
            <a:r>
              <a:rPr lang="en-US" sz="3200" dirty="0" err="1">
                <a:solidFill>
                  <a:srgbClr val="FF0000"/>
                </a:solidFill>
                <a:latin typeface="Times New Roman" panose="02020603050405020304" pitchFamily="18" charset="0"/>
              </a:rPr>
              <a:t>kiểu</a:t>
            </a:r>
            <a:r>
              <a:rPr lang="en-US" sz="3200" dirty="0">
                <a:solidFill>
                  <a:srgbClr val="FF0000"/>
                </a:solidFill>
                <a:latin typeface="Times New Roman" panose="02020603050405020304" pitchFamily="18" charset="0"/>
              </a:rPr>
              <a:t> </a:t>
            </a:r>
            <a:r>
              <a:rPr lang="en-US" sz="3200" dirty="0" err="1">
                <a:solidFill>
                  <a:srgbClr val="FF0000"/>
                </a:solidFill>
                <a:latin typeface="Times New Roman" panose="02020603050405020304" pitchFamily="18" charset="0"/>
              </a:rPr>
              <a:t>dữ</a:t>
            </a:r>
            <a:r>
              <a:rPr lang="en-US" sz="3200" dirty="0">
                <a:solidFill>
                  <a:srgbClr val="FF0000"/>
                </a:solidFill>
                <a:latin typeface="Times New Roman" panose="02020603050405020304" pitchFamily="18" charset="0"/>
              </a:rPr>
              <a:t> </a:t>
            </a:r>
            <a:r>
              <a:rPr lang="en-US" sz="3200" dirty="0" err="1">
                <a:solidFill>
                  <a:srgbClr val="FF0000"/>
                </a:solidFill>
                <a:latin typeface="Times New Roman" panose="02020603050405020304" pitchFamily="18" charset="0"/>
              </a:rPr>
              <a:t>liệu</a:t>
            </a:r>
            <a:r>
              <a:rPr lang="en-US" sz="3200" dirty="0">
                <a:solidFill>
                  <a:srgbClr val="FF0000"/>
                </a:solidFill>
                <a:latin typeface="Times New Roman" panose="02020603050405020304" pitchFamily="18" charset="0"/>
              </a:rPr>
              <a:t>, </a:t>
            </a:r>
            <a:r>
              <a:rPr lang="en-US" sz="3200" dirty="0" err="1">
                <a:solidFill>
                  <a:srgbClr val="FF0000"/>
                </a:solidFill>
                <a:latin typeface="Times New Roman" panose="02020603050405020304" pitchFamily="18" charset="0"/>
              </a:rPr>
              <a:t>không</a:t>
            </a:r>
            <a:r>
              <a:rPr lang="en-US" sz="3200" dirty="0">
                <a:solidFill>
                  <a:srgbClr val="FF0000"/>
                </a:solidFill>
                <a:latin typeface="Times New Roman" panose="02020603050405020304" pitchFamily="18" charset="0"/>
              </a:rPr>
              <a:t> </a:t>
            </a:r>
            <a:r>
              <a:rPr lang="en-US" sz="3200" dirty="0" err="1">
                <a:solidFill>
                  <a:srgbClr val="FF0000"/>
                </a:solidFill>
                <a:latin typeface="Times New Roman" panose="02020603050405020304" pitchFamily="18" charset="0"/>
              </a:rPr>
              <a:t>cần</a:t>
            </a:r>
            <a:r>
              <a:rPr lang="en-US" sz="3200" dirty="0">
                <a:solidFill>
                  <a:srgbClr val="FF0000"/>
                </a:solidFill>
                <a:latin typeface="Times New Roman" panose="02020603050405020304" pitchFamily="18" charset="0"/>
              </a:rPr>
              <a:t> </a:t>
            </a:r>
            <a:r>
              <a:rPr lang="en-US" sz="3200" dirty="0" err="1">
                <a:solidFill>
                  <a:srgbClr val="FF0000"/>
                </a:solidFill>
                <a:latin typeface="Times New Roman" panose="02020603050405020304" pitchFamily="18" charset="0"/>
              </a:rPr>
              <a:t>khai</a:t>
            </a:r>
            <a:r>
              <a:rPr lang="en-US" sz="3200" dirty="0">
                <a:solidFill>
                  <a:srgbClr val="FF0000"/>
                </a:solidFill>
                <a:latin typeface="Times New Roman" panose="02020603050405020304" pitchFamily="18" charset="0"/>
              </a:rPr>
              <a:t> </a:t>
            </a:r>
            <a:r>
              <a:rPr lang="en-US" sz="3200" dirty="0" err="1">
                <a:solidFill>
                  <a:srgbClr val="FF0000"/>
                </a:solidFill>
                <a:latin typeface="Times New Roman" panose="02020603050405020304" pitchFamily="18" charset="0"/>
              </a:rPr>
              <a:t>báo</a:t>
            </a:r>
            <a:r>
              <a:rPr lang="en-US" sz="3200" dirty="0">
                <a:solidFill>
                  <a:srgbClr val="FF0000"/>
                </a:solidFill>
                <a:latin typeface="Times New Roman" panose="02020603050405020304" pitchFamily="18" charset="0"/>
              </a:rPr>
              <a:t>.</a:t>
            </a:r>
          </a:p>
          <a:p>
            <a:pPr marL="342900" marR="0" lvl="0" indent="-342900" algn="just">
              <a:spcBef>
                <a:spcPts val="600"/>
              </a:spcBef>
              <a:spcAft>
                <a:spcPts val="600"/>
              </a:spcAft>
              <a:buFont typeface="Symbol" panose="05050102010706020507" pitchFamily="18" charset="2"/>
              <a:buChar char=""/>
            </a:pPr>
            <a:r>
              <a:rPr lang="en-US" sz="3200" dirty="0" err="1">
                <a:solidFill>
                  <a:srgbClr val="FF0000"/>
                </a:solidFill>
                <a:latin typeface="Times New Roman" panose="02020603050405020304" pitchFamily="18" charset="0"/>
              </a:rPr>
              <a:t>Lệnh</a:t>
            </a:r>
            <a:r>
              <a:rPr lang="en-US" sz="3200" dirty="0">
                <a:solidFill>
                  <a:srgbClr val="FF0000"/>
                </a:solidFill>
                <a:latin typeface="Times New Roman" panose="02020603050405020304" pitchFamily="18" charset="0"/>
              </a:rPr>
              <a:t> print() </a:t>
            </a:r>
            <a:r>
              <a:rPr lang="en-US" sz="3200" dirty="0" err="1">
                <a:solidFill>
                  <a:srgbClr val="FF0000"/>
                </a:solidFill>
                <a:latin typeface="Times New Roman" panose="02020603050405020304" pitchFamily="18" charset="0"/>
              </a:rPr>
              <a:t>dùng</a:t>
            </a:r>
            <a:r>
              <a:rPr lang="en-US" sz="3200" dirty="0">
                <a:solidFill>
                  <a:srgbClr val="FF0000"/>
                </a:solidFill>
                <a:latin typeface="Times New Roman" panose="02020603050405020304" pitchFamily="18" charset="0"/>
              </a:rPr>
              <a:t> </a:t>
            </a:r>
            <a:r>
              <a:rPr lang="en-US" sz="3200" dirty="0" err="1">
                <a:solidFill>
                  <a:srgbClr val="FF0000"/>
                </a:solidFill>
                <a:latin typeface="Times New Roman" panose="02020603050405020304" pitchFamily="18" charset="0"/>
              </a:rPr>
              <a:t>để</a:t>
            </a:r>
            <a:r>
              <a:rPr lang="en-US" sz="3200" dirty="0">
                <a:solidFill>
                  <a:srgbClr val="FF0000"/>
                </a:solidFill>
                <a:latin typeface="Times New Roman" panose="02020603050405020304" pitchFamily="18" charset="0"/>
              </a:rPr>
              <a:t> in </a:t>
            </a:r>
            <a:r>
              <a:rPr lang="en-US" sz="3200" dirty="0" err="1">
                <a:solidFill>
                  <a:srgbClr val="FF0000"/>
                </a:solidFill>
                <a:latin typeface="Times New Roman" panose="02020603050405020304" pitchFamily="18" charset="0"/>
              </a:rPr>
              <a:t>dữ</a:t>
            </a:r>
            <a:r>
              <a:rPr lang="en-US" sz="3200" dirty="0">
                <a:solidFill>
                  <a:srgbClr val="FF0000"/>
                </a:solidFill>
                <a:latin typeface="Times New Roman" panose="02020603050405020304" pitchFamily="18" charset="0"/>
              </a:rPr>
              <a:t> </a:t>
            </a:r>
            <a:r>
              <a:rPr lang="en-US" sz="3200" dirty="0" err="1">
                <a:solidFill>
                  <a:srgbClr val="FF0000"/>
                </a:solidFill>
                <a:latin typeface="Times New Roman" panose="02020603050405020304" pitchFamily="18" charset="0"/>
              </a:rPr>
              <a:t>liệu</a:t>
            </a:r>
            <a:r>
              <a:rPr lang="en-US" sz="3200" dirty="0">
                <a:solidFill>
                  <a:srgbClr val="FF0000"/>
                </a:solidFill>
                <a:latin typeface="Times New Roman" panose="02020603050405020304" pitchFamily="18" charset="0"/>
              </a:rPr>
              <a:t> </a:t>
            </a:r>
            <a:r>
              <a:rPr lang="en-US" sz="3200" dirty="0" err="1">
                <a:solidFill>
                  <a:srgbClr val="FF0000"/>
                </a:solidFill>
                <a:latin typeface="Times New Roman" panose="02020603050405020304" pitchFamily="18" charset="0"/>
              </a:rPr>
              <a:t>ra</a:t>
            </a:r>
            <a:r>
              <a:rPr lang="en-US" sz="3200" dirty="0">
                <a:solidFill>
                  <a:srgbClr val="FF0000"/>
                </a:solidFill>
                <a:latin typeface="Times New Roman" panose="02020603050405020304" pitchFamily="18" charset="0"/>
              </a:rPr>
              <a:t> </a:t>
            </a:r>
            <a:r>
              <a:rPr lang="en-US" sz="3200" dirty="0" err="1">
                <a:solidFill>
                  <a:srgbClr val="FF0000"/>
                </a:solidFill>
                <a:latin typeface="Times New Roman" panose="02020603050405020304" pitchFamily="18" charset="0"/>
              </a:rPr>
              <a:t>màn</a:t>
            </a:r>
            <a:r>
              <a:rPr lang="en-US" sz="3200" dirty="0">
                <a:solidFill>
                  <a:srgbClr val="FF0000"/>
                </a:solidFill>
                <a:latin typeface="Times New Roman" panose="02020603050405020304" pitchFamily="18" charset="0"/>
              </a:rPr>
              <a:t> </a:t>
            </a:r>
            <a:r>
              <a:rPr lang="en-US" sz="3200" dirty="0" err="1">
                <a:solidFill>
                  <a:srgbClr val="FF0000"/>
                </a:solidFill>
                <a:latin typeface="Times New Roman" panose="02020603050405020304" pitchFamily="18" charset="0"/>
              </a:rPr>
              <a:t>hình</a:t>
            </a:r>
            <a:r>
              <a:rPr lang="en-US" sz="3200" dirty="0">
                <a:solidFill>
                  <a:srgbClr val="FF0000"/>
                </a:solidFill>
                <a:latin typeface="Times New Roman" panose="02020603050405020304" pitchFamily="18" charset="0"/>
              </a:rPr>
              <a:t>, </a:t>
            </a:r>
            <a:r>
              <a:rPr lang="en-US" sz="3200" dirty="0" err="1">
                <a:solidFill>
                  <a:srgbClr val="FF0000"/>
                </a:solidFill>
                <a:latin typeface="Times New Roman" panose="02020603050405020304" pitchFamily="18" charset="0"/>
              </a:rPr>
              <a:t>có</a:t>
            </a:r>
            <a:r>
              <a:rPr lang="en-US" sz="3200" dirty="0">
                <a:solidFill>
                  <a:srgbClr val="FF0000"/>
                </a:solidFill>
                <a:latin typeface="Times New Roman" panose="02020603050405020304" pitchFamily="18" charset="0"/>
              </a:rPr>
              <a:t> </a:t>
            </a:r>
            <a:r>
              <a:rPr lang="en-US" sz="3200" dirty="0" err="1">
                <a:solidFill>
                  <a:srgbClr val="FF0000"/>
                </a:solidFill>
                <a:latin typeface="Times New Roman" panose="02020603050405020304" pitchFamily="18" charset="0"/>
              </a:rPr>
              <a:t>thể</a:t>
            </a:r>
            <a:r>
              <a:rPr lang="en-US" sz="3200" dirty="0">
                <a:solidFill>
                  <a:srgbClr val="FF0000"/>
                </a:solidFill>
                <a:latin typeface="Times New Roman" panose="02020603050405020304" pitchFamily="18" charset="0"/>
              </a:rPr>
              <a:t> in </a:t>
            </a:r>
            <a:r>
              <a:rPr lang="en-US" sz="3200" dirty="0" err="1">
                <a:solidFill>
                  <a:srgbClr val="FF0000"/>
                </a:solidFill>
                <a:latin typeface="Times New Roman" panose="02020603050405020304" pitchFamily="18" charset="0"/>
              </a:rPr>
              <a:t>nhiều</a:t>
            </a:r>
            <a:r>
              <a:rPr lang="en-US" sz="3200" dirty="0">
                <a:solidFill>
                  <a:srgbClr val="FF0000"/>
                </a:solidFill>
                <a:latin typeface="Times New Roman" panose="02020603050405020304" pitchFamily="18" charset="0"/>
              </a:rPr>
              <a:t> </a:t>
            </a:r>
            <a:r>
              <a:rPr lang="en-US" sz="3200" dirty="0" err="1">
                <a:solidFill>
                  <a:srgbClr val="FF0000"/>
                </a:solidFill>
                <a:latin typeface="Times New Roman" panose="02020603050405020304" pitchFamily="18" charset="0"/>
              </a:rPr>
              <a:t>giá</a:t>
            </a:r>
            <a:r>
              <a:rPr lang="en-US" sz="3200" dirty="0">
                <a:solidFill>
                  <a:srgbClr val="FF0000"/>
                </a:solidFill>
                <a:latin typeface="Times New Roman" panose="02020603050405020304" pitchFamily="18" charset="0"/>
              </a:rPr>
              <a:t> </a:t>
            </a:r>
            <a:r>
              <a:rPr lang="en-US" sz="3200" dirty="0" err="1">
                <a:solidFill>
                  <a:srgbClr val="FF0000"/>
                </a:solidFill>
                <a:latin typeface="Times New Roman" panose="02020603050405020304" pitchFamily="18" charset="0"/>
              </a:rPr>
              <a:t>trị</a:t>
            </a:r>
            <a:r>
              <a:rPr lang="en-US" sz="3200" dirty="0">
                <a:solidFill>
                  <a:srgbClr val="FF0000"/>
                </a:solidFill>
                <a:latin typeface="Times New Roman" panose="02020603050405020304" pitchFamily="18" charset="0"/>
              </a:rPr>
              <a:t> </a:t>
            </a:r>
            <a:r>
              <a:rPr lang="en-US" sz="3200" dirty="0" err="1">
                <a:solidFill>
                  <a:srgbClr val="FF0000"/>
                </a:solidFill>
                <a:latin typeface="Times New Roman" panose="02020603050405020304" pitchFamily="18" charset="0"/>
              </a:rPr>
              <a:t>đồng</a:t>
            </a:r>
            <a:r>
              <a:rPr lang="en-US" sz="3200" dirty="0">
                <a:solidFill>
                  <a:srgbClr val="FF0000"/>
                </a:solidFill>
                <a:latin typeface="Times New Roman" panose="02020603050405020304" pitchFamily="18" charset="0"/>
              </a:rPr>
              <a:t> </a:t>
            </a:r>
            <a:r>
              <a:rPr lang="en-US" sz="3200" dirty="0" err="1">
                <a:solidFill>
                  <a:srgbClr val="FF0000"/>
                </a:solidFill>
                <a:latin typeface="Times New Roman" panose="02020603050405020304" pitchFamily="18" charset="0"/>
              </a:rPr>
              <a:t>thời</a:t>
            </a:r>
            <a:r>
              <a:rPr lang="en-US" sz="3200" dirty="0">
                <a:solidFill>
                  <a:srgbClr val="FF0000"/>
                </a:solidFill>
                <a:latin typeface="Times New Roman" panose="02020603050405020304" pitchFamily="18" charset="0"/>
              </a:rPr>
              <a:t>.</a:t>
            </a:r>
          </a:p>
          <a:p>
            <a:pPr marL="342900" marR="0" lvl="0" indent="-342900" algn="just">
              <a:spcBef>
                <a:spcPts val="600"/>
              </a:spcBef>
              <a:spcAft>
                <a:spcPts val="600"/>
              </a:spcAft>
              <a:buFont typeface="Symbol" panose="05050102010706020507" pitchFamily="18" charset="2"/>
              <a:buChar char=""/>
            </a:pPr>
            <a:r>
              <a:rPr lang="en-US" sz="3200" dirty="0">
                <a:solidFill>
                  <a:srgbClr val="FF0000"/>
                </a:solidFill>
                <a:latin typeface="Times New Roman" panose="02020603050405020304" pitchFamily="18" charset="0"/>
              </a:rPr>
              <a:t>Cú </a:t>
            </a:r>
            <a:r>
              <a:rPr lang="en-US" sz="3200" dirty="0" err="1">
                <a:solidFill>
                  <a:srgbClr val="FF0000"/>
                </a:solidFill>
                <a:latin typeface="Times New Roman" panose="02020603050405020304" pitchFamily="18" charset="0"/>
              </a:rPr>
              <a:t>pháp</a:t>
            </a:r>
            <a:r>
              <a:rPr lang="en-US" sz="3200" dirty="0">
                <a:solidFill>
                  <a:srgbClr val="FF0000"/>
                </a:solidFill>
                <a:latin typeface="Times New Roman" panose="02020603050405020304" pitchFamily="18" charset="0"/>
              </a:rPr>
              <a:t>: print(v1,v2,..vn)</a:t>
            </a:r>
          </a:p>
          <a:p>
            <a:pPr marL="342900" marR="0" lvl="0" indent="-342900" algn="just">
              <a:spcBef>
                <a:spcPts val="600"/>
              </a:spcBef>
              <a:spcAft>
                <a:spcPts val="600"/>
              </a:spcAft>
              <a:buFont typeface="Symbol" panose="05050102010706020507" pitchFamily="18" charset="2"/>
              <a:buChar char=""/>
            </a:pPr>
            <a:endParaRPr lang="en-US" sz="3200" dirty="0">
              <a:solidFill>
                <a:srgbClr val="FF0000"/>
              </a:solidFill>
            </a:endParaRPr>
          </a:p>
        </p:txBody>
      </p:sp>
    </p:spTree>
    <p:extLst>
      <p:ext uri="{BB962C8B-B14F-4D97-AF65-F5344CB8AC3E}">
        <p14:creationId xmlns:p14="http://schemas.microsoft.com/office/powerpoint/2010/main" val="7303010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 xmlns:a16="http://schemas.microsoft.com/office/drawing/2014/main" id="{402FCAC0-3EFA-0EAC-918C-4E6B1AD6D341}"/>
            </a:ext>
          </a:extLst>
        </p:cNvPr>
        <p:cNvGrpSpPr/>
        <p:nvPr/>
      </p:nvGrpSpPr>
      <p:grpSpPr>
        <a:xfrm>
          <a:off x="0" y="0"/>
          <a:ext cx="0" cy="0"/>
          <a:chOff x="0" y="0"/>
          <a:chExt cx="0" cy="0"/>
        </a:xfrm>
      </p:grpSpPr>
      <p:sp>
        <p:nvSpPr>
          <p:cNvPr id="4" name="Rectangle 3">
            <a:extLst>
              <a:ext uri="{FF2B5EF4-FFF2-40B4-BE49-F238E27FC236}">
                <a16:creationId xmlns="" xmlns:a16="http://schemas.microsoft.com/office/drawing/2014/main" id="{23DB3B38-27FB-CC16-BE74-3A3F6919275C}"/>
              </a:ext>
            </a:extLst>
          </p:cNvPr>
          <p:cNvSpPr/>
          <p:nvPr/>
        </p:nvSpPr>
        <p:spPr>
          <a:xfrm>
            <a:off x="504932" y="736248"/>
            <a:ext cx="5452664" cy="3293209"/>
          </a:xfrm>
          <a:prstGeom prst="rect">
            <a:avLst/>
          </a:prstGeom>
        </p:spPr>
        <p:txBody>
          <a:bodyPr wrap="square">
            <a:spAutoFit/>
          </a:bodyPr>
          <a:lstStyle/>
          <a:p>
            <a:pPr algn="just">
              <a:spcBef>
                <a:spcPts val="600"/>
              </a:spcBef>
              <a:spcAft>
                <a:spcPts val="600"/>
              </a:spcAft>
            </a:pPr>
            <a:r>
              <a:rPr lang="nl-NL"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a:t>
            </a:r>
            <a:r>
              <a:rPr lang="nl-NL"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dirty="0">
                <a:latin typeface="Times New Roman" panose="02020603050405020304" pitchFamily="18" charset="0"/>
                <a:ea typeface="Times New Roman" panose="02020603050405020304" pitchFamily="18" charset="0"/>
                <a:cs typeface="Times New Roman" panose="02020603050405020304" pitchFamily="18" charset="0"/>
              </a:rPr>
              <a:t>Giá trị các biểu thức sau trong chế độ gõ lệnh trực tiếp của Python:</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a:p>
            <a:pPr marL="514350" indent="-514350">
              <a:spcBef>
                <a:spcPts val="600"/>
              </a:spcBef>
              <a:spcAft>
                <a:spcPts val="600"/>
              </a:spcAft>
              <a:buAutoNum type="alphaLcParenR"/>
            </a:pPr>
            <a:r>
              <a:rPr lang="nl-NL" sz="2800" dirty="0">
                <a:latin typeface="Times New Roman" panose="02020603050405020304" pitchFamily="18" charset="0"/>
                <a:ea typeface="Times New Roman" panose="02020603050405020304" pitchFamily="18" charset="0"/>
                <a:cs typeface="Times New Roman" panose="02020603050405020304" pitchFamily="18" charset="0"/>
              </a:rPr>
              <a:t>10+13</a:t>
            </a:r>
          </a:p>
          <a:p>
            <a:pPr marL="514350" indent="-514350">
              <a:spcBef>
                <a:spcPts val="600"/>
              </a:spcBef>
              <a:spcAft>
                <a:spcPts val="600"/>
              </a:spcAft>
              <a:buAutoNum type="alphaLcParenR"/>
            </a:pPr>
            <a:r>
              <a:rPr lang="nl-NL" sz="2800" dirty="0">
                <a:latin typeface="Times New Roman" panose="02020603050405020304" pitchFamily="18" charset="0"/>
                <a:ea typeface="Times New Roman" panose="02020603050405020304" pitchFamily="18" charset="0"/>
                <a:cs typeface="Times New Roman" panose="02020603050405020304" pitchFamily="18" charset="0"/>
              </a:rPr>
              <a:t> 20-7</a:t>
            </a:r>
            <a:endParaRPr lang="nl-NL" sz="2800"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endParaRPr>
          </a:p>
          <a:p>
            <a:pPr marL="514350" indent="-514350">
              <a:spcBef>
                <a:spcPts val="600"/>
              </a:spcBef>
              <a:spcAft>
                <a:spcPts val="600"/>
              </a:spcAft>
              <a:buAutoNum type="alphaLcParenR"/>
            </a:pPr>
            <a:r>
              <a:rPr lang="nl-NL" sz="2800" dirty="0">
                <a:latin typeface="Times New Roman" panose="02020603050405020304" pitchFamily="18" charset="0"/>
                <a:ea typeface="Times New Roman" panose="02020603050405020304" pitchFamily="18" charset="0"/>
                <a:cs typeface="Times New Roman" panose="02020603050405020304" pitchFamily="18" charset="0"/>
              </a:rPr>
              <a:t> 3x10 - 16  </a:t>
            </a:r>
            <a:endParaRPr lang="nl-NL" sz="2800"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endParaRPr>
          </a:p>
          <a:p>
            <a:pPr marL="514350" indent="-514350">
              <a:spcBef>
                <a:spcPts val="600"/>
              </a:spcBef>
              <a:spcAft>
                <a:spcPts val="600"/>
              </a:spcAft>
              <a:buAutoNum type="alphaLcParenR"/>
            </a:pPr>
            <a:r>
              <a:rPr lang="nl-NL" sz="2800" dirty="0">
                <a:latin typeface="Times New Roman" panose="02020603050405020304" pitchFamily="18" charset="0"/>
                <a:ea typeface="Times New Roman" panose="02020603050405020304" pitchFamily="18" charset="0"/>
                <a:cs typeface="Times New Roman" panose="02020603050405020304" pitchFamily="18" charset="0"/>
              </a:rPr>
              <a:t>12/5 + 13/6</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p:txBody>
      </p:sp>
      <p:sp>
        <p:nvSpPr>
          <p:cNvPr id="2" name="Rectangle 1">
            <a:extLst>
              <a:ext uri="{FF2B5EF4-FFF2-40B4-BE49-F238E27FC236}">
                <a16:creationId xmlns="" xmlns:a16="http://schemas.microsoft.com/office/drawing/2014/main" id="{163C2CF9-5DAB-BF7F-4B1D-08EBC1E6178A}"/>
              </a:ext>
            </a:extLst>
          </p:cNvPr>
          <p:cNvSpPr/>
          <p:nvPr/>
        </p:nvSpPr>
        <p:spPr>
          <a:xfrm>
            <a:off x="504932" y="4078962"/>
            <a:ext cx="11315593" cy="1692771"/>
          </a:xfrm>
          <a:prstGeom prst="rect">
            <a:avLst/>
          </a:prstGeom>
        </p:spPr>
        <p:txBody>
          <a:bodyPr wrap="square">
            <a:spAutoFit/>
          </a:bodyPr>
          <a:lstStyle/>
          <a:p>
            <a:pPr>
              <a:spcBef>
                <a:spcPts val="600"/>
              </a:spcBef>
              <a:spcAft>
                <a:spcPts val="600"/>
              </a:spcAft>
            </a:pPr>
            <a:r>
              <a:rPr lang="nl-NL"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a:t>
            </a:r>
            <a:r>
              <a:rPr lang="nl-NL"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dirty="0">
                <a:latin typeface="Times New Roman" panose="02020603050405020304" pitchFamily="18" charset="0"/>
                <a:ea typeface="Times New Roman" panose="02020603050405020304" pitchFamily="18" charset="0"/>
                <a:cs typeface="Times New Roman" panose="02020603050405020304" pitchFamily="18" charset="0"/>
              </a:rPr>
              <a:t>Các lệnh sau có lỗi không? Vì sao?</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nl-NL" sz="2800" dirty="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&gt;&gt;&gt; </a:t>
            </a:r>
            <a:r>
              <a:rPr lang="nl-NL"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  + * 5</a:t>
            </a:r>
          </a:p>
          <a:p>
            <a:pPr>
              <a:spcBef>
                <a:spcPts val="600"/>
              </a:spcBef>
              <a:spcAft>
                <a:spcPts val="600"/>
              </a:spcAft>
            </a:pPr>
            <a:r>
              <a:rPr lang="nl-NL" sz="2800" dirty="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&gt;&gt;&gt; </a:t>
            </a:r>
            <a:r>
              <a:rPr lang="nl-NL" sz="28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“Bạn là học sinh, bạn tên là “Nguyễn Việt Anh” ”</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p:txBody>
      </p:sp>
      <p:sp>
        <p:nvSpPr>
          <p:cNvPr id="5" name="Rectangle 4">
            <a:extLst>
              <a:ext uri="{FF2B5EF4-FFF2-40B4-BE49-F238E27FC236}">
                <a16:creationId xmlns="" xmlns:a16="http://schemas.microsoft.com/office/drawing/2014/main" id="{E88567A1-C94B-3001-BB0B-488DD5B301B2}"/>
              </a:ext>
            </a:extLst>
          </p:cNvPr>
          <p:cNvSpPr/>
          <p:nvPr/>
        </p:nvSpPr>
        <p:spPr>
          <a:xfrm>
            <a:off x="6096000" y="1105167"/>
            <a:ext cx="5800725" cy="2708434"/>
          </a:xfrm>
          <a:prstGeom prst="rect">
            <a:avLst/>
          </a:prstGeom>
        </p:spPr>
        <p:txBody>
          <a:bodyPr wrap="square">
            <a:spAutoFit/>
          </a:bodyPr>
          <a:lstStyle/>
          <a:p>
            <a:pPr>
              <a:spcBef>
                <a:spcPts val="600"/>
              </a:spcBef>
              <a:spcAft>
                <a:spcPts val="600"/>
              </a:spcAft>
            </a:pPr>
            <a:r>
              <a:rPr lang="nl-NL"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a:t>
            </a:r>
            <a:r>
              <a:rPr lang="nl-NL"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dirty="0">
                <a:latin typeface="Times New Roman" panose="02020603050405020304" pitchFamily="18" charset="0"/>
                <a:ea typeface="Times New Roman" panose="02020603050405020304" pitchFamily="18" charset="0"/>
                <a:cs typeface="Times New Roman" panose="02020603050405020304" pitchFamily="18" charset="0"/>
              </a:rPr>
              <a:t>Viết các lệnh in ra màn hình thông tin như sau:</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nl-NL"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 1×3×5×7= 105</a:t>
            </a:r>
          </a:p>
          <a:p>
            <a:pPr>
              <a:spcBef>
                <a:spcPts val="600"/>
              </a:spcBef>
              <a:spcAft>
                <a:spcPts val="6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p>
          <a:p>
            <a:pPr>
              <a:spcBef>
                <a:spcPts val="600"/>
              </a:spcBef>
              <a:spcAft>
                <a:spcPts val="6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Hoa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nay 16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tuổi</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597185B1-EA0C-DFB3-AC23-4289BFDE384E}"/>
              </a:ext>
            </a:extLst>
          </p:cNvPr>
          <p:cNvSpPr txBox="1"/>
          <p:nvPr/>
        </p:nvSpPr>
        <p:spPr>
          <a:xfrm>
            <a:off x="2110813" y="1736789"/>
            <a:ext cx="986950" cy="523220"/>
          </a:xfrm>
          <a:prstGeom prst="rect">
            <a:avLst/>
          </a:prstGeom>
          <a:noFill/>
        </p:spPr>
        <p:txBody>
          <a:bodyPr wrap="square" rtlCol="0">
            <a:spAutoFit/>
          </a:bodyPr>
          <a:lstStyle/>
          <a:p>
            <a:r>
              <a:rPr lang="nl-NL"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13</a:t>
            </a:r>
            <a:endParaRPr lang="en-US" sz="2800" dirty="0">
              <a:solidFill>
                <a:srgbClr val="FF0000"/>
              </a:solidFill>
            </a:endParaRPr>
          </a:p>
        </p:txBody>
      </p:sp>
      <p:sp>
        <p:nvSpPr>
          <p:cNvPr id="8" name="TextBox 7">
            <a:extLst>
              <a:ext uri="{FF2B5EF4-FFF2-40B4-BE49-F238E27FC236}">
                <a16:creationId xmlns="" xmlns:a16="http://schemas.microsoft.com/office/drawing/2014/main" id="{D0B73A49-5FAA-92A1-5ED7-6B1CA2E51A00}"/>
              </a:ext>
            </a:extLst>
          </p:cNvPr>
          <p:cNvSpPr txBox="1"/>
          <p:nvPr/>
        </p:nvSpPr>
        <p:spPr>
          <a:xfrm>
            <a:off x="2110813" y="2359903"/>
            <a:ext cx="986950" cy="523220"/>
          </a:xfrm>
          <a:prstGeom prst="rect">
            <a:avLst/>
          </a:prstGeom>
          <a:noFill/>
        </p:spPr>
        <p:txBody>
          <a:bodyPr wrap="square" rtlCol="0">
            <a:spAutoFit/>
          </a:bodyPr>
          <a:lstStyle/>
          <a:p>
            <a:r>
              <a:rPr lang="nl-NL"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13</a:t>
            </a:r>
            <a:endParaRPr lang="en-US" sz="2800" dirty="0">
              <a:solidFill>
                <a:srgbClr val="FF0000"/>
              </a:solidFill>
            </a:endParaRPr>
          </a:p>
        </p:txBody>
      </p:sp>
      <p:sp>
        <p:nvSpPr>
          <p:cNvPr id="9" name="TextBox 8">
            <a:extLst>
              <a:ext uri="{FF2B5EF4-FFF2-40B4-BE49-F238E27FC236}">
                <a16:creationId xmlns="" xmlns:a16="http://schemas.microsoft.com/office/drawing/2014/main" id="{4D8D19A9-AD85-87B5-15DE-163061DA3173}"/>
              </a:ext>
            </a:extLst>
          </p:cNvPr>
          <p:cNvSpPr txBox="1"/>
          <p:nvPr/>
        </p:nvSpPr>
        <p:spPr>
          <a:xfrm>
            <a:off x="2604287" y="2904600"/>
            <a:ext cx="1706455" cy="523220"/>
          </a:xfrm>
          <a:prstGeom prst="rect">
            <a:avLst/>
          </a:prstGeom>
          <a:noFill/>
        </p:spPr>
        <p:txBody>
          <a:bodyPr wrap="square" rtlCol="0">
            <a:spAutoFit/>
          </a:bodyPr>
          <a:lstStyle/>
          <a:p>
            <a:r>
              <a:rPr lang="nl-NL"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Lỗi</a:t>
            </a:r>
            <a:endParaRPr lang="en-US" sz="2800" dirty="0">
              <a:solidFill>
                <a:srgbClr val="FF0000"/>
              </a:solidFill>
            </a:endParaRPr>
          </a:p>
        </p:txBody>
      </p:sp>
      <p:sp>
        <p:nvSpPr>
          <p:cNvPr id="10" name="TextBox 9">
            <a:extLst>
              <a:ext uri="{FF2B5EF4-FFF2-40B4-BE49-F238E27FC236}">
                <a16:creationId xmlns="" xmlns:a16="http://schemas.microsoft.com/office/drawing/2014/main" id="{D9A80F9F-4051-502C-3CB2-35BAFF8E999A}"/>
              </a:ext>
            </a:extLst>
          </p:cNvPr>
          <p:cNvSpPr txBox="1"/>
          <p:nvPr/>
        </p:nvSpPr>
        <p:spPr>
          <a:xfrm>
            <a:off x="2744246" y="3477325"/>
            <a:ext cx="2687727" cy="523220"/>
          </a:xfrm>
          <a:prstGeom prst="rect">
            <a:avLst/>
          </a:prstGeom>
          <a:noFill/>
        </p:spPr>
        <p:txBody>
          <a:bodyPr wrap="square" rtlCol="0">
            <a:spAutoFit/>
          </a:bodyPr>
          <a:lstStyle/>
          <a:p>
            <a:r>
              <a:rPr lang="nl-NL"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4.566666666</a:t>
            </a:r>
            <a:endParaRPr lang="en-US" sz="2800" dirty="0">
              <a:solidFill>
                <a:srgbClr val="FF0000"/>
              </a:solidFill>
            </a:endParaRPr>
          </a:p>
        </p:txBody>
      </p:sp>
      <p:sp>
        <p:nvSpPr>
          <p:cNvPr id="11" name="TextBox 10">
            <a:extLst>
              <a:ext uri="{FF2B5EF4-FFF2-40B4-BE49-F238E27FC236}">
                <a16:creationId xmlns="" xmlns:a16="http://schemas.microsoft.com/office/drawing/2014/main" id="{C74AC7D7-333E-4316-7018-CD2D47714724}"/>
              </a:ext>
            </a:extLst>
          </p:cNvPr>
          <p:cNvSpPr txBox="1"/>
          <p:nvPr/>
        </p:nvSpPr>
        <p:spPr>
          <a:xfrm>
            <a:off x="1487200" y="5801889"/>
            <a:ext cx="6854367" cy="523220"/>
          </a:xfrm>
          <a:prstGeom prst="rect">
            <a:avLst/>
          </a:prstGeom>
          <a:noFill/>
        </p:spPr>
        <p:txBody>
          <a:bodyPr wrap="square" rtlCol="0">
            <a:spAutoFit/>
          </a:bodyPr>
          <a:lstStyle/>
          <a:p>
            <a:r>
              <a:rPr lang="nl-NL"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lệnh này lỗi vì kí hiệu  bao xâu không đúng</a:t>
            </a:r>
            <a:endParaRPr lang="en-US" sz="2800" dirty="0">
              <a:solidFill>
                <a:srgbClr val="FF0000"/>
              </a:solidFill>
              <a:latin typeface="Times New Roman" panose="02020603050405020304" pitchFamily="18" charset="0"/>
              <a:ea typeface="Times New Roman" panose="02020603050405020304" pitchFamily="18" charset="0"/>
              <a:cs typeface="Arial" panose="020B0604020202020204" pitchFamily="34" charset="0"/>
            </a:endParaRPr>
          </a:p>
        </p:txBody>
      </p:sp>
      <p:sp>
        <p:nvSpPr>
          <p:cNvPr id="12" name="TextBox 11">
            <a:extLst>
              <a:ext uri="{FF2B5EF4-FFF2-40B4-BE49-F238E27FC236}">
                <a16:creationId xmlns="" xmlns:a16="http://schemas.microsoft.com/office/drawing/2014/main" id="{288A7785-13E3-C6C1-CEF8-3E0F043AE08A}"/>
              </a:ext>
            </a:extLst>
          </p:cNvPr>
          <p:cNvSpPr txBox="1"/>
          <p:nvPr/>
        </p:nvSpPr>
        <p:spPr>
          <a:xfrm>
            <a:off x="2373608" y="4669969"/>
            <a:ext cx="9217600" cy="523220"/>
          </a:xfrm>
          <a:prstGeom prst="rect">
            <a:avLst/>
          </a:prstGeom>
          <a:noFill/>
        </p:spPr>
        <p:txBody>
          <a:bodyPr wrap="square" rtlCol="0">
            <a:spAutoFit/>
          </a:bodyPr>
          <a:lstStyle/>
          <a:p>
            <a:r>
              <a:rPr lang="nl-NL"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lệnh này lỗi vì ko thể có 2 phép toán đặt liên tiếp nhau.</a:t>
            </a:r>
            <a:endParaRPr lang="en-US" sz="2800" dirty="0">
              <a:solidFill>
                <a:srgbClr val="FF0000"/>
              </a:solidFill>
              <a:latin typeface="Times New Roman" panose="02020603050405020304" pitchFamily="18" charset="0"/>
              <a:ea typeface="Times New Roman" panose="02020603050405020304" pitchFamily="18" charset="0"/>
              <a:cs typeface="Arial" panose="020B0604020202020204" pitchFamily="34" charset="0"/>
            </a:endParaRPr>
          </a:p>
        </p:txBody>
      </p:sp>
      <p:sp>
        <p:nvSpPr>
          <p:cNvPr id="13" name="TextBox 12">
            <a:extLst>
              <a:ext uri="{FF2B5EF4-FFF2-40B4-BE49-F238E27FC236}">
                <a16:creationId xmlns="" xmlns:a16="http://schemas.microsoft.com/office/drawing/2014/main" id="{BE97A933-F7F7-4220-CD78-62E142849824}"/>
              </a:ext>
            </a:extLst>
          </p:cNvPr>
          <p:cNvSpPr txBox="1"/>
          <p:nvPr/>
        </p:nvSpPr>
        <p:spPr>
          <a:xfrm>
            <a:off x="6162728" y="2642990"/>
            <a:ext cx="6854367" cy="523220"/>
          </a:xfrm>
          <a:prstGeom prst="rect">
            <a:avLst/>
          </a:prstGeom>
          <a:noFill/>
        </p:spPr>
        <p:txBody>
          <a:bodyPr wrap="square" rtlCol="0">
            <a:spAutoFit/>
          </a:bodyPr>
          <a:lstStyle/>
          <a:p>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&gt;&gt;&gt;print(“1×3×5×7=”, 1×3×5×7)</a:t>
            </a:r>
            <a:endParaRPr lang="en-US" sz="2800" dirty="0">
              <a:solidFill>
                <a:srgbClr val="FF0000"/>
              </a:solidFill>
              <a:latin typeface="Times New Roman" panose="02020603050405020304" pitchFamily="18" charset="0"/>
              <a:ea typeface="Times New Roman" panose="02020603050405020304" pitchFamily="18" charset="0"/>
              <a:cs typeface="Arial" panose="020B0604020202020204" pitchFamily="34" charset="0"/>
            </a:endParaRPr>
          </a:p>
        </p:txBody>
      </p:sp>
      <p:sp>
        <p:nvSpPr>
          <p:cNvPr id="14" name="TextBox 13">
            <a:extLst>
              <a:ext uri="{FF2B5EF4-FFF2-40B4-BE49-F238E27FC236}">
                <a16:creationId xmlns="" xmlns:a16="http://schemas.microsoft.com/office/drawing/2014/main" id="{D1E4293B-C588-4117-C204-E85A13A41984}"/>
              </a:ext>
            </a:extLst>
          </p:cNvPr>
          <p:cNvSpPr txBox="1"/>
          <p:nvPr/>
        </p:nvSpPr>
        <p:spPr>
          <a:xfrm>
            <a:off x="6096000" y="3787196"/>
            <a:ext cx="5800725" cy="523220"/>
          </a:xfrm>
          <a:prstGeom prst="rect">
            <a:avLst/>
          </a:prstGeom>
          <a:noFill/>
        </p:spPr>
        <p:txBody>
          <a:bodyPr wrap="square" rtlCol="0">
            <a:spAutoFit/>
          </a:bodyPr>
          <a:lstStyle/>
          <a:p>
            <a:pPr>
              <a:spcBef>
                <a:spcPts val="600"/>
              </a:spcBef>
              <a:spcAft>
                <a:spcPts val="600"/>
              </a:spcAft>
            </a:pP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&gt;&gt;&gt;print(“</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Hoa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nay 16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tuổi</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ea typeface="Times New Roman" panose="02020603050405020304" pitchFamily="18" charset="0"/>
              <a:cs typeface="Arial" panose="020B0604020202020204" pitchFamily="34" charset="0"/>
            </a:endParaRPr>
          </a:p>
        </p:txBody>
      </p:sp>
      <p:pic>
        <p:nvPicPr>
          <p:cNvPr id="15" name="Picture 14">
            <a:extLst>
              <a:ext uri="{FF2B5EF4-FFF2-40B4-BE49-F238E27FC236}">
                <a16:creationId xmlns="" xmlns:a16="http://schemas.microsoft.com/office/drawing/2014/main" id="{3110B5F1-D270-40CC-CF3D-37C52D92E5F7}"/>
              </a:ext>
            </a:extLst>
          </p:cNvPr>
          <p:cNvPicPr>
            <a:picLocks noChangeAspect="1"/>
          </p:cNvPicPr>
          <p:nvPr/>
        </p:nvPicPr>
        <p:blipFill>
          <a:blip r:embed="rId2">
            <a:extLst>
              <a:ext uri="{28A0092B-C50C-407E-A947-70E740481C1C}">
                <a14:useLocalDpi xmlns:a14="http://schemas.microsoft.com/office/drawing/2010/main" val="0"/>
              </a:ext>
            </a:extLst>
          </a:blip>
          <a:srcRect l="27552" t="38921" r="57072" b="48071"/>
          <a:stretch/>
        </p:blipFill>
        <p:spPr>
          <a:xfrm>
            <a:off x="113772" y="40216"/>
            <a:ext cx="782320" cy="665876"/>
          </a:xfrm>
          <a:prstGeom prst="rect">
            <a:avLst/>
          </a:prstGeom>
        </p:spPr>
      </p:pic>
      <p:sp>
        <p:nvSpPr>
          <p:cNvPr id="17" name="Rectangle 16">
            <a:extLst>
              <a:ext uri="{FF2B5EF4-FFF2-40B4-BE49-F238E27FC236}">
                <a16:creationId xmlns="" xmlns:a16="http://schemas.microsoft.com/office/drawing/2014/main" id="{39975001-D488-5FB2-5498-848112564A6C}"/>
              </a:ext>
            </a:extLst>
          </p:cNvPr>
          <p:cNvSpPr/>
          <p:nvPr/>
        </p:nvSpPr>
        <p:spPr>
          <a:xfrm>
            <a:off x="2018470" y="-36323"/>
            <a:ext cx="7571441" cy="830997"/>
          </a:xfrm>
          <a:prstGeom prst="rect">
            <a:avLst/>
          </a:prstGeom>
          <a:noFill/>
        </p:spPr>
        <p:txBody>
          <a:bodyPr wrap="square" lIns="91440" tIns="45720" rIns="91440" bIns="45720">
            <a:spAutoFit/>
          </a:bodyPr>
          <a:lstStyle/>
          <a:p>
            <a:pPr algn="ctr"/>
            <a:r>
              <a:rPr lang="en-US" sz="48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LUYỆN TẬP</a:t>
            </a:r>
          </a:p>
        </p:txBody>
      </p:sp>
    </p:spTree>
    <p:extLst>
      <p:ext uri="{BB962C8B-B14F-4D97-AF65-F5344CB8AC3E}">
        <p14:creationId xmlns:p14="http://schemas.microsoft.com/office/powerpoint/2010/main" val="2302144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heel(1)">
                                      <p:cBhvr>
                                        <p:cTn id="23" dur="2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randombar(horizontal)">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9" grpId="0"/>
      <p:bldP spid="10" grpId="0"/>
      <p:bldP spid="11" grpId="0"/>
      <p:bldP spid="12" grpId="0"/>
      <p:bldP spid="13"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96774" y="506485"/>
            <a:ext cx="3371436" cy="743473"/>
          </a:xfrm>
          <a:prstGeom prst="rect">
            <a:avLst/>
          </a:prstGeom>
        </p:spPr>
        <p:txBody>
          <a:bodyPr wrap="none">
            <a:spAutoFit/>
          </a:bodyPr>
          <a:lstStyle/>
          <a:p>
            <a:pPr algn="just">
              <a:lnSpc>
                <a:spcPct val="115000"/>
              </a:lnSpc>
            </a:pPr>
            <a:r>
              <a:rPr lang="en-US" sz="4000" b="1">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THỰC HÀNH</a:t>
            </a:r>
            <a:endParaRPr lang="en-US" sz="40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4" name="Rectangle 3"/>
          <p:cNvSpPr/>
          <p:nvPr/>
        </p:nvSpPr>
        <p:spPr>
          <a:xfrm>
            <a:off x="748327" y="1249958"/>
            <a:ext cx="10982119" cy="4056495"/>
          </a:xfrm>
          <a:prstGeom prst="rect">
            <a:avLst/>
          </a:prstGeom>
        </p:spPr>
        <p:txBody>
          <a:bodyPr wrap="square">
            <a:spAutoFit/>
          </a:bodyPr>
          <a:lstStyle/>
          <a:p>
            <a:pPr algn="just">
              <a:lnSpc>
                <a:spcPct val="115000"/>
              </a:lnSpc>
            </a:pPr>
            <a:r>
              <a:rPr lang="en-US" sz="3200" b="1" dirty="0">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Nhiệm vụ:</a:t>
            </a:r>
            <a:r>
              <a:rPr lang="en-US" sz="3200" dirty="0">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Sử dụng chế độ soạn thảo chương trình của Python để tạo, nhập và chạy chương trình đầu tiên có tên </a:t>
            </a:r>
            <a:r>
              <a:rPr lang="en-US" sz="320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Bai1.py </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 sau:</a:t>
            </a:r>
            <a:endParaRPr lang="en-US" sz="3200" dirty="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pP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pP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Bai1.py</a:t>
            </a:r>
            <a:endParaRPr lang="en-US" sz="3200" dirty="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pPr>
            <a:r>
              <a:rPr lang="en-US" sz="3200" dirty="0">
                <a:solidFill>
                  <a:srgbClr val="808080"/>
                </a:solidFill>
                <a:latin typeface="Times New Roman" panose="02020603050405020304" pitchFamily="18" charset="0"/>
                <a:ea typeface="Times New Roman" panose="02020603050405020304" pitchFamily="18" charset="0"/>
                <a:cs typeface="Times New Roman" panose="02020603050405020304" pitchFamily="18" charset="0"/>
              </a:rPr>
              <a:t>#  Chương trình đầu tiên   </a:t>
            </a:r>
            <a:endParaRPr lang="en-US" sz="3200" dirty="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pPr>
            <a:r>
              <a:rPr lang="en-US" sz="3200" dirty="0">
                <a:solidFill>
                  <a:srgbClr val="80808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Kí hiệu # là vị trí bắt đầu dòng chú thích lệnh của Python</a:t>
            </a:r>
            <a:endParaRPr lang="en-US" sz="3200" dirty="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pPr>
            <a:r>
              <a:rPr lang="en-US" sz="3200" dirty="0">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print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“Xin chào!”</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9729618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84067" y="1368310"/>
            <a:ext cx="10040983" cy="3600986"/>
          </a:xfrm>
          <a:prstGeom prst="rect">
            <a:avLst/>
          </a:prstGeom>
        </p:spPr>
        <p:txBody>
          <a:bodyPr wrap="square">
            <a:spAutoFit/>
          </a:bodyPr>
          <a:lstStyle/>
          <a:p>
            <a:pPr algn="just">
              <a:spcBef>
                <a:spcPts val="1200"/>
              </a:spcBef>
              <a:spcAft>
                <a:spcPts val="1200"/>
              </a:spcAft>
            </a:pPr>
            <a:r>
              <a:rPr lang="vi-VN" sz="2800" b="1">
                <a:solidFill>
                  <a:srgbClr val="FFC000"/>
                </a:solidFill>
                <a:latin typeface="Times New Roman" panose="02020603050405020304" pitchFamily="18" charset="0"/>
                <a:cs typeface="Times New Roman" panose="02020603050405020304" pitchFamily="18" charset="0"/>
              </a:rPr>
              <a:t>Hướng dẫn. </a:t>
            </a:r>
          </a:p>
          <a:p>
            <a:pPr algn="just">
              <a:spcBef>
                <a:spcPts val="1200"/>
              </a:spcBef>
              <a:spcAft>
                <a:spcPts val="1200"/>
              </a:spcAft>
            </a:pPr>
            <a:r>
              <a:rPr lang="vi-VN" sz="2800" i="1">
                <a:solidFill>
                  <a:srgbClr val="0070C0"/>
                </a:solidFill>
                <a:latin typeface="Times New Roman" panose="02020603050405020304" pitchFamily="18" charset="0"/>
                <a:cs typeface="Times New Roman" panose="02020603050405020304" pitchFamily="18" charset="0"/>
              </a:rPr>
              <a:t>Bước 1: </a:t>
            </a:r>
            <a:r>
              <a:rPr lang="vi-VN" sz="2800">
                <a:latin typeface="Times New Roman" panose="02020603050405020304" pitchFamily="18" charset="0"/>
                <a:cs typeface="Times New Roman" panose="02020603050405020304" pitchFamily="18" charset="0"/>
              </a:rPr>
              <a:t>Nháy đúp chuột vào biểu tượng</a:t>
            </a:r>
            <a:r>
              <a:rPr lang="en-US" sz="2800">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 của Python để khời động.</a:t>
            </a:r>
          </a:p>
          <a:p>
            <a:pPr algn="just">
              <a:spcBef>
                <a:spcPts val="1200"/>
              </a:spcBef>
              <a:spcAft>
                <a:spcPts val="1200"/>
              </a:spcAft>
            </a:pPr>
            <a:r>
              <a:rPr lang="vi-VN" sz="2800" i="1">
                <a:solidFill>
                  <a:srgbClr val="0070C0"/>
                </a:solidFill>
                <a:latin typeface="Times New Roman" panose="02020603050405020304" pitchFamily="18" charset="0"/>
                <a:cs typeface="Times New Roman" panose="02020603050405020304" pitchFamily="18" charset="0"/>
              </a:rPr>
              <a:t>Bước 2: </a:t>
            </a:r>
            <a:r>
              <a:rPr lang="vi-VN" sz="2800">
                <a:latin typeface="Times New Roman" panose="02020603050405020304" pitchFamily="18" charset="0"/>
                <a:cs typeface="Times New Roman" panose="02020603050405020304" pitchFamily="18" charset="0"/>
              </a:rPr>
              <a:t>Chọn chế độ soạn thảo chương trình của môi trường lập trình Python. Trong môi trường lập trình Python, chọn File/New</a:t>
            </a:r>
          </a:p>
          <a:p>
            <a:pPr algn="just">
              <a:spcBef>
                <a:spcPts val="1200"/>
              </a:spcBef>
              <a:spcAft>
                <a:spcPts val="1200"/>
              </a:spcAft>
            </a:pPr>
            <a:r>
              <a:rPr lang="vi-VN" sz="2800" i="1">
                <a:solidFill>
                  <a:srgbClr val="0070C0"/>
                </a:solidFill>
                <a:latin typeface="Times New Roman" panose="02020603050405020304" pitchFamily="18" charset="0"/>
                <a:cs typeface="Times New Roman" panose="02020603050405020304" pitchFamily="18" charset="0"/>
              </a:rPr>
              <a:t>Bước 3: </a:t>
            </a:r>
            <a:r>
              <a:rPr lang="vi-VN" sz="2800">
                <a:latin typeface="Times New Roman" panose="02020603050405020304" pitchFamily="18" charset="0"/>
                <a:cs typeface="Times New Roman" panose="02020603050405020304" pitchFamily="18" charset="0"/>
              </a:rPr>
              <a:t>Nhập nội dung chương trình như Hình 16,4.</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7068591" y="1959428"/>
            <a:ext cx="873624" cy="753473"/>
          </a:xfrm>
          <a:prstGeom prst="rect">
            <a:avLst/>
          </a:prstGeom>
          <a:noFill/>
          <a:ln>
            <a:noFill/>
          </a:ln>
        </p:spPr>
      </p:pic>
    </p:spTree>
    <p:extLst>
      <p:ext uri="{BB962C8B-B14F-4D97-AF65-F5344CB8AC3E}">
        <p14:creationId xmlns:p14="http://schemas.microsoft.com/office/powerpoint/2010/main" val="4029287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2"/>
          <a:srcRect l="71040" t="46406" r="12161" b="40747"/>
          <a:stretch/>
        </p:blipFill>
        <p:spPr bwMode="auto">
          <a:xfrm>
            <a:off x="3056709" y="1352277"/>
            <a:ext cx="6374266" cy="32980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425125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88274" y="1188888"/>
            <a:ext cx="10476412" cy="4031873"/>
          </a:xfrm>
          <a:prstGeom prst="rect">
            <a:avLst/>
          </a:prstGeom>
        </p:spPr>
        <p:txBody>
          <a:bodyPr wrap="square">
            <a:spAutoFit/>
          </a:bodyPr>
          <a:lstStyle/>
          <a:p>
            <a:pPr algn="just">
              <a:spcBef>
                <a:spcPts val="1200"/>
              </a:spcBef>
              <a:spcAft>
                <a:spcPts val="1200"/>
              </a:spcAft>
            </a:pP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Bước 4: </a:t>
            </a:r>
            <a:r>
              <a:rPr lang="en-US" sz="2800">
                <a:latin typeface="Times New Roman" panose="02020603050405020304" pitchFamily="18" charset="0"/>
                <a:ea typeface="Times New Roman" panose="02020603050405020304" pitchFamily="18" charset="0"/>
                <a:cs typeface="Times New Roman" panose="02020603050405020304" pitchFamily="18" charset="0"/>
              </a:rPr>
              <a:t>Chọn </a:t>
            </a:r>
            <a:r>
              <a:rPr lang="en-US" sz="2800" b="1">
                <a:latin typeface="Times New Roman" panose="02020603050405020304" pitchFamily="18" charset="0"/>
                <a:ea typeface="Times New Roman" panose="02020603050405020304" pitchFamily="18" charset="0"/>
                <a:cs typeface="Times New Roman" panose="02020603050405020304" pitchFamily="18" charset="0"/>
              </a:rPr>
              <a:t>File/Save</a:t>
            </a:r>
            <a:r>
              <a:rPr lang="en-US" sz="2800">
                <a:latin typeface="Times New Roman" panose="02020603050405020304" pitchFamily="18" charset="0"/>
                <a:ea typeface="Times New Roman" panose="02020603050405020304" pitchFamily="18" charset="0"/>
                <a:cs typeface="Times New Roman" panose="02020603050405020304" pitchFamily="18" charset="0"/>
              </a:rPr>
              <a:t> hoặc nhấn tổ hợp phím </a:t>
            </a:r>
            <a:r>
              <a:rPr lang="en-US" sz="2800" b="1">
                <a:latin typeface="Times New Roman" panose="02020603050405020304" pitchFamily="18" charset="0"/>
                <a:ea typeface="Times New Roman" panose="02020603050405020304" pitchFamily="18" charset="0"/>
                <a:cs typeface="Times New Roman" panose="02020603050405020304" pitchFamily="18" charset="0"/>
              </a:rPr>
              <a:t>Ctrl + S</a:t>
            </a:r>
            <a:r>
              <a:rPr lang="en-US" sz="2800">
                <a:latin typeface="Times New Roman" panose="02020603050405020304" pitchFamily="18" charset="0"/>
                <a:ea typeface="Times New Roman" panose="02020603050405020304" pitchFamily="18" charset="0"/>
                <a:cs typeface="Times New Roman" panose="02020603050405020304" pitchFamily="18" charset="0"/>
              </a:rPr>
              <a:t> để lưu tệp.</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Bước 5: </a:t>
            </a:r>
            <a:r>
              <a:rPr lang="en-US" sz="2800">
                <a:latin typeface="Times New Roman" panose="02020603050405020304" pitchFamily="18" charset="0"/>
                <a:ea typeface="Times New Roman" panose="02020603050405020304" pitchFamily="18" charset="0"/>
                <a:cs typeface="Times New Roman" panose="02020603050405020304" pitchFamily="18" charset="0"/>
              </a:rPr>
              <a:t>Chọn </a:t>
            </a:r>
            <a:r>
              <a:rPr lang="en-US" sz="2800" b="1">
                <a:latin typeface="Times New Roman" panose="02020603050405020304" pitchFamily="18" charset="0"/>
                <a:ea typeface="Times New Roman" panose="02020603050405020304" pitchFamily="18" charset="0"/>
                <a:cs typeface="Times New Roman" panose="02020603050405020304" pitchFamily="18" charset="0"/>
              </a:rPr>
              <a:t>Run/Run module</a:t>
            </a:r>
            <a:r>
              <a:rPr lang="en-US" sz="2800">
                <a:latin typeface="Times New Roman" panose="02020603050405020304" pitchFamily="18" charset="0"/>
                <a:ea typeface="Times New Roman" panose="02020603050405020304" pitchFamily="18" charset="0"/>
                <a:cs typeface="Times New Roman" panose="02020603050405020304" pitchFamily="18" charset="0"/>
              </a:rPr>
              <a:t> hoặc nhấn phím </a:t>
            </a:r>
            <a:r>
              <a:rPr lang="en-US" sz="2800" b="1">
                <a:latin typeface="Times New Roman" panose="02020603050405020304" pitchFamily="18" charset="0"/>
                <a:ea typeface="Times New Roman" panose="02020603050405020304" pitchFamily="18" charset="0"/>
                <a:cs typeface="Times New Roman" panose="02020603050405020304" pitchFamily="18" charset="0"/>
              </a:rPr>
              <a:t>F5</a:t>
            </a:r>
            <a:r>
              <a:rPr lang="en-US" sz="2800">
                <a:latin typeface="Times New Roman" panose="02020603050405020304" pitchFamily="18" charset="0"/>
                <a:ea typeface="Times New Roman" panose="02020603050405020304" pitchFamily="18" charset="0"/>
                <a:cs typeface="Times New Roman" panose="02020603050405020304" pitchFamily="18" charset="0"/>
              </a:rPr>
              <a:t> để thực hiện chương trình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Bước 6: </a:t>
            </a:r>
            <a:r>
              <a:rPr lang="en-US" sz="2800">
                <a:latin typeface="Times New Roman" panose="02020603050405020304" pitchFamily="18" charset="0"/>
                <a:ea typeface="Times New Roman" panose="02020603050405020304" pitchFamily="18" charset="0"/>
                <a:cs typeface="Times New Roman" panose="02020603050405020304" pitchFamily="18" charset="0"/>
              </a:rPr>
              <a:t>Để kết thúc một phiên làm việc, nháy nút </a:t>
            </a:r>
            <a:r>
              <a:rPr lang="en-US" sz="2800" b="1">
                <a:latin typeface="Times New Roman" panose="02020603050405020304" pitchFamily="18" charset="0"/>
                <a:ea typeface="Times New Roman" panose="02020603050405020304" pitchFamily="18" charset="0"/>
                <a:cs typeface="Times New Roman" panose="02020603050405020304" pitchFamily="18" charset="0"/>
              </a:rPr>
              <a:t>[x] </a:t>
            </a:r>
            <a:r>
              <a:rPr lang="en-US" sz="2800">
                <a:latin typeface="Times New Roman" panose="02020603050405020304" pitchFamily="18" charset="0"/>
                <a:ea typeface="Times New Roman" panose="02020603050405020304" pitchFamily="18" charset="0"/>
                <a:cs typeface="Times New Roman" panose="02020603050405020304" pitchFamily="18" charset="0"/>
              </a:rPr>
              <a:t>ở góc trên bên phải màn hình hoặc gõ lệnh quit() hoặc lệnh exit( ) rồi nhấn ENTER. Ví dụ:</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en-US" sz="2800">
                <a:solidFill>
                  <a:srgbClr val="ED7D31"/>
                </a:solidFill>
                <a:latin typeface="Times New Roman" panose="02020603050405020304" pitchFamily="18" charset="0"/>
                <a:ea typeface="Times New Roman" panose="02020603050405020304" pitchFamily="18" charset="0"/>
              </a:rPr>
              <a:t>&gt;&gt;&gt;</a:t>
            </a:r>
            <a:r>
              <a:rPr lang="en-US" sz="2800">
                <a:latin typeface="Times New Roman" panose="02020603050405020304" pitchFamily="18" charset="0"/>
                <a:ea typeface="Times New Roman" panose="02020603050405020304" pitchFamily="18" charset="0"/>
              </a:rPr>
              <a:t> quit()</a:t>
            </a:r>
            <a:endParaRPr lang="en-US" sz="2800"/>
          </a:p>
        </p:txBody>
      </p:sp>
    </p:spTree>
    <p:extLst>
      <p:ext uri="{BB962C8B-B14F-4D97-AF65-F5344CB8AC3E}">
        <p14:creationId xmlns:p14="http://schemas.microsoft.com/office/powerpoint/2010/main" val="9554518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8640" y="847044"/>
            <a:ext cx="10763794" cy="4739759"/>
          </a:xfrm>
          <a:prstGeom prst="rect">
            <a:avLst/>
          </a:prstGeom>
        </p:spPr>
        <p:txBody>
          <a:bodyPr wrap="square">
            <a:spAutoFit/>
          </a:bodyPr>
          <a:lstStyle/>
          <a:p>
            <a:pPr algn="just">
              <a:spcBef>
                <a:spcPts val="600"/>
              </a:spcBef>
              <a:spcAft>
                <a:spcPts val="600"/>
              </a:spcAft>
            </a:pPr>
            <a:r>
              <a:rPr lang="nl-NL"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4.</a:t>
            </a:r>
            <a:r>
              <a:rPr lang="nl-NL"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dirty="0">
                <a:latin typeface="Times New Roman" panose="02020603050405020304" pitchFamily="18" charset="0"/>
                <a:ea typeface="Times New Roman" panose="02020603050405020304" pitchFamily="18" charset="0"/>
                <a:cs typeface="Times New Roman" panose="02020603050405020304" pitchFamily="18" charset="0"/>
              </a:rPr>
              <a:t>Ngoài cách viết xâu kí tự giữa cặp dấu nháy đơn hoặc nháy kép còn có thể viết giữa cặp ba dấu nháy kép. Nếu một xâu được viết giữa cặp ba dấu nháy kép thì chúng ta có thể dùng phím </a:t>
            </a:r>
            <a:r>
              <a:rPr lang="nl-NL" sz="2800" b="1" dirty="0">
                <a:latin typeface="Times New Roman" panose="02020603050405020304" pitchFamily="18" charset="0"/>
                <a:ea typeface="Times New Roman" panose="02020603050405020304" pitchFamily="18" charset="0"/>
                <a:cs typeface="Times New Roman" panose="02020603050405020304" pitchFamily="18" charset="0"/>
              </a:rPr>
              <a:t>Enter</a:t>
            </a:r>
            <a:r>
              <a:rPr lang="nl-NL" sz="2800" dirty="0">
                <a:latin typeface="Times New Roman" panose="02020603050405020304" pitchFamily="18" charset="0"/>
                <a:ea typeface="Times New Roman" panose="02020603050405020304" pitchFamily="18" charset="0"/>
                <a:cs typeface="Times New Roman" panose="02020603050405020304" pitchFamily="18" charset="0"/>
              </a:rPr>
              <a:t> để xuống dòng ở giữa xâu. Hãy thực hiện lệnh sau và quan sát kết quả:</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nl-NL" sz="2800" dirty="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&gt;&gt;&gt; print</a:t>
            </a:r>
            <a:r>
              <a:rPr lang="nl-NL" sz="28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("""Không có việc gì khó</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nl-NL" sz="28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Chỉ sợ lòng không bền</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nl-NL" sz="28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Đào núi và lấp biến</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nl-NL" sz="28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Quyết chí ắt làm nên""")</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nl-NL"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5.</a:t>
            </a:r>
            <a:r>
              <a:rPr lang="nl-NL"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dirty="0">
                <a:latin typeface="Times New Roman" panose="02020603050405020304" pitchFamily="18" charset="0"/>
                <a:ea typeface="Times New Roman" panose="02020603050405020304" pitchFamily="18" charset="0"/>
                <a:cs typeface="Times New Roman" panose="02020603050405020304" pitchFamily="18" charset="0"/>
              </a:rPr>
              <a:t>Viết chương trình Python in ra màn hình bảng nhân trong phạm vi 10.</a:t>
            </a:r>
            <a:endParaRPr lang="en-US" sz="2800" dirty="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997577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 xmlns:a16="http://schemas.microsoft.com/office/drawing/2014/main" id="{5D5F2DE1-A4B2-496E-CC9C-0D4946B78029}"/>
            </a:ext>
          </a:extLst>
        </p:cNvPr>
        <p:cNvGrpSpPr/>
        <p:nvPr/>
      </p:nvGrpSpPr>
      <p:grpSpPr>
        <a:xfrm>
          <a:off x="0" y="0"/>
          <a:ext cx="0" cy="0"/>
          <a:chOff x="0" y="0"/>
          <a:chExt cx="0" cy="0"/>
        </a:xfrm>
      </p:grpSpPr>
      <p:sp>
        <p:nvSpPr>
          <p:cNvPr id="7" name="TextBox 6">
            <a:extLst>
              <a:ext uri="{FF2B5EF4-FFF2-40B4-BE49-F238E27FC236}">
                <a16:creationId xmlns="" xmlns:a16="http://schemas.microsoft.com/office/drawing/2014/main" id="{DCACB581-DDA2-778A-3981-4B95C037D45E}"/>
              </a:ext>
            </a:extLst>
          </p:cNvPr>
          <p:cNvSpPr txBox="1"/>
          <p:nvPr/>
        </p:nvSpPr>
        <p:spPr>
          <a:xfrm>
            <a:off x="940681" y="913495"/>
            <a:ext cx="9930519" cy="2585323"/>
          </a:xfrm>
          <a:prstGeom prst="rect">
            <a:avLst/>
          </a:prstGeom>
          <a:noFill/>
        </p:spPr>
        <p:txBody>
          <a:bodyPr wrap="square">
            <a:spAutoFit/>
          </a:bodyPr>
          <a:lstStyle/>
          <a:p>
            <a:r>
              <a:rPr lang="en-US" b="1" dirty="0" err="1">
                <a:solidFill>
                  <a:srgbClr val="FF0000"/>
                </a:solidFill>
              </a:rPr>
              <a:t>Câu</a:t>
            </a:r>
            <a:r>
              <a:rPr lang="en-US" b="1" dirty="0">
                <a:solidFill>
                  <a:srgbClr val="FF0000"/>
                </a:solidFill>
              </a:rPr>
              <a:t> 1 . </a:t>
            </a:r>
            <a:r>
              <a:rPr lang="en-US" b="1" dirty="0" err="1">
                <a:solidFill>
                  <a:srgbClr val="FF0000"/>
                </a:solidFill>
              </a:rPr>
              <a:t>Ngôn</a:t>
            </a:r>
            <a:r>
              <a:rPr lang="en-US" b="1" dirty="0">
                <a:solidFill>
                  <a:srgbClr val="FF0000"/>
                </a:solidFill>
              </a:rPr>
              <a:t> </a:t>
            </a:r>
            <a:r>
              <a:rPr lang="en-US" b="1" dirty="0" err="1">
                <a:solidFill>
                  <a:srgbClr val="FF0000"/>
                </a:solidFill>
              </a:rPr>
              <a:t>ngữ</a:t>
            </a:r>
            <a:r>
              <a:rPr lang="en-US" b="1" dirty="0">
                <a:solidFill>
                  <a:srgbClr val="FF0000"/>
                </a:solidFill>
              </a:rPr>
              <a:t> </a:t>
            </a:r>
            <a:r>
              <a:rPr lang="en-US" b="1" dirty="0" err="1">
                <a:solidFill>
                  <a:srgbClr val="FF0000"/>
                </a:solidFill>
              </a:rPr>
              <a:t>nào</a:t>
            </a:r>
            <a:r>
              <a:rPr lang="en-US" b="1" dirty="0">
                <a:solidFill>
                  <a:srgbClr val="FF0000"/>
                </a:solidFill>
              </a:rPr>
              <a:t> </a:t>
            </a:r>
            <a:r>
              <a:rPr lang="en-US" b="1" dirty="0" err="1">
                <a:solidFill>
                  <a:srgbClr val="FF0000"/>
                </a:solidFill>
              </a:rPr>
              <a:t>sau</a:t>
            </a:r>
            <a:r>
              <a:rPr lang="en-US" b="1" dirty="0">
                <a:solidFill>
                  <a:srgbClr val="FF0000"/>
                </a:solidFill>
              </a:rPr>
              <a:t> </a:t>
            </a:r>
            <a:r>
              <a:rPr lang="en-US" b="1" dirty="0" err="1">
                <a:solidFill>
                  <a:srgbClr val="FF0000"/>
                </a:solidFill>
              </a:rPr>
              <a:t>đây</a:t>
            </a:r>
            <a:r>
              <a:rPr lang="en-US" b="1" dirty="0">
                <a:solidFill>
                  <a:srgbClr val="FF0000"/>
                </a:solidFill>
              </a:rPr>
              <a:t> </a:t>
            </a:r>
            <a:r>
              <a:rPr lang="en-US" b="1" dirty="0" err="1">
                <a:solidFill>
                  <a:srgbClr val="FF0000"/>
                </a:solidFill>
              </a:rPr>
              <a:t>không</a:t>
            </a:r>
            <a:r>
              <a:rPr lang="en-US" b="1" dirty="0">
                <a:solidFill>
                  <a:srgbClr val="FF0000"/>
                </a:solidFill>
              </a:rPr>
              <a:t> </a:t>
            </a:r>
            <a:r>
              <a:rPr lang="en-US" b="1" dirty="0" err="1">
                <a:solidFill>
                  <a:srgbClr val="FF0000"/>
                </a:solidFill>
              </a:rPr>
              <a:t>phải</a:t>
            </a:r>
            <a:r>
              <a:rPr lang="en-US" b="1" dirty="0">
                <a:solidFill>
                  <a:srgbClr val="FF0000"/>
                </a:solidFill>
              </a:rPr>
              <a:t> </a:t>
            </a:r>
            <a:r>
              <a:rPr lang="en-US" b="1" dirty="0" err="1">
                <a:solidFill>
                  <a:srgbClr val="FF0000"/>
                </a:solidFill>
              </a:rPr>
              <a:t>ngôn</a:t>
            </a:r>
            <a:r>
              <a:rPr lang="en-US" b="1" dirty="0">
                <a:solidFill>
                  <a:srgbClr val="FF0000"/>
                </a:solidFill>
              </a:rPr>
              <a:t> </a:t>
            </a:r>
            <a:r>
              <a:rPr lang="en-US" b="1" dirty="0" err="1">
                <a:solidFill>
                  <a:srgbClr val="FF0000"/>
                </a:solidFill>
              </a:rPr>
              <a:t>ngữ</a:t>
            </a:r>
            <a:r>
              <a:rPr lang="en-US" b="1" dirty="0">
                <a:solidFill>
                  <a:srgbClr val="FF0000"/>
                </a:solidFill>
              </a:rPr>
              <a:t> </a:t>
            </a:r>
            <a:r>
              <a:rPr lang="en-US" b="1" dirty="0" err="1">
                <a:solidFill>
                  <a:srgbClr val="FF0000"/>
                </a:solidFill>
              </a:rPr>
              <a:t>bậc</a:t>
            </a:r>
            <a:r>
              <a:rPr lang="en-US" b="1" dirty="0">
                <a:solidFill>
                  <a:srgbClr val="FF0000"/>
                </a:solidFill>
              </a:rPr>
              <a:t> </a:t>
            </a:r>
            <a:r>
              <a:rPr lang="en-US" b="1" dirty="0" err="1">
                <a:solidFill>
                  <a:srgbClr val="FF0000"/>
                </a:solidFill>
              </a:rPr>
              <a:t>cao</a:t>
            </a:r>
            <a:r>
              <a:rPr lang="en-US" b="1" dirty="0">
                <a:solidFill>
                  <a:srgbClr val="FF0000"/>
                </a:solidFill>
              </a:rPr>
              <a:t>?</a:t>
            </a:r>
          </a:p>
          <a:p>
            <a:endParaRPr lang="en-US" b="1" dirty="0">
              <a:solidFill>
                <a:srgbClr val="FF0000"/>
              </a:solidFill>
            </a:endParaRPr>
          </a:p>
          <a:p>
            <a:r>
              <a:rPr lang="en-US" dirty="0"/>
              <a:t>A. C/C++</a:t>
            </a:r>
          </a:p>
          <a:p>
            <a:endParaRPr lang="en-US" dirty="0"/>
          </a:p>
          <a:p>
            <a:r>
              <a:rPr lang="en-US" dirty="0"/>
              <a:t>B. Assembly</a:t>
            </a:r>
          </a:p>
          <a:p>
            <a:endParaRPr lang="en-US" dirty="0"/>
          </a:p>
          <a:p>
            <a:r>
              <a:rPr lang="en-US" dirty="0"/>
              <a:t>C. Python</a:t>
            </a:r>
          </a:p>
          <a:p>
            <a:endParaRPr lang="en-US" dirty="0"/>
          </a:p>
          <a:p>
            <a:r>
              <a:rPr lang="en-US" dirty="0"/>
              <a:t>D. Java</a:t>
            </a:r>
          </a:p>
        </p:txBody>
      </p:sp>
      <p:sp>
        <p:nvSpPr>
          <p:cNvPr id="10" name="Title 1">
            <a:extLst>
              <a:ext uri="{FF2B5EF4-FFF2-40B4-BE49-F238E27FC236}">
                <a16:creationId xmlns="" xmlns:a16="http://schemas.microsoft.com/office/drawing/2014/main" id="{E485EF96-1A98-464D-A8BD-DF83E4524CCE}"/>
              </a:ext>
            </a:extLst>
          </p:cNvPr>
          <p:cNvSpPr>
            <a:spLocks noGrp="1"/>
          </p:cNvSpPr>
          <p:nvPr>
            <p:ph type="title"/>
          </p:nvPr>
        </p:nvSpPr>
        <p:spPr>
          <a:xfrm>
            <a:off x="3018793" y="176732"/>
            <a:ext cx="4743448" cy="609600"/>
          </a:xfrm>
        </p:spPr>
        <p:txBody>
          <a:bodyPr>
            <a:noAutofit/>
          </a:bodyPr>
          <a:lstStyle/>
          <a:p>
            <a:pPr algn="ctr"/>
            <a:r>
              <a:rPr lang="en-US" sz="4000" b="1" i="0" dirty="0">
                <a:solidFill>
                  <a:srgbClr val="00B050"/>
                </a:solidFill>
                <a:effectLst/>
                <a:latin typeface="Times New Roman" panose="02020603050405020304" pitchFamily="18" charset="0"/>
                <a:cs typeface="Times New Roman" panose="02020603050405020304" pitchFamily="18" charset="0"/>
              </a:rPr>
              <a:t>CỦNG CỐ</a:t>
            </a:r>
          </a:p>
        </p:txBody>
      </p:sp>
      <mc:AlternateContent xmlns:mc="http://schemas.openxmlformats.org/markup-compatibility/2006" xmlns:p14="http://schemas.microsoft.com/office/powerpoint/2010/main">
        <mc:Choice Requires="p14">
          <p:contentPart p14:bwMode="auto" r:id="rId2">
            <p14:nvContentPartPr>
              <p14:cNvPr id="12" name="Ink 11">
                <a:extLst>
                  <a:ext uri="{FF2B5EF4-FFF2-40B4-BE49-F238E27FC236}">
                    <a16:creationId xmlns="" xmlns:a16="http://schemas.microsoft.com/office/drawing/2014/main" id="{EBD489F3-FDA1-B015-97F3-A495C3C0D862}"/>
                  </a:ext>
                </a:extLst>
              </p14:cNvPr>
              <p14:cNvContentPartPr/>
              <p14:nvPr/>
            </p14:nvContentPartPr>
            <p14:xfrm>
              <a:off x="3068320" y="2302120"/>
              <a:ext cx="2160" cy="4320"/>
            </p14:xfrm>
          </p:contentPart>
        </mc:Choice>
        <mc:Fallback xmlns="">
          <p:pic>
            <p:nvPicPr>
              <p:cNvPr id="12" name="Ink 11">
                <a:extLst>
                  <a:ext uri="{FF2B5EF4-FFF2-40B4-BE49-F238E27FC236}">
                    <a16:creationId xmlns:a16="http://schemas.microsoft.com/office/drawing/2014/main" id="{EBD489F3-FDA1-B015-97F3-A495C3C0D862}"/>
                  </a:ext>
                </a:extLst>
              </p:cNvPr>
              <p:cNvPicPr/>
              <p:nvPr/>
            </p:nvPicPr>
            <p:blipFill>
              <a:blip r:embed="rId3"/>
              <a:stretch>
                <a:fillRect/>
              </a:stretch>
            </p:blipFill>
            <p:spPr>
              <a:xfrm>
                <a:off x="3061840" y="2296000"/>
                <a:ext cx="14400" cy="16560"/>
              </a:xfrm>
              <a:prstGeom prst="rect">
                <a:avLst/>
              </a:prstGeom>
            </p:spPr>
          </p:pic>
        </mc:Fallback>
      </mc:AlternateContent>
      <p:sp>
        <p:nvSpPr>
          <p:cNvPr id="13" name="Oval 12">
            <a:extLst>
              <a:ext uri="{FF2B5EF4-FFF2-40B4-BE49-F238E27FC236}">
                <a16:creationId xmlns="" xmlns:a16="http://schemas.microsoft.com/office/drawing/2014/main" id="{136025DC-ACA2-D2F9-1E3B-EB67C4E4E48C}"/>
              </a:ext>
            </a:extLst>
          </p:cNvPr>
          <p:cNvSpPr/>
          <p:nvPr/>
        </p:nvSpPr>
        <p:spPr>
          <a:xfrm>
            <a:off x="820519" y="1978086"/>
            <a:ext cx="485802" cy="410786"/>
          </a:xfrm>
          <a:prstGeom prst="ellipse">
            <a:avLst/>
          </a:prstGeom>
          <a:noFill/>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a:solidFill>
                  <a:srgbClr val="FF0000"/>
                </a:solidFill>
              </a:ln>
            </a:endParaRPr>
          </a:p>
        </p:txBody>
      </p:sp>
      <p:sp>
        <p:nvSpPr>
          <p:cNvPr id="14" name="Content Placeholder 2">
            <a:extLst>
              <a:ext uri="{FF2B5EF4-FFF2-40B4-BE49-F238E27FC236}">
                <a16:creationId xmlns="" xmlns:a16="http://schemas.microsoft.com/office/drawing/2014/main" id="{2EE6D504-A27C-B049-2089-8BF2545562E6}"/>
              </a:ext>
            </a:extLst>
          </p:cNvPr>
          <p:cNvSpPr txBox="1">
            <a:spLocks/>
          </p:cNvSpPr>
          <p:nvPr/>
        </p:nvSpPr>
        <p:spPr>
          <a:xfrm>
            <a:off x="730474" y="3625981"/>
            <a:ext cx="11156726" cy="3017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Font typeface="Wingdings 3" charset="2"/>
              <a:buNone/>
            </a:pPr>
            <a:r>
              <a:rPr lang="en-US" b="1" dirty="0" err="1">
                <a:solidFill>
                  <a:srgbClr val="FF0000"/>
                </a:solidFill>
                <a:latin typeface="+mj-lt"/>
                <a:cs typeface="Times New Roman" panose="02020603050405020304" pitchFamily="18" charset="0"/>
              </a:rPr>
              <a:t>Câu</a:t>
            </a:r>
            <a:r>
              <a:rPr lang="en-US" b="1" dirty="0">
                <a:solidFill>
                  <a:srgbClr val="FF0000"/>
                </a:solidFill>
                <a:latin typeface="+mj-lt"/>
                <a:cs typeface="Times New Roman" panose="02020603050405020304" pitchFamily="18" charset="0"/>
              </a:rPr>
              <a:t> 2: Trong </a:t>
            </a:r>
            <a:r>
              <a:rPr lang="en-US" b="1" dirty="0" err="1">
                <a:solidFill>
                  <a:srgbClr val="FF0000"/>
                </a:solidFill>
                <a:latin typeface="+mj-lt"/>
                <a:cs typeface="Times New Roman" panose="02020603050405020304" pitchFamily="18" charset="0"/>
              </a:rPr>
              <a:t>các</a:t>
            </a:r>
            <a:r>
              <a:rPr lang="en-US" b="1" dirty="0">
                <a:solidFill>
                  <a:srgbClr val="FF0000"/>
                </a:solidFill>
                <a:latin typeface="+mj-lt"/>
                <a:cs typeface="Times New Roman" panose="02020603050405020304" pitchFamily="18" charset="0"/>
              </a:rPr>
              <a:t> </a:t>
            </a:r>
            <a:r>
              <a:rPr lang="en-US" b="1" dirty="0" err="1">
                <a:solidFill>
                  <a:srgbClr val="FF0000"/>
                </a:solidFill>
                <a:latin typeface="+mj-lt"/>
                <a:cs typeface="Times New Roman" panose="02020603050405020304" pitchFamily="18" charset="0"/>
              </a:rPr>
              <a:t>câu</a:t>
            </a:r>
            <a:r>
              <a:rPr lang="en-US" b="1" dirty="0">
                <a:solidFill>
                  <a:srgbClr val="FF0000"/>
                </a:solidFill>
                <a:latin typeface="+mj-lt"/>
                <a:cs typeface="Times New Roman" panose="02020603050405020304" pitchFamily="18" charset="0"/>
              </a:rPr>
              <a:t> say </a:t>
            </a:r>
            <a:r>
              <a:rPr lang="en-US" b="1" dirty="0" err="1">
                <a:solidFill>
                  <a:srgbClr val="FF0000"/>
                </a:solidFill>
                <a:latin typeface="+mj-lt"/>
                <a:cs typeface="Times New Roman" panose="02020603050405020304" pitchFamily="18" charset="0"/>
              </a:rPr>
              <a:t>đây</a:t>
            </a:r>
            <a:r>
              <a:rPr lang="en-US" b="1" dirty="0">
                <a:solidFill>
                  <a:srgbClr val="FF0000"/>
                </a:solidFill>
                <a:latin typeface="+mj-lt"/>
                <a:cs typeface="Times New Roman" panose="02020603050405020304" pitchFamily="18" charset="0"/>
              </a:rPr>
              <a:t>, </a:t>
            </a:r>
            <a:r>
              <a:rPr lang="en-US" b="1" dirty="0" err="1">
                <a:solidFill>
                  <a:srgbClr val="FF0000"/>
                </a:solidFill>
                <a:latin typeface="+mj-lt"/>
                <a:cs typeface="Times New Roman" panose="02020603050405020304" pitchFamily="18" charset="0"/>
              </a:rPr>
              <a:t>những</a:t>
            </a:r>
            <a:r>
              <a:rPr lang="en-US" b="1" dirty="0">
                <a:solidFill>
                  <a:srgbClr val="FF0000"/>
                </a:solidFill>
                <a:latin typeface="+mj-lt"/>
                <a:cs typeface="Times New Roman" panose="02020603050405020304" pitchFamily="18" charset="0"/>
              </a:rPr>
              <a:t> </a:t>
            </a:r>
            <a:r>
              <a:rPr lang="en-US" b="1" dirty="0" err="1">
                <a:solidFill>
                  <a:srgbClr val="FF0000"/>
                </a:solidFill>
                <a:latin typeface="+mj-lt"/>
                <a:cs typeface="Times New Roman" panose="02020603050405020304" pitchFamily="18" charset="0"/>
              </a:rPr>
              <a:t>câu</a:t>
            </a:r>
            <a:r>
              <a:rPr lang="en-US" b="1" dirty="0">
                <a:solidFill>
                  <a:srgbClr val="FF0000"/>
                </a:solidFill>
                <a:latin typeface="+mj-lt"/>
                <a:cs typeface="Times New Roman" panose="02020603050405020304" pitchFamily="18" charset="0"/>
              </a:rPr>
              <a:t> </a:t>
            </a:r>
            <a:r>
              <a:rPr lang="en-US" b="1" dirty="0" err="1">
                <a:solidFill>
                  <a:srgbClr val="FF0000"/>
                </a:solidFill>
                <a:latin typeface="+mj-lt"/>
                <a:cs typeface="Times New Roman" panose="02020603050405020304" pitchFamily="18" charset="0"/>
              </a:rPr>
              <a:t>nào</a:t>
            </a:r>
            <a:r>
              <a:rPr lang="en-US" b="1" dirty="0">
                <a:solidFill>
                  <a:srgbClr val="FF0000"/>
                </a:solidFill>
                <a:latin typeface="+mj-lt"/>
                <a:cs typeface="Times New Roman" panose="02020603050405020304" pitchFamily="18" charset="0"/>
              </a:rPr>
              <a:t> </a:t>
            </a:r>
            <a:r>
              <a:rPr lang="en-US" b="1" dirty="0" err="1">
                <a:solidFill>
                  <a:srgbClr val="FF0000"/>
                </a:solidFill>
                <a:latin typeface="+mj-lt"/>
                <a:cs typeface="Times New Roman" panose="02020603050405020304" pitchFamily="18" charset="0"/>
              </a:rPr>
              <a:t>phù</a:t>
            </a:r>
            <a:r>
              <a:rPr lang="en-US" b="1" dirty="0">
                <a:solidFill>
                  <a:srgbClr val="FF0000"/>
                </a:solidFill>
                <a:latin typeface="+mj-lt"/>
                <a:cs typeface="Times New Roman" panose="02020603050405020304" pitchFamily="18" charset="0"/>
              </a:rPr>
              <a:t> </a:t>
            </a:r>
            <a:r>
              <a:rPr lang="en-US" b="1" dirty="0" err="1">
                <a:solidFill>
                  <a:srgbClr val="FF0000"/>
                </a:solidFill>
                <a:latin typeface="+mj-lt"/>
                <a:cs typeface="Times New Roman" panose="02020603050405020304" pitchFamily="18" charset="0"/>
              </a:rPr>
              <a:t>hợp</a:t>
            </a:r>
            <a:r>
              <a:rPr lang="en-US" b="1" dirty="0">
                <a:solidFill>
                  <a:srgbClr val="FF0000"/>
                </a:solidFill>
                <a:latin typeface="+mj-lt"/>
                <a:cs typeface="Times New Roman" panose="02020603050405020304" pitchFamily="18" charset="0"/>
              </a:rPr>
              <a:t> </a:t>
            </a:r>
            <a:r>
              <a:rPr lang="en-US" b="1" dirty="0" err="1">
                <a:solidFill>
                  <a:srgbClr val="FF0000"/>
                </a:solidFill>
                <a:latin typeface="+mj-lt"/>
                <a:cs typeface="Times New Roman" panose="02020603050405020304" pitchFamily="18" charset="0"/>
              </a:rPr>
              <a:t>với</a:t>
            </a:r>
            <a:r>
              <a:rPr lang="en-US" b="1" dirty="0">
                <a:solidFill>
                  <a:srgbClr val="FF0000"/>
                </a:solidFill>
                <a:latin typeface="+mj-lt"/>
                <a:cs typeface="Times New Roman" panose="02020603050405020304" pitchFamily="18" charset="0"/>
              </a:rPr>
              <a:t> </a:t>
            </a:r>
            <a:r>
              <a:rPr lang="en-US" b="1" dirty="0" err="1">
                <a:solidFill>
                  <a:srgbClr val="FF0000"/>
                </a:solidFill>
                <a:latin typeface="+mj-lt"/>
                <a:cs typeface="Times New Roman" panose="02020603050405020304" pitchFamily="18" charset="0"/>
              </a:rPr>
              <a:t>lí</a:t>
            </a:r>
            <a:r>
              <a:rPr lang="en-US" b="1" dirty="0">
                <a:solidFill>
                  <a:srgbClr val="FF0000"/>
                </a:solidFill>
                <a:latin typeface="+mj-lt"/>
                <a:cs typeface="Times New Roman" panose="02020603050405020304" pitchFamily="18" charset="0"/>
              </a:rPr>
              <a:t> do </a:t>
            </a:r>
            <a:r>
              <a:rPr lang="en-US" b="1" dirty="0" err="1">
                <a:solidFill>
                  <a:srgbClr val="FF0000"/>
                </a:solidFill>
                <a:latin typeface="+mj-lt"/>
                <a:cs typeface="Times New Roman" panose="02020603050405020304" pitchFamily="18" charset="0"/>
              </a:rPr>
              <a:t>nên</a:t>
            </a:r>
            <a:r>
              <a:rPr lang="en-US" b="1" dirty="0">
                <a:solidFill>
                  <a:srgbClr val="FF0000"/>
                </a:solidFill>
                <a:latin typeface="+mj-lt"/>
                <a:cs typeface="Times New Roman" panose="02020603050405020304" pitchFamily="18" charset="0"/>
              </a:rPr>
              <a:t> </a:t>
            </a:r>
            <a:r>
              <a:rPr lang="en-US" b="1" dirty="0" err="1">
                <a:solidFill>
                  <a:srgbClr val="FF0000"/>
                </a:solidFill>
                <a:latin typeface="+mj-lt"/>
                <a:cs typeface="Times New Roman" panose="02020603050405020304" pitchFamily="18" charset="0"/>
              </a:rPr>
              <a:t>học</a:t>
            </a:r>
            <a:r>
              <a:rPr lang="en-US" b="1" dirty="0">
                <a:solidFill>
                  <a:srgbClr val="FF0000"/>
                </a:solidFill>
                <a:latin typeface="+mj-lt"/>
                <a:cs typeface="Times New Roman" panose="02020603050405020304" pitchFamily="18" charset="0"/>
              </a:rPr>
              <a:t> </a:t>
            </a:r>
            <a:r>
              <a:rPr lang="en-US" b="1" dirty="0" err="1">
                <a:solidFill>
                  <a:srgbClr val="FF0000"/>
                </a:solidFill>
                <a:latin typeface="+mj-lt"/>
                <a:cs typeface="Times New Roman" panose="02020603050405020304" pitchFamily="18" charset="0"/>
              </a:rPr>
              <a:t>lập</a:t>
            </a:r>
            <a:r>
              <a:rPr lang="en-US" b="1" dirty="0">
                <a:solidFill>
                  <a:srgbClr val="FF0000"/>
                </a:solidFill>
                <a:latin typeface="+mj-lt"/>
                <a:cs typeface="Times New Roman" panose="02020603050405020304" pitchFamily="18" charset="0"/>
              </a:rPr>
              <a:t> </a:t>
            </a:r>
            <a:r>
              <a:rPr lang="en-US" b="1" dirty="0" err="1">
                <a:solidFill>
                  <a:srgbClr val="FF0000"/>
                </a:solidFill>
                <a:latin typeface="+mj-lt"/>
                <a:cs typeface="Times New Roman" panose="02020603050405020304" pitchFamily="18" charset="0"/>
              </a:rPr>
              <a:t>trình</a:t>
            </a:r>
            <a:r>
              <a:rPr lang="en-US" b="1" dirty="0">
                <a:solidFill>
                  <a:srgbClr val="FF0000"/>
                </a:solidFill>
                <a:latin typeface="+mj-lt"/>
                <a:cs typeface="Times New Roman" panose="02020603050405020304" pitchFamily="18" charset="0"/>
              </a:rPr>
              <a:t>? Em </a:t>
            </a:r>
            <a:r>
              <a:rPr lang="en-US" b="1" dirty="0" err="1">
                <a:solidFill>
                  <a:srgbClr val="FF0000"/>
                </a:solidFill>
                <a:latin typeface="+mj-lt"/>
                <a:cs typeface="Times New Roman" panose="02020603050405020304" pitchFamily="18" charset="0"/>
              </a:rPr>
              <a:t>học</a:t>
            </a:r>
            <a:r>
              <a:rPr lang="en-US" b="1" dirty="0">
                <a:solidFill>
                  <a:srgbClr val="FF0000"/>
                </a:solidFill>
                <a:latin typeface="+mj-lt"/>
                <a:cs typeface="Times New Roman" panose="02020603050405020304" pitchFamily="18" charset="0"/>
              </a:rPr>
              <a:t> </a:t>
            </a:r>
            <a:r>
              <a:rPr lang="en-US" b="1" dirty="0" err="1">
                <a:solidFill>
                  <a:srgbClr val="FF0000"/>
                </a:solidFill>
                <a:latin typeface="+mj-lt"/>
                <a:cs typeface="Times New Roman" panose="02020603050405020304" pitchFamily="18" charset="0"/>
              </a:rPr>
              <a:t>lập</a:t>
            </a:r>
            <a:r>
              <a:rPr lang="en-US" b="1" dirty="0">
                <a:solidFill>
                  <a:srgbClr val="FF0000"/>
                </a:solidFill>
                <a:latin typeface="+mj-lt"/>
                <a:cs typeface="Times New Roman" panose="02020603050405020304" pitchFamily="18" charset="0"/>
              </a:rPr>
              <a:t> </a:t>
            </a:r>
            <a:r>
              <a:rPr lang="en-US" b="1" dirty="0" err="1">
                <a:solidFill>
                  <a:srgbClr val="FF0000"/>
                </a:solidFill>
                <a:latin typeface="+mj-lt"/>
                <a:cs typeface="Times New Roman" panose="02020603050405020304" pitchFamily="18" charset="0"/>
              </a:rPr>
              <a:t>trình</a:t>
            </a:r>
            <a:r>
              <a:rPr lang="en-US" b="1" dirty="0">
                <a:solidFill>
                  <a:srgbClr val="FF0000"/>
                </a:solidFill>
                <a:latin typeface="+mj-lt"/>
                <a:cs typeface="Times New Roman" panose="02020603050405020304" pitchFamily="18" charset="0"/>
              </a:rPr>
              <a:t> </a:t>
            </a:r>
            <a:r>
              <a:rPr lang="en-US" b="1" dirty="0" err="1">
                <a:solidFill>
                  <a:srgbClr val="FF0000"/>
                </a:solidFill>
                <a:latin typeface="+mj-lt"/>
                <a:cs typeface="Times New Roman" panose="02020603050405020304" pitchFamily="18" charset="0"/>
              </a:rPr>
              <a:t>để</a:t>
            </a:r>
            <a:r>
              <a:rPr lang="en-US" b="1" dirty="0">
                <a:solidFill>
                  <a:srgbClr val="FF0000"/>
                </a:solidFill>
                <a:latin typeface="+mj-lt"/>
                <a:cs typeface="Times New Roman" panose="02020603050405020304" pitchFamily="18" charset="0"/>
              </a:rPr>
              <a:t>?</a:t>
            </a:r>
          </a:p>
          <a:p>
            <a:pPr marL="0" indent="0" algn="just">
              <a:buFont typeface="Wingdings 3" charset="2"/>
              <a:buNone/>
            </a:pPr>
            <a:r>
              <a:rPr lang="en-US" dirty="0">
                <a:solidFill>
                  <a:srgbClr val="000000"/>
                </a:solidFill>
                <a:latin typeface="+mj-lt"/>
                <a:cs typeface="Times New Roman" panose="02020603050405020304" pitchFamily="18" charset="0"/>
              </a:rPr>
              <a:t>A. </a:t>
            </a:r>
            <a:r>
              <a:rPr lang="en-US" dirty="0" err="1">
                <a:solidFill>
                  <a:srgbClr val="000000"/>
                </a:solidFill>
                <a:latin typeface="+mj-lt"/>
                <a:cs typeface="Times New Roman" panose="02020603050405020304" pitchFamily="18" charset="0"/>
              </a:rPr>
              <a:t>Giỏi</a:t>
            </a:r>
            <a:r>
              <a:rPr lang="en-US" dirty="0">
                <a:solidFill>
                  <a:srgbClr val="000000"/>
                </a:solidFill>
                <a:latin typeface="+mj-lt"/>
                <a:cs typeface="Times New Roman" panose="02020603050405020304" pitchFamily="18" charset="0"/>
              </a:rPr>
              <a:t> </a:t>
            </a:r>
            <a:r>
              <a:rPr lang="en-US" dirty="0" err="1">
                <a:solidFill>
                  <a:srgbClr val="000000"/>
                </a:solidFill>
                <a:latin typeface="+mj-lt"/>
                <a:cs typeface="Times New Roman" panose="02020603050405020304" pitchFamily="18" charset="0"/>
              </a:rPr>
              <a:t>tiếng</a:t>
            </a:r>
            <a:r>
              <a:rPr lang="en-US" dirty="0">
                <a:solidFill>
                  <a:srgbClr val="000000"/>
                </a:solidFill>
                <a:latin typeface="+mj-lt"/>
                <a:cs typeface="Times New Roman" panose="02020603050405020304" pitchFamily="18" charset="0"/>
              </a:rPr>
              <a:t> Anh</a:t>
            </a:r>
          </a:p>
          <a:p>
            <a:pPr marL="0" indent="0" algn="just">
              <a:buFont typeface="Wingdings 3" charset="2"/>
              <a:buNone/>
            </a:pPr>
            <a:r>
              <a:rPr lang="en-US" dirty="0">
                <a:solidFill>
                  <a:srgbClr val="000000"/>
                </a:solidFill>
                <a:latin typeface="+mj-lt"/>
                <a:cs typeface="Times New Roman" panose="02020603050405020304" pitchFamily="18" charset="0"/>
              </a:rPr>
              <a:t>B. </a:t>
            </a:r>
            <a:r>
              <a:rPr lang="en-US" dirty="0" err="1">
                <a:solidFill>
                  <a:srgbClr val="000000"/>
                </a:solidFill>
                <a:latin typeface="+mj-lt"/>
                <a:cs typeface="Times New Roman" panose="02020603050405020304" pitchFamily="18" charset="0"/>
              </a:rPr>
              <a:t>Làm</a:t>
            </a:r>
            <a:r>
              <a:rPr lang="en-US" dirty="0">
                <a:solidFill>
                  <a:srgbClr val="000000"/>
                </a:solidFill>
                <a:latin typeface="+mj-lt"/>
                <a:cs typeface="Times New Roman" panose="02020603050405020304" pitchFamily="18" charset="0"/>
              </a:rPr>
              <a:t> </a:t>
            </a:r>
            <a:r>
              <a:rPr lang="en-US" dirty="0" err="1">
                <a:solidFill>
                  <a:srgbClr val="000000"/>
                </a:solidFill>
                <a:latin typeface="+mj-lt"/>
                <a:cs typeface="Times New Roman" panose="02020603050405020304" pitchFamily="18" charset="0"/>
              </a:rPr>
              <a:t>phong</a:t>
            </a:r>
            <a:r>
              <a:rPr lang="en-US" dirty="0">
                <a:solidFill>
                  <a:srgbClr val="000000"/>
                </a:solidFill>
                <a:latin typeface="+mj-lt"/>
                <a:cs typeface="Times New Roman" panose="02020603050405020304" pitchFamily="18" charset="0"/>
              </a:rPr>
              <a:t> </a:t>
            </a:r>
            <a:r>
              <a:rPr lang="en-US" dirty="0" err="1">
                <a:solidFill>
                  <a:srgbClr val="000000"/>
                </a:solidFill>
                <a:latin typeface="+mj-lt"/>
                <a:cs typeface="Times New Roman" panose="02020603050405020304" pitchFamily="18" charset="0"/>
              </a:rPr>
              <a:t>phú</a:t>
            </a:r>
            <a:r>
              <a:rPr lang="en-US" dirty="0">
                <a:solidFill>
                  <a:srgbClr val="000000"/>
                </a:solidFill>
                <a:latin typeface="+mj-lt"/>
                <a:cs typeface="Times New Roman" panose="02020603050405020304" pitchFamily="18" charset="0"/>
              </a:rPr>
              <a:t> </a:t>
            </a:r>
            <a:r>
              <a:rPr lang="en-US" dirty="0" err="1">
                <a:solidFill>
                  <a:srgbClr val="000000"/>
                </a:solidFill>
                <a:latin typeface="+mj-lt"/>
                <a:cs typeface="Times New Roman" panose="02020603050405020304" pitchFamily="18" charset="0"/>
              </a:rPr>
              <a:t>kiến</a:t>
            </a:r>
            <a:r>
              <a:rPr lang="en-US" dirty="0">
                <a:solidFill>
                  <a:srgbClr val="000000"/>
                </a:solidFill>
                <a:latin typeface="+mj-lt"/>
                <a:cs typeface="Times New Roman" panose="02020603050405020304" pitchFamily="18" charset="0"/>
              </a:rPr>
              <a:t> </a:t>
            </a:r>
            <a:r>
              <a:rPr lang="en-US" dirty="0" err="1">
                <a:solidFill>
                  <a:srgbClr val="000000"/>
                </a:solidFill>
                <a:latin typeface="+mj-lt"/>
                <a:cs typeface="Times New Roman" panose="02020603050405020304" pitchFamily="18" charset="0"/>
              </a:rPr>
              <a:t>thức</a:t>
            </a:r>
            <a:r>
              <a:rPr lang="en-US" dirty="0">
                <a:solidFill>
                  <a:srgbClr val="000000"/>
                </a:solidFill>
                <a:latin typeface="+mj-lt"/>
                <a:cs typeface="Times New Roman" panose="02020603050405020304" pitchFamily="18" charset="0"/>
              </a:rPr>
              <a:t> </a:t>
            </a:r>
            <a:r>
              <a:rPr lang="en-US" dirty="0" err="1">
                <a:solidFill>
                  <a:srgbClr val="000000"/>
                </a:solidFill>
                <a:latin typeface="+mj-lt"/>
                <a:cs typeface="Times New Roman" panose="02020603050405020304" pitchFamily="18" charset="0"/>
              </a:rPr>
              <a:t>cá</a:t>
            </a:r>
            <a:r>
              <a:rPr lang="en-US" dirty="0">
                <a:solidFill>
                  <a:srgbClr val="000000"/>
                </a:solidFill>
                <a:latin typeface="+mj-lt"/>
                <a:cs typeface="Times New Roman" panose="02020603050405020304" pitchFamily="18" charset="0"/>
              </a:rPr>
              <a:t> </a:t>
            </a:r>
            <a:r>
              <a:rPr lang="en-US" dirty="0" err="1">
                <a:solidFill>
                  <a:srgbClr val="000000"/>
                </a:solidFill>
                <a:latin typeface="+mj-lt"/>
                <a:cs typeface="Times New Roman" panose="02020603050405020304" pitchFamily="18" charset="0"/>
              </a:rPr>
              <a:t>nhân</a:t>
            </a:r>
            <a:endParaRPr lang="en-US" dirty="0">
              <a:solidFill>
                <a:srgbClr val="000000"/>
              </a:solidFill>
              <a:latin typeface="+mj-lt"/>
              <a:cs typeface="Times New Roman" panose="02020603050405020304" pitchFamily="18" charset="0"/>
            </a:endParaRPr>
          </a:p>
          <a:p>
            <a:pPr marL="0" indent="0" algn="just">
              <a:buFont typeface="Wingdings 3" charset="2"/>
              <a:buNone/>
            </a:pPr>
            <a:r>
              <a:rPr lang="en-US" dirty="0">
                <a:solidFill>
                  <a:srgbClr val="000000"/>
                </a:solidFill>
                <a:latin typeface="+mj-lt"/>
                <a:cs typeface="Times New Roman" panose="02020603050405020304" pitchFamily="18" charset="0"/>
              </a:rPr>
              <a:t>C. </a:t>
            </a:r>
            <a:r>
              <a:rPr lang="en-US" dirty="0" err="1">
                <a:solidFill>
                  <a:srgbClr val="000000"/>
                </a:solidFill>
                <a:latin typeface="+mj-lt"/>
                <a:cs typeface="Times New Roman" panose="02020603050405020304" pitchFamily="18" charset="0"/>
              </a:rPr>
              <a:t>Có</a:t>
            </a:r>
            <a:r>
              <a:rPr lang="en-US" dirty="0">
                <a:solidFill>
                  <a:srgbClr val="000000"/>
                </a:solidFill>
                <a:latin typeface="+mj-lt"/>
                <a:cs typeface="Times New Roman" panose="02020603050405020304" pitchFamily="18" charset="0"/>
              </a:rPr>
              <a:t> </a:t>
            </a:r>
            <a:r>
              <a:rPr lang="en-US" dirty="0" err="1">
                <a:solidFill>
                  <a:srgbClr val="000000"/>
                </a:solidFill>
                <a:latin typeface="+mj-lt"/>
                <a:cs typeface="Times New Roman" panose="02020603050405020304" pitchFamily="18" charset="0"/>
              </a:rPr>
              <a:t>thể</a:t>
            </a:r>
            <a:r>
              <a:rPr lang="en-US" dirty="0">
                <a:solidFill>
                  <a:srgbClr val="000000"/>
                </a:solidFill>
                <a:latin typeface="+mj-lt"/>
                <a:cs typeface="Times New Roman" panose="02020603050405020304" pitchFamily="18" charset="0"/>
              </a:rPr>
              <a:t> </a:t>
            </a:r>
            <a:r>
              <a:rPr lang="en-US" dirty="0" err="1">
                <a:solidFill>
                  <a:srgbClr val="000000"/>
                </a:solidFill>
                <a:latin typeface="+mj-lt"/>
                <a:cs typeface="Times New Roman" panose="02020603050405020304" pitchFamily="18" charset="0"/>
              </a:rPr>
              <a:t>truy</a:t>
            </a:r>
            <a:r>
              <a:rPr lang="en-US" dirty="0">
                <a:solidFill>
                  <a:srgbClr val="000000"/>
                </a:solidFill>
                <a:latin typeface="+mj-lt"/>
                <a:cs typeface="Times New Roman" panose="02020603050405020304" pitchFamily="18" charset="0"/>
              </a:rPr>
              <a:t> </a:t>
            </a:r>
            <a:r>
              <a:rPr lang="en-US" dirty="0" err="1">
                <a:solidFill>
                  <a:srgbClr val="000000"/>
                </a:solidFill>
                <a:latin typeface="+mj-lt"/>
                <a:cs typeface="Times New Roman" panose="02020603050405020304" pitchFamily="18" charset="0"/>
              </a:rPr>
              <a:t>cập</a:t>
            </a:r>
            <a:r>
              <a:rPr lang="en-US" dirty="0">
                <a:solidFill>
                  <a:srgbClr val="000000"/>
                </a:solidFill>
                <a:latin typeface="+mj-lt"/>
                <a:cs typeface="Times New Roman" panose="02020603050405020304" pitchFamily="18" charset="0"/>
              </a:rPr>
              <a:t> Internet</a:t>
            </a:r>
          </a:p>
          <a:p>
            <a:pPr marL="0" indent="0" algn="just">
              <a:buFont typeface="Wingdings 3" charset="2"/>
              <a:buNone/>
            </a:pPr>
            <a:r>
              <a:rPr lang="en-US" dirty="0">
                <a:solidFill>
                  <a:srgbClr val="000000"/>
                </a:solidFill>
                <a:latin typeface="+mj-lt"/>
                <a:cs typeface="Times New Roman" panose="02020603050405020304" pitchFamily="18" charset="0"/>
              </a:rPr>
              <a:t>D. </a:t>
            </a:r>
            <a:r>
              <a:rPr lang="en-US" dirty="0" err="1">
                <a:solidFill>
                  <a:srgbClr val="000000"/>
                </a:solidFill>
                <a:latin typeface="+mj-lt"/>
                <a:cs typeface="Times New Roman" panose="02020603050405020304" pitchFamily="18" charset="0"/>
              </a:rPr>
              <a:t>Sử</a:t>
            </a:r>
            <a:r>
              <a:rPr lang="en-US" dirty="0">
                <a:solidFill>
                  <a:srgbClr val="000000"/>
                </a:solidFill>
                <a:latin typeface="+mj-lt"/>
                <a:cs typeface="Times New Roman" panose="02020603050405020304" pitchFamily="18" charset="0"/>
              </a:rPr>
              <a:t> </a:t>
            </a:r>
            <a:r>
              <a:rPr lang="en-US" dirty="0" err="1">
                <a:solidFill>
                  <a:srgbClr val="000000"/>
                </a:solidFill>
                <a:latin typeface="+mj-lt"/>
                <a:cs typeface="Times New Roman" panose="02020603050405020304" pitchFamily="18" charset="0"/>
              </a:rPr>
              <a:t>dụng</a:t>
            </a:r>
            <a:r>
              <a:rPr lang="en-US" dirty="0">
                <a:solidFill>
                  <a:srgbClr val="000000"/>
                </a:solidFill>
                <a:latin typeface="+mj-lt"/>
                <a:cs typeface="Times New Roman" panose="02020603050405020304" pitchFamily="18" charset="0"/>
              </a:rPr>
              <a:t> </a:t>
            </a:r>
            <a:r>
              <a:rPr lang="en-US" dirty="0" err="1">
                <a:solidFill>
                  <a:srgbClr val="000000"/>
                </a:solidFill>
                <a:latin typeface="+mj-lt"/>
                <a:cs typeface="Times New Roman" panose="02020603050405020304" pitchFamily="18" charset="0"/>
              </a:rPr>
              <a:t>được</a:t>
            </a:r>
            <a:r>
              <a:rPr lang="en-US" dirty="0">
                <a:solidFill>
                  <a:srgbClr val="000000"/>
                </a:solidFill>
                <a:latin typeface="+mj-lt"/>
                <a:cs typeface="Times New Roman" panose="02020603050405020304" pitchFamily="18" charset="0"/>
              </a:rPr>
              <a:t> </a:t>
            </a:r>
            <a:r>
              <a:rPr lang="en-US" dirty="0" err="1">
                <a:solidFill>
                  <a:srgbClr val="000000"/>
                </a:solidFill>
                <a:latin typeface="+mj-lt"/>
                <a:cs typeface="Times New Roman" panose="02020603050405020304" pitchFamily="18" charset="0"/>
              </a:rPr>
              <a:t>các</a:t>
            </a:r>
            <a:r>
              <a:rPr lang="en-US" dirty="0">
                <a:solidFill>
                  <a:srgbClr val="000000"/>
                </a:solidFill>
                <a:latin typeface="+mj-lt"/>
                <a:cs typeface="Times New Roman" panose="02020603050405020304" pitchFamily="18" charset="0"/>
              </a:rPr>
              <a:t> </a:t>
            </a:r>
            <a:r>
              <a:rPr lang="en-US" dirty="0" err="1">
                <a:solidFill>
                  <a:srgbClr val="000000"/>
                </a:solidFill>
                <a:latin typeface="+mj-lt"/>
                <a:cs typeface="Times New Roman" panose="02020603050405020304" pitchFamily="18" charset="0"/>
              </a:rPr>
              <a:t>phần</a:t>
            </a:r>
            <a:r>
              <a:rPr lang="en-US" dirty="0">
                <a:solidFill>
                  <a:srgbClr val="000000"/>
                </a:solidFill>
                <a:latin typeface="+mj-lt"/>
                <a:cs typeface="Times New Roman" panose="02020603050405020304" pitchFamily="18" charset="0"/>
              </a:rPr>
              <a:t> </a:t>
            </a:r>
            <a:r>
              <a:rPr lang="en-US" dirty="0" err="1">
                <a:solidFill>
                  <a:srgbClr val="000000"/>
                </a:solidFill>
                <a:latin typeface="+mj-lt"/>
                <a:cs typeface="Times New Roman" panose="02020603050405020304" pitchFamily="18" charset="0"/>
              </a:rPr>
              <a:t>mềm</a:t>
            </a:r>
            <a:r>
              <a:rPr lang="en-US" dirty="0">
                <a:solidFill>
                  <a:srgbClr val="000000"/>
                </a:solidFill>
                <a:latin typeface="+mj-lt"/>
                <a:cs typeface="Times New Roman" panose="02020603050405020304" pitchFamily="18" charset="0"/>
              </a:rPr>
              <a:t> </a:t>
            </a:r>
            <a:r>
              <a:rPr lang="en-US" dirty="0" err="1">
                <a:solidFill>
                  <a:srgbClr val="000000"/>
                </a:solidFill>
                <a:latin typeface="+mj-lt"/>
                <a:cs typeface="Times New Roman" panose="02020603050405020304" pitchFamily="18" charset="0"/>
              </a:rPr>
              <a:t>văn</a:t>
            </a:r>
            <a:r>
              <a:rPr lang="en-US" dirty="0">
                <a:solidFill>
                  <a:srgbClr val="000000"/>
                </a:solidFill>
                <a:latin typeface="+mj-lt"/>
                <a:cs typeface="Times New Roman" panose="02020603050405020304" pitchFamily="18" charset="0"/>
              </a:rPr>
              <a:t> </a:t>
            </a:r>
            <a:r>
              <a:rPr lang="en-US" dirty="0" err="1">
                <a:solidFill>
                  <a:srgbClr val="000000"/>
                </a:solidFill>
                <a:latin typeface="+mj-lt"/>
                <a:cs typeface="Times New Roman" panose="02020603050405020304" pitchFamily="18" charset="0"/>
              </a:rPr>
              <a:t>phòng</a:t>
            </a:r>
            <a:endParaRPr lang="en-US" dirty="0">
              <a:solidFill>
                <a:srgbClr val="000000"/>
              </a:solidFill>
              <a:latin typeface="+mj-lt"/>
              <a:cs typeface="Times New Roman" panose="02020603050405020304" pitchFamily="18" charset="0"/>
            </a:endParaRPr>
          </a:p>
          <a:p>
            <a:pPr marL="0" indent="0" algn="just">
              <a:buFont typeface="Wingdings 3" charset="2"/>
              <a:buNone/>
            </a:pPr>
            <a:r>
              <a:rPr lang="en-US" dirty="0">
                <a:solidFill>
                  <a:srgbClr val="000000"/>
                </a:solidFill>
                <a:latin typeface="+mj-lt"/>
                <a:cs typeface="Times New Roman" panose="02020603050405020304" pitchFamily="18" charset="0"/>
              </a:rPr>
              <a:t>E. </a:t>
            </a:r>
            <a:r>
              <a:rPr lang="en-US" dirty="0" err="1">
                <a:solidFill>
                  <a:srgbClr val="000000"/>
                </a:solidFill>
                <a:latin typeface="+mj-lt"/>
                <a:cs typeface="Times New Roman" panose="02020603050405020304" pitchFamily="18" charset="0"/>
              </a:rPr>
              <a:t>Điều</a:t>
            </a:r>
            <a:r>
              <a:rPr lang="en-US" dirty="0">
                <a:solidFill>
                  <a:srgbClr val="000000"/>
                </a:solidFill>
                <a:latin typeface="+mj-lt"/>
                <a:cs typeface="Times New Roman" panose="02020603050405020304" pitchFamily="18" charset="0"/>
              </a:rPr>
              <a:t> </a:t>
            </a:r>
            <a:r>
              <a:rPr lang="en-US" dirty="0" err="1">
                <a:solidFill>
                  <a:srgbClr val="000000"/>
                </a:solidFill>
                <a:latin typeface="+mj-lt"/>
                <a:cs typeface="Times New Roman" panose="02020603050405020304" pitchFamily="18" charset="0"/>
              </a:rPr>
              <a:t>khiển</a:t>
            </a:r>
            <a:r>
              <a:rPr lang="en-US" dirty="0">
                <a:solidFill>
                  <a:srgbClr val="000000"/>
                </a:solidFill>
                <a:latin typeface="+mj-lt"/>
                <a:cs typeface="Times New Roman" panose="02020603050405020304" pitchFamily="18" charset="0"/>
              </a:rPr>
              <a:t> </a:t>
            </a:r>
            <a:r>
              <a:rPr lang="en-US" dirty="0" err="1">
                <a:solidFill>
                  <a:srgbClr val="000000"/>
                </a:solidFill>
                <a:latin typeface="+mj-lt"/>
                <a:cs typeface="Times New Roman" panose="02020603050405020304" pitchFamily="18" charset="0"/>
              </a:rPr>
              <a:t>máy</a:t>
            </a:r>
            <a:r>
              <a:rPr lang="en-US" dirty="0">
                <a:solidFill>
                  <a:srgbClr val="000000"/>
                </a:solidFill>
                <a:latin typeface="+mj-lt"/>
                <a:cs typeface="Times New Roman" panose="02020603050405020304" pitchFamily="18" charset="0"/>
              </a:rPr>
              <a:t> </a:t>
            </a:r>
            <a:r>
              <a:rPr lang="en-US" dirty="0" err="1">
                <a:solidFill>
                  <a:srgbClr val="000000"/>
                </a:solidFill>
                <a:latin typeface="+mj-lt"/>
                <a:cs typeface="Times New Roman" panose="02020603050405020304" pitchFamily="18" charset="0"/>
              </a:rPr>
              <a:t>tính</a:t>
            </a:r>
            <a:r>
              <a:rPr lang="en-US" dirty="0">
                <a:solidFill>
                  <a:srgbClr val="000000"/>
                </a:solidFill>
                <a:latin typeface="+mj-lt"/>
                <a:cs typeface="Times New Roman" panose="02020603050405020304" pitchFamily="18" charset="0"/>
              </a:rPr>
              <a:t> </a:t>
            </a:r>
            <a:r>
              <a:rPr lang="en-US" dirty="0" err="1">
                <a:solidFill>
                  <a:srgbClr val="000000"/>
                </a:solidFill>
                <a:latin typeface="+mj-lt"/>
                <a:cs typeface="Times New Roman" panose="02020603050405020304" pitchFamily="18" charset="0"/>
              </a:rPr>
              <a:t>giải</a:t>
            </a:r>
            <a:r>
              <a:rPr lang="en-US" dirty="0">
                <a:solidFill>
                  <a:srgbClr val="000000"/>
                </a:solidFill>
                <a:latin typeface="+mj-lt"/>
                <a:cs typeface="Times New Roman" panose="02020603050405020304" pitchFamily="18" charset="0"/>
              </a:rPr>
              <a:t> </a:t>
            </a:r>
            <a:r>
              <a:rPr lang="en-US" dirty="0" err="1">
                <a:solidFill>
                  <a:srgbClr val="000000"/>
                </a:solidFill>
                <a:latin typeface="+mj-lt"/>
                <a:cs typeface="Times New Roman" panose="02020603050405020304" pitchFamily="18" charset="0"/>
              </a:rPr>
              <a:t>nhiều</a:t>
            </a:r>
            <a:r>
              <a:rPr lang="en-US" dirty="0">
                <a:solidFill>
                  <a:srgbClr val="000000"/>
                </a:solidFill>
                <a:latin typeface="+mj-lt"/>
                <a:cs typeface="Times New Roman" panose="02020603050405020304" pitchFamily="18" charset="0"/>
              </a:rPr>
              <a:t> </a:t>
            </a:r>
            <a:r>
              <a:rPr lang="en-US" dirty="0" err="1">
                <a:solidFill>
                  <a:srgbClr val="000000"/>
                </a:solidFill>
                <a:latin typeface="+mj-lt"/>
                <a:cs typeface="Times New Roman" panose="02020603050405020304" pitchFamily="18" charset="0"/>
              </a:rPr>
              <a:t>loại</a:t>
            </a:r>
            <a:r>
              <a:rPr lang="en-US" dirty="0">
                <a:solidFill>
                  <a:srgbClr val="000000"/>
                </a:solidFill>
                <a:latin typeface="+mj-lt"/>
                <a:cs typeface="Times New Roman" panose="02020603050405020304" pitchFamily="18" charset="0"/>
              </a:rPr>
              <a:t> </a:t>
            </a:r>
            <a:r>
              <a:rPr lang="en-US" dirty="0" err="1">
                <a:solidFill>
                  <a:srgbClr val="000000"/>
                </a:solidFill>
                <a:latin typeface="+mj-lt"/>
                <a:cs typeface="Times New Roman" panose="02020603050405020304" pitchFamily="18" charset="0"/>
              </a:rPr>
              <a:t>bài</a:t>
            </a:r>
            <a:r>
              <a:rPr lang="en-US" dirty="0">
                <a:solidFill>
                  <a:srgbClr val="000000"/>
                </a:solidFill>
                <a:latin typeface="+mj-lt"/>
                <a:cs typeface="Times New Roman" panose="02020603050405020304" pitchFamily="18" charset="0"/>
              </a:rPr>
              <a:t> </a:t>
            </a:r>
            <a:r>
              <a:rPr lang="en-US" dirty="0" err="1">
                <a:solidFill>
                  <a:srgbClr val="000000"/>
                </a:solidFill>
                <a:latin typeface="+mj-lt"/>
                <a:cs typeface="Times New Roman" panose="02020603050405020304" pitchFamily="18" charset="0"/>
              </a:rPr>
              <a:t>toán</a:t>
            </a:r>
            <a:r>
              <a:rPr lang="en-US" dirty="0">
                <a:solidFill>
                  <a:srgbClr val="000000"/>
                </a:solidFill>
                <a:latin typeface="+mj-lt"/>
                <a:cs typeface="Times New Roman" panose="02020603050405020304" pitchFamily="18" charset="0"/>
              </a:rPr>
              <a:t> </a:t>
            </a:r>
            <a:r>
              <a:rPr lang="en-US" dirty="0" err="1">
                <a:solidFill>
                  <a:srgbClr val="000000"/>
                </a:solidFill>
                <a:latin typeface="+mj-lt"/>
                <a:cs typeface="Times New Roman" panose="02020603050405020304" pitchFamily="18" charset="0"/>
              </a:rPr>
              <a:t>sẽ</a:t>
            </a:r>
            <a:r>
              <a:rPr lang="en-US" dirty="0">
                <a:solidFill>
                  <a:srgbClr val="000000"/>
                </a:solidFill>
                <a:latin typeface="+mj-lt"/>
                <a:cs typeface="Times New Roman" panose="02020603050405020304" pitchFamily="18" charset="0"/>
              </a:rPr>
              <a:t> </a:t>
            </a:r>
            <a:r>
              <a:rPr lang="en-US" dirty="0" err="1">
                <a:solidFill>
                  <a:srgbClr val="000000"/>
                </a:solidFill>
                <a:latin typeface="+mj-lt"/>
                <a:cs typeface="Times New Roman" panose="02020603050405020304" pitchFamily="18" charset="0"/>
              </a:rPr>
              <a:t>gặp</a:t>
            </a:r>
            <a:r>
              <a:rPr lang="en-US" dirty="0">
                <a:solidFill>
                  <a:srgbClr val="000000"/>
                </a:solidFill>
                <a:latin typeface="+mj-lt"/>
                <a:cs typeface="Times New Roman" panose="02020603050405020304" pitchFamily="18" charset="0"/>
              </a:rPr>
              <a:t> </a:t>
            </a:r>
            <a:r>
              <a:rPr lang="en-US" dirty="0" err="1">
                <a:solidFill>
                  <a:srgbClr val="000000"/>
                </a:solidFill>
                <a:latin typeface="+mj-lt"/>
                <a:cs typeface="Times New Roman" panose="02020603050405020304" pitchFamily="18" charset="0"/>
              </a:rPr>
              <a:t>trong</a:t>
            </a:r>
            <a:r>
              <a:rPr lang="en-US" dirty="0">
                <a:solidFill>
                  <a:srgbClr val="000000"/>
                </a:solidFill>
                <a:latin typeface="+mj-lt"/>
                <a:cs typeface="Times New Roman" panose="02020603050405020304" pitchFamily="18" charset="0"/>
              </a:rPr>
              <a:t> </a:t>
            </a:r>
            <a:r>
              <a:rPr lang="en-US" dirty="0" err="1">
                <a:solidFill>
                  <a:srgbClr val="000000"/>
                </a:solidFill>
                <a:latin typeface="+mj-lt"/>
                <a:cs typeface="Times New Roman" panose="02020603050405020304" pitchFamily="18" charset="0"/>
              </a:rPr>
              <a:t>thực</a:t>
            </a:r>
            <a:r>
              <a:rPr lang="en-US" dirty="0">
                <a:solidFill>
                  <a:srgbClr val="000000"/>
                </a:solidFill>
                <a:latin typeface="+mj-lt"/>
                <a:cs typeface="Times New Roman" panose="02020603050405020304" pitchFamily="18" charset="0"/>
              </a:rPr>
              <a:t> </a:t>
            </a:r>
            <a:r>
              <a:rPr lang="en-US" dirty="0" err="1">
                <a:solidFill>
                  <a:srgbClr val="000000"/>
                </a:solidFill>
                <a:latin typeface="+mj-lt"/>
                <a:cs typeface="Times New Roman" panose="02020603050405020304" pitchFamily="18" charset="0"/>
              </a:rPr>
              <a:t>tế</a:t>
            </a:r>
            <a:endParaRPr lang="en-US" dirty="0">
              <a:solidFill>
                <a:srgbClr val="000000"/>
              </a:solidFill>
              <a:latin typeface="+mj-lt"/>
              <a:cs typeface="Times New Roman" panose="02020603050405020304" pitchFamily="18" charset="0"/>
            </a:endParaRPr>
          </a:p>
          <a:p>
            <a:pPr marL="0" indent="0" algn="just">
              <a:buFont typeface="Wingdings 3" charset="2"/>
              <a:buNone/>
            </a:pPr>
            <a:r>
              <a:rPr lang="en-US" dirty="0">
                <a:solidFill>
                  <a:srgbClr val="000000"/>
                </a:solidFill>
                <a:latin typeface="+mj-lt"/>
                <a:cs typeface="Times New Roman" panose="02020603050405020304" pitchFamily="18" charset="0"/>
              </a:rPr>
              <a:t>F. Sau </a:t>
            </a:r>
            <a:r>
              <a:rPr lang="en-US" dirty="0" err="1">
                <a:solidFill>
                  <a:srgbClr val="000000"/>
                </a:solidFill>
                <a:latin typeface="+mj-lt"/>
                <a:cs typeface="Times New Roman" panose="02020603050405020304" pitchFamily="18" charset="0"/>
              </a:rPr>
              <a:t>này</a:t>
            </a:r>
            <a:r>
              <a:rPr lang="en-US" dirty="0">
                <a:solidFill>
                  <a:srgbClr val="000000"/>
                </a:solidFill>
                <a:latin typeface="+mj-lt"/>
                <a:cs typeface="Times New Roman" panose="02020603050405020304" pitchFamily="18" charset="0"/>
              </a:rPr>
              <a:t> </a:t>
            </a:r>
            <a:r>
              <a:rPr lang="en-US" dirty="0" err="1">
                <a:solidFill>
                  <a:srgbClr val="000000"/>
                </a:solidFill>
                <a:latin typeface="+mj-lt"/>
                <a:cs typeface="Times New Roman" panose="02020603050405020304" pitchFamily="18" charset="0"/>
              </a:rPr>
              <a:t>trở</a:t>
            </a:r>
            <a:r>
              <a:rPr lang="en-US" dirty="0">
                <a:solidFill>
                  <a:srgbClr val="000000"/>
                </a:solidFill>
                <a:latin typeface="+mj-lt"/>
                <a:cs typeface="Times New Roman" panose="02020603050405020304" pitchFamily="18" charset="0"/>
              </a:rPr>
              <a:t> </a:t>
            </a:r>
            <a:r>
              <a:rPr lang="en-US" dirty="0" err="1">
                <a:solidFill>
                  <a:srgbClr val="000000"/>
                </a:solidFill>
                <a:latin typeface="+mj-lt"/>
                <a:cs typeface="Times New Roman" panose="02020603050405020304" pitchFamily="18" charset="0"/>
              </a:rPr>
              <a:t>thành</a:t>
            </a:r>
            <a:r>
              <a:rPr lang="en-US" dirty="0">
                <a:solidFill>
                  <a:srgbClr val="000000"/>
                </a:solidFill>
                <a:latin typeface="+mj-lt"/>
                <a:cs typeface="Times New Roman" panose="02020603050405020304" pitchFamily="18" charset="0"/>
              </a:rPr>
              <a:t> </a:t>
            </a:r>
            <a:r>
              <a:rPr lang="en-US" dirty="0" err="1">
                <a:solidFill>
                  <a:srgbClr val="000000"/>
                </a:solidFill>
                <a:latin typeface="+mj-lt"/>
                <a:cs typeface="Times New Roman" panose="02020603050405020304" pitchFamily="18" charset="0"/>
              </a:rPr>
              <a:t>chuyên</a:t>
            </a:r>
            <a:r>
              <a:rPr lang="en-US" dirty="0">
                <a:solidFill>
                  <a:srgbClr val="000000"/>
                </a:solidFill>
                <a:latin typeface="+mj-lt"/>
                <a:cs typeface="Times New Roman" panose="02020603050405020304" pitchFamily="18" charset="0"/>
              </a:rPr>
              <a:t> </a:t>
            </a:r>
            <a:r>
              <a:rPr lang="en-US" dirty="0" err="1">
                <a:solidFill>
                  <a:srgbClr val="000000"/>
                </a:solidFill>
                <a:latin typeface="+mj-lt"/>
                <a:cs typeface="Times New Roman" panose="02020603050405020304" pitchFamily="18" charset="0"/>
              </a:rPr>
              <a:t>gia</a:t>
            </a:r>
            <a:r>
              <a:rPr lang="en-US" dirty="0">
                <a:solidFill>
                  <a:srgbClr val="000000"/>
                </a:solidFill>
                <a:latin typeface="+mj-lt"/>
                <a:cs typeface="Times New Roman" panose="02020603050405020304" pitchFamily="18" charset="0"/>
              </a:rPr>
              <a:t> </a:t>
            </a:r>
            <a:r>
              <a:rPr lang="en-US" dirty="0" err="1">
                <a:solidFill>
                  <a:srgbClr val="000000"/>
                </a:solidFill>
                <a:latin typeface="+mj-lt"/>
                <a:cs typeface="Times New Roman" panose="02020603050405020304" pitchFamily="18" charset="0"/>
              </a:rPr>
              <a:t>trong</a:t>
            </a:r>
            <a:r>
              <a:rPr lang="en-US" dirty="0">
                <a:solidFill>
                  <a:srgbClr val="000000"/>
                </a:solidFill>
                <a:latin typeface="+mj-lt"/>
                <a:cs typeface="Times New Roman" panose="02020603050405020304" pitchFamily="18" charset="0"/>
              </a:rPr>
              <a:t> </a:t>
            </a:r>
            <a:r>
              <a:rPr lang="en-US" dirty="0" err="1">
                <a:solidFill>
                  <a:srgbClr val="000000"/>
                </a:solidFill>
                <a:latin typeface="+mj-lt"/>
                <a:cs typeface="Times New Roman" panose="02020603050405020304" pitchFamily="18" charset="0"/>
              </a:rPr>
              <a:t>lĩnh</a:t>
            </a:r>
            <a:r>
              <a:rPr lang="en-US" dirty="0">
                <a:solidFill>
                  <a:srgbClr val="000000"/>
                </a:solidFill>
                <a:latin typeface="+mj-lt"/>
                <a:cs typeface="Times New Roman" panose="02020603050405020304" pitchFamily="18" charset="0"/>
              </a:rPr>
              <a:t> </a:t>
            </a:r>
            <a:r>
              <a:rPr lang="en-US" dirty="0" err="1">
                <a:solidFill>
                  <a:srgbClr val="000000"/>
                </a:solidFill>
                <a:latin typeface="+mj-lt"/>
                <a:cs typeface="Times New Roman" panose="02020603050405020304" pitchFamily="18" charset="0"/>
              </a:rPr>
              <a:t>vực</a:t>
            </a:r>
            <a:r>
              <a:rPr lang="en-US" dirty="0">
                <a:solidFill>
                  <a:srgbClr val="000000"/>
                </a:solidFill>
                <a:latin typeface="+mj-lt"/>
                <a:cs typeface="Times New Roman" panose="02020603050405020304" pitchFamily="18" charset="0"/>
              </a:rPr>
              <a:t> tin </a:t>
            </a:r>
            <a:r>
              <a:rPr lang="en-US" dirty="0" err="1">
                <a:solidFill>
                  <a:srgbClr val="000000"/>
                </a:solidFill>
                <a:latin typeface="+mj-lt"/>
                <a:cs typeface="Times New Roman" panose="02020603050405020304" pitchFamily="18" charset="0"/>
              </a:rPr>
              <a:t>học</a:t>
            </a:r>
            <a:endParaRPr lang="en-US" dirty="0">
              <a:solidFill>
                <a:srgbClr val="000000"/>
              </a:solidFill>
              <a:latin typeface="+mj-lt"/>
              <a:cs typeface="Times New Roman" panose="02020603050405020304" pitchFamily="18" charset="0"/>
            </a:endParaRPr>
          </a:p>
        </p:txBody>
      </p:sp>
      <p:sp>
        <p:nvSpPr>
          <p:cNvPr id="15" name="Oval 14">
            <a:extLst>
              <a:ext uri="{FF2B5EF4-FFF2-40B4-BE49-F238E27FC236}">
                <a16:creationId xmlns="" xmlns:a16="http://schemas.microsoft.com/office/drawing/2014/main" id="{AF002E6D-23CF-8AA6-2EDD-DBB4D7F4DD43}"/>
              </a:ext>
            </a:extLst>
          </p:cNvPr>
          <p:cNvSpPr/>
          <p:nvPr/>
        </p:nvSpPr>
        <p:spPr>
          <a:xfrm>
            <a:off x="577618" y="5614665"/>
            <a:ext cx="485802" cy="410786"/>
          </a:xfrm>
          <a:prstGeom prst="ellipse">
            <a:avLst/>
          </a:prstGeom>
          <a:noFill/>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a:solidFill>
                  <a:srgbClr val="FF0000"/>
                </a:solidFill>
              </a:ln>
            </a:endParaRPr>
          </a:p>
        </p:txBody>
      </p:sp>
    </p:spTree>
    <p:extLst>
      <p:ext uri="{BB962C8B-B14F-4D97-AF65-F5344CB8AC3E}">
        <p14:creationId xmlns:p14="http://schemas.microsoft.com/office/powerpoint/2010/main" val="3247525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heel(1)">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heel(1)">
                                      <p:cBhvr>
                                        <p:cTn id="2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4"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 xmlns:a16="http://schemas.microsoft.com/office/drawing/2014/main" id="{8AACD9FC-C09A-4DDC-8131-560D136EDE86}"/>
            </a:ext>
          </a:extLst>
        </p:cNvPr>
        <p:cNvGrpSpPr/>
        <p:nvPr/>
      </p:nvGrpSpPr>
      <p:grpSpPr>
        <a:xfrm>
          <a:off x="0" y="0"/>
          <a:ext cx="0" cy="0"/>
          <a:chOff x="0" y="0"/>
          <a:chExt cx="0" cy="0"/>
        </a:xfrm>
      </p:grpSpPr>
      <p:sp>
        <p:nvSpPr>
          <p:cNvPr id="3" name="TextBox 2">
            <a:extLst>
              <a:ext uri="{FF2B5EF4-FFF2-40B4-BE49-F238E27FC236}">
                <a16:creationId xmlns="" xmlns:a16="http://schemas.microsoft.com/office/drawing/2014/main" id="{72785EFC-EE34-F444-C39D-7AC048A00EEC}"/>
              </a:ext>
            </a:extLst>
          </p:cNvPr>
          <p:cNvSpPr txBox="1"/>
          <p:nvPr/>
        </p:nvSpPr>
        <p:spPr>
          <a:xfrm>
            <a:off x="361562" y="178370"/>
            <a:ext cx="4544975" cy="2862322"/>
          </a:xfrm>
          <a:prstGeom prst="rect">
            <a:avLst/>
          </a:prstGeom>
          <a:noFill/>
        </p:spPr>
        <p:txBody>
          <a:bodyPr wrap="square">
            <a:spAutoFit/>
          </a:bodyPr>
          <a:lstStyle/>
          <a:p>
            <a:r>
              <a:rPr lang="en-US" b="1" dirty="0" err="1">
                <a:solidFill>
                  <a:srgbClr val="FF0000"/>
                </a:solidFill>
              </a:rPr>
              <a:t>Câu</a:t>
            </a:r>
            <a:r>
              <a:rPr lang="en-US" b="1" dirty="0">
                <a:solidFill>
                  <a:srgbClr val="FF0000"/>
                </a:solidFill>
              </a:rPr>
              <a:t> 3. </a:t>
            </a:r>
            <a:r>
              <a:rPr lang="en-US" b="1" dirty="0" err="1">
                <a:solidFill>
                  <a:srgbClr val="FF0000"/>
                </a:solidFill>
              </a:rPr>
              <a:t>Phần</a:t>
            </a:r>
            <a:r>
              <a:rPr lang="en-US" b="1" dirty="0">
                <a:solidFill>
                  <a:srgbClr val="FF0000"/>
                </a:solidFill>
              </a:rPr>
              <a:t> </a:t>
            </a:r>
            <a:r>
              <a:rPr lang="en-US" b="1" dirty="0" err="1">
                <a:solidFill>
                  <a:srgbClr val="FF0000"/>
                </a:solidFill>
              </a:rPr>
              <a:t>mở</a:t>
            </a:r>
            <a:r>
              <a:rPr lang="en-US" b="1" dirty="0">
                <a:solidFill>
                  <a:srgbClr val="FF0000"/>
                </a:solidFill>
              </a:rPr>
              <a:t> </a:t>
            </a:r>
            <a:r>
              <a:rPr lang="en-US" b="1" dirty="0" err="1">
                <a:solidFill>
                  <a:srgbClr val="FF0000"/>
                </a:solidFill>
              </a:rPr>
              <a:t>rộng</a:t>
            </a:r>
            <a:r>
              <a:rPr lang="en-US" b="1" dirty="0">
                <a:solidFill>
                  <a:srgbClr val="FF0000"/>
                </a:solidFill>
              </a:rPr>
              <a:t> </a:t>
            </a:r>
            <a:r>
              <a:rPr lang="en-US" b="1" dirty="0" err="1">
                <a:solidFill>
                  <a:srgbClr val="FF0000"/>
                </a:solidFill>
              </a:rPr>
              <a:t>nào</a:t>
            </a:r>
            <a:r>
              <a:rPr lang="en-US" b="1" dirty="0">
                <a:solidFill>
                  <a:srgbClr val="FF0000"/>
                </a:solidFill>
              </a:rPr>
              <a:t> </a:t>
            </a:r>
            <a:r>
              <a:rPr lang="en-US" b="1" dirty="0" err="1">
                <a:solidFill>
                  <a:srgbClr val="FF0000"/>
                </a:solidFill>
              </a:rPr>
              <a:t>sau</a:t>
            </a:r>
            <a:r>
              <a:rPr lang="en-US" b="1" dirty="0">
                <a:solidFill>
                  <a:srgbClr val="FF0000"/>
                </a:solidFill>
              </a:rPr>
              <a:t> </a:t>
            </a:r>
            <a:r>
              <a:rPr lang="en-US" b="1" dirty="0" err="1">
                <a:solidFill>
                  <a:srgbClr val="FF0000"/>
                </a:solidFill>
              </a:rPr>
              <a:t>đây</a:t>
            </a:r>
            <a:r>
              <a:rPr lang="en-US" b="1" dirty="0">
                <a:solidFill>
                  <a:srgbClr val="FF0000"/>
                </a:solidFill>
              </a:rPr>
              <a:t> </a:t>
            </a:r>
            <a:r>
              <a:rPr lang="en-US" b="1" dirty="0" err="1">
                <a:solidFill>
                  <a:srgbClr val="FF0000"/>
                </a:solidFill>
              </a:rPr>
              <a:t>là</a:t>
            </a:r>
            <a:endParaRPr lang="en-US" b="1" dirty="0">
              <a:solidFill>
                <a:srgbClr val="FF0000"/>
              </a:solidFill>
            </a:endParaRPr>
          </a:p>
          <a:p>
            <a:r>
              <a:rPr lang="en-US" b="1" dirty="0" err="1">
                <a:solidFill>
                  <a:srgbClr val="FF0000"/>
                </a:solidFill>
              </a:rPr>
              <a:t>đúng</a:t>
            </a:r>
            <a:r>
              <a:rPr lang="en-US" b="1" dirty="0">
                <a:solidFill>
                  <a:srgbClr val="FF0000"/>
                </a:solidFill>
              </a:rPr>
              <a:t> </a:t>
            </a:r>
            <a:r>
              <a:rPr lang="en-US" b="1" dirty="0" err="1">
                <a:solidFill>
                  <a:srgbClr val="FF0000"/>
                </a:solidFill>
              </a:rPr>
              <a:t>của</a:t>
            </a:r>
            <a:r>
              <a:rPr lang="en-US" b="1" dirty="0">
                <a:solidFill>
                  <a:srgbClr val="FF0000"/>
                </a:solidFill>
              </a:rPr>
              <a:t> </a:t>
            </a:r>
            <a:r>
              <a:rPr lang="en-US" b="1" dirty="0" err="1">
                <a:solidFill>
                  <a:srgbClr val="FF0000"/>
                </a:solidFill>
              </a:rPr>
              <a:t>tệp</a:t>
            </a:r>
            <a:r>
              <a:rPr lang="en-US" b="1" dirty="0">
                <a:solidFill>
                  <a:srgbClr val="FF0000"/>
                </a:solidFill>
              </a:rPr>
              <a:t> Python?</a:t>
            </a:r>
          </a:p>
          <a:p>
            <a:endParaRPr lang="en-US" dirty="0"/>
          </a:p>
          <a:p>
            <a:r>
              <a:rPr lang="en-US" dirty="0"/>
              <a:t>A. python</a:t>
            </a:r>
          </a:p>
          <a:p>
            <a:endParaRPr lang="en-US" dirty="0"/>
          </a:p>
          <a:p>
            <a:r>
              <a:rPr lang="en-US" dirty="0"/>
              <a:t>B. pl</a:t>
            </a:r>
          </a:p>
          <a:p>
            <a:endParaRPr lang="en-US" dirty="0"/>
          </a:p>
          <a:p>
            <a:r>
              <a:rPr lang="en-US" dirty="0"/>
              <a:t>C. p</a:t>
            </a:r>
          </a:p>
          <a:p>
            <a:endParaRPr lang="en-US" dirty="0"/>
          </a:p>
          <a:p>
            <a:r>
              <a:rPr lang="en-US" dirty="0"/>
              <a:t>D. </a:t>
            </a:r>
            <a:r>
              <a:rPr lang="en-US" dirty="0" err="1"/>
              <a:t>py</a:t>
            </a:r>
            <a:endParaRPr lang="en-US" dirty="0"/>
          </a:p>
        </p:txBody>
      </p:sp>
      <p:sp>
        <p:nvSpPr>
          <p:cNvPr id="6" name="TextBox 5">
            <a:extLst>
              <a:ext uri="{FF2B5EF4-FFF2-40B4-BE49-F238E27FC236}">
                <a16:creationId xmlns="" xmlns:a16="http://schemas.microsoft.com/office/drawing/2014/main" id="{9A749620-90A6-511B-15D5-302E863C5213}"/>
              </a:ext>
            </a:extLst>
          </p:cNvPr>
          <p:cNvSpPr txBox="1"/>
          <p:nvPr/>
        </p:nvSpPr>
        <p:spPr>
          <a:xfrm>
            <a:off x="5846146" y="119479"/>
            <a:ext cx="5984292" cy="3139321"/>
          </a:xfrm>
          <a:prstGeom prst="rect">
            <a:avLst/>
          </a:prstGeom>
          <a:noFill/>
        </p:spPr>
        <p:txBody>
          <a:bodyPr wrap="square">
            <a:spAutoFit/>
          </a:bodyPr>
          <a:lstStyle/>
          <a:p>
            <a:r>
              <a:rPr lang="en-US" b="1" dirty="0" err="1">
                <a:solidFill>
                  <a:srgbClr val="FF0000"/>
                </a:solidFill>
              </a:rPr>
              <a:t>Câu</a:t>
            </a:r>
            <a:r>
              <a:rPr lang="en-US" b="1" dirty="0">
                <a:solidFill>
                  <a:srgbClr val="FF0000"/>
                </a:solidFill>
              </a:rPr>
              <a:t> 4. </a:t>
            </a:r>
            <a:r>
              <a:rPr lang="en-US" b="1" dirty="0" err="1">
                <a:solidFill>
                  <a:srgbClr val="FF0000"/>
                </a:solidFill>
              </a:rPr>
              <a:t>Giá</a:t>
            </a:r>
            <a:r>
              <a:rPr lang="en-US" b="1" dirty="0">
                <a:solidFill>
                  <a:srgbClr val="FF0000"/>
                </a:solidFill>
              </a:rPr>
              <a:t> </a:t>
            </a:r>
            <a:r>
              <a:rPr lang="en-US" b="1" dirty="0" err="1">
                <a:solidFill>
                  <a:srgbClr val="FF0000"/>
                </a:solidFill>
              </a:rPr>
              <a:t>trị</a:t>
            </a:r>
            <a:r>
              <a:rPr lang="en-US" b="1" dirty="0">
                <a:solidFill>
                  <a:srgbClr val="FF0000"/>
                </a:solidFill>
              </a:rPr>
              <a:t> </a:t>
            </a:r>
            <a:r>
              <a:rPr lang="en-US" b="1" dirty="0" err="1">
                <a:solidFill>
                  <a:srgbClr val="FF0000"/>
                </a:solidFill>
              </a:rPr>
              <a:t>của</a:t>
            </a:r>
            <a:r>
              <a:rPr lang="en-US" b="1" dirty="0">
                <a:solidFill>
                  <a:srgbClr val="FF0000"/>
                </a:solidFill>
              </a:rPr>
              <a:t> </a:t>
            </a:r>
            <a:r>
              <a:rPr lang="en-US" b="1" dirty="0" err="1">
                <a:solidFill>
                  <a:srgbClr val="FF0000"/>
                </a:solidFill>
              </a:rPr>
              <a:t>biểu</a:t>
            </a:r>
            <a:r>
              <a:rPr lang="en-US" b="1" dirty="0">
                <a:solidFill>
                  <a:srgbClr val="FF0000"/>
                </a:solidFill>
              </a:rPr>
              <a:t> </a:t>
            </a:r>
            <a:r>
              <a:rPr lang="en-US" b="1" dirty="0" err="1">
                <a:solidFill>
                  <a:srgbClr val="FF0000"/>
                </a:solidFill>
              </a:rPr>
              <a:t>thức</a:t>
            </a:r>
            <a:r>
              <a:rPr lang="en-US" b="1" dirty="0">
                <a:solidFill>
                  <a:srgbClr val="FF0000"/>
                </a:solidFill>
              </a:rPr>
              <a:t> Python </a:t>
            </a:r>
            <a:r>
              <a:rPr lang="en-US" b="1" dirty="0" err="1">
                <a:solidFill>
                  <a:srgbClr val="FF0000"/>
                </a:solidFill>
              </a:rPr>
              <a:t>sau</a:t>
            </a:r>
            <a:r>
              <a:rPr lang="en-US" b="1" dirty="0">
                <a:solidFill>
                  <a:srgbClr val="FF0000"/>
                </a:solidFill>
              </a:rPr>
              <a:t> </a:t>
            </a:r>
            <a:r>
              <a:rPr lang="en-US" b="1" dirty="0" err="1">
                <a:solidFill>
                  <a:srgbClr val="FF0000"/>
                </a:solidFill>
              </a:rPr>
              <a:t>sẽ</a:t>
            </a:r>
            <a:r>
              <a:rPr lang="en-US" b="1" dirty="0">
                <a:solidFill>
                  <a:srgbClr val="FF0000"/>
                </a:solidFill>
              </a:rPr>
              <a:t> </a:t>
            </a:r>
            <a:r>
              <a:rPr lang="en-US" b="1" dirty="0" err="1">
                <a:solidFill>
                  <a:srgbClr val="FF0000"/>
                </a:solidFill>
              </a:rPr>
              <a:t>là</a:t>
            </a:r>
            <a:r>
              <a:rPr lang="en-US" b="1" dirty="0">
                <a:solidFill>
                  <a:srgbClr val="FF0000"/>
                </a:solidFill>
              </a:rPr>
              <a:t> bao </a:t>
            </a:r>
            <a:r>
              <a:rPr lang="en-US" b="1" dirty="0" err="1">
                <a:solidFill>
                  <a:srgbClr val="FF0000"/>
                </a:solidFill>
              </a:rPr>
              <a:t>nhiêu</a:t>
            </a:r>
            <a:r>
              <a:rPr lang="en-US" b="1" dirty="0">
                <a:solidFill>
                  <a:srgbClr val="FF0000"/>
                </a:solidFill>
              </a:rPr>
              <a:t>?</a:t>
            </a:r>
          </a:p>
          <a:p>
            <a:r>
              <a:rPr lang="en-US" b="1" dirty="0">
                <a:solidFill>
                  <a:srgbClr val="FF0000"/>
                </a:solidFill>
              </a:rPr>
              <a:t>           6 – 6 / 2 + 4 * 5 – 6 / 2</a:t>
            </a:r>
          </a:p>
          <a:p>
            <a:endParaRPr lang="en-US" dirty="0"/>
          </a:p>
          <a:p>
            <a:r>
              <a:rPr lang="en-US" dirty="0"/>
              <a:t>A. 20</a:t>
            </a:r>
          </a:p>
          <a:p>
            <a:endParaRPr lang="en-US" dirty="0"/>
          </a:p>
          <a:p>
            <a:r>
              <a:rPr lang="en-US" dirty="0"/>
              <a:t>B. 20.0</a:t>
            </a:r>
          </a:p>
          <a:p>
            <a:endParaRPr lang="en-US" dirty="0"/>
          </a:p>
          <a:p>
            <a:r>
              <a:rPr lang="en-US" dirty="0"/>
              <a:t>D. 19.0</a:t>
            </a:r>
          </a:p>
          <a:p>
            <a:endParaRPr lang="en-US" dirty="0"/>
          </a:p>
          <a:p>
            <a:r>
              <a:rPr lang="en-US" dirty="0"/>
              <a:t>C. 19</a:t>
            </a:r>
          </a:p>
        </p:txBody>
      </p:sp>
      <p:sp>
        <p:nvSpPr>
          <p:cNvPr id="10" name="TextBox 9">
            <a:extLst>
              <a:ext uri="{FF2B5EF4-FFF2-40B4-BE49-F238E27FC236}">
                <a16:creationId xmlns="" xmlns:a16="http://schemas.microsoft.com/office/drawing/2014/main" id="{87EDE81A-32DB-B53A-B46B-9A10943F3ABD}"/>
              </a:ext>
            </a:extLst>
          </p:cNvPr>
          <p:cNvSpPr txBox="1"/>
          <p:nvPr/>
        </p:nvSpPr>
        <p:spPr>
          <a:xfrm>
            <a:off x="361562" y="3342908"/>
            <a:ext cx="3902528" cy="3139321"/>
          </a:xfrm>
          <a:prstGeom prst="rect">
            <a:avLst/>
          </a:prstGeom>
          <a:noFill/>
        </p:spPr>
        <p:txBody>
          <a:bodyPr wrap="square">
            <a:spAutoFit/>
          </a:bodyPr>
          <a:lstStyle/>
          <a:p>
            <a:r>
              <a:rPr lang="en-US" b="1" dirty="0" err="1">
                <a:solidFill>
                  <a:srgbClr val="FF0000"/>
                </a:solidFill>
              </a:rPr>
              <a:t>Câu</a:t>
            </a:r>
            <a:r>
              <a:rPr lang="en-US" b="1" dirty="0">
                <a:solidFill>
                  <a:srgbClr val="FF0000"/>
                </a:solidFill>
              </a:rPr>
              <a:t> 5. </a:t>
            </a:r>
            <a:r>
              <a:rPr lang="en-US" b="1" dirty="0" err="1">
                <a:solidFill>
                  <a:srgbClr val="FF0000"/>
                </a:solidFill>
              </a:rPr>
              <a:t>Câu</a:t>
            </a:r>
            <a:r>
              <a:rPr lang="en-US" b="1" dirty="0">
                <a:solidFill>
                  <a:srgbClr val="FF0000"/>
                </a:solidFill>
              </a:rPr>
              <a:t> </a:t>
            </a:r>
            <a:r>
              <a:rPr lang="en-US" b="1" dirty="0" err="1">
                <a:solidFill>
                  <a:srgbClr val="FF0000"/>
                </a:solidFill>
              </a:rPr>
              <a:t>lệnh</a:t>
            </a:r>
            <a:r>
              <a:rPr lang="en-US" b="1" dirty="0">
                <a:solidFill>
                  <a:srgbClr val="FF0000"/>
                </a:solidFill>
              </a:rPr>
              <a:t> </a:t>
            </a:r>
            <a:r>
              <a:rPr lang="en-US" b="1" dirty="0" err="1">
                <a:solidFill>
                  <a:srgbClr val="FF0000"/>
                </a:solidFill>
              </a:rPr>
              <a:t>sau</a:t>
            </a:r>
            <a:r>
              <a:rPr lang="en-US" b="1" dirty="0">
                <a:solidFill>
                  <a:srgbClr val="FF0000"/>
                </a:solidFill>
              </a:rPr>
              <a:t> </a:t>
            </a:r>
            <a:r>
              <a:rPr lang="en-US" b="1" dirty="0" err="1">
                <a:solidFill>
                  <a:srgbClr val="FF0000"/>
                </a:solidFill>
              </a:rPr>
              <a:t>bị</a:t>
            </a:r>
            <a:r>
              <a:rPr lang="en-US" b="1" dirty="0">
                <a:solidFill>
                  <a:srgbClr val="FF0000"/>
                </a:solidFill>
              </a:rPr>
              <a:t> </a:t>
            </a:r>
            <a:r>
              <a:rPr lang="en-US" b="1" dirty="0" err="1">
                <a:solidFill>
                  <a:srgbClr val="FF0000"/>
                </a:solidFill>
              </a:rPr>
              <a:t>lỗi</a:t>
            </a:r>
            <a:r>
              <a:rPr lang="en-US" b="1" dirty="0">
                <a:solidFill>
                  <a:srgbClr val="FF0000"/>
                </a:solidFill>
              </a:rPr>
              <a:t> ở </a:t>
            </a:r>
            <a:r>
              <a:rPr lang="en-US" b="1" dirty="0" err="1">
                <a:solidFill>
                  <a:srgbClr val="FF0000"/>
                </a:solidFill>
              </a:rPr>
              <a:t>đâu</a:t>
            </a:r>
            <a:r>
              <a:rPr lang="en-US" b="1" dirty="0">
                <a:solidFill>
                  <a:srgbClr val="FF0000"/>
                </a:solidFill>
              </a:rPr>
              <a:t>?</a:t>
            </a:r>
          </a:p>
          <a:p>
            <a:endParaRPr lang="en-US" dirty="0"/>
          </a:p>
          <a:p>
            <a:r>
              <a:rPr lang="en-US" dirty="0"/>
              <a:t>&gt;&gt;&gt; 3 + * 5</a:t>
            </a:r>
          </a:p>
          <a:p>
            <a:endParaRPr lang="en-US" dirty="0"/>
          </a:p>
          <a:p>
            <a:r>
              <a:rPr lang="en-US" dirty="0"/>
              <a:t>A.  3</a:t>
            </a:r>
          </a:p>
          <a:p>
            <a:endParaRPr lang="en-US" dirty="0"/>
          </a:p>
          <a:p>
            <a:r>
              <a:rPr lang="en-US" dirty="0"/>
              <a:t>B.  +*</a:t>
            </a:r>
          </a:p>
          <a:p>
            <a:endParaRPr lang="en-US" dirty="0"/>
          </a:p>
          <a:p>
            <a:r>
              <a:rPr lang="en-US" dirty="0"/>
              <a:t>D.  </a:t>
            </a:r>
            <a:r>
              <a:rPr lang="en-US" dirty="0" err="1"/>
              <a:t>Không</a:t>
            </a:r>
            <a:r>
              <a:rPr lang="en-US" dirty="0"/>
              <a:t> </a:t>
            </a:r>
            <a:r>
              <a:rPr lang="en-US" dirty="0" err="1"/>
              <a:t>có</a:t>
            </a:r>
            <a:r>
              <a:rPr lang="en-US" dirty="0"/>
              <a:t> </a:t>
            </a:r>
            <a:r>
              <a:rPr lang="en-US" dirty="0" err="1"/>
              <a:t>lỗi</a:t>
            </a:r>
            <a:endParaRPr lang="en-US" dirty="0"/>
          </a:p>
          <a:p>
            <a:endParaRPr lang="en-US" dirty="0"/>
          </a:p>
          <a:p>
            <a:r>
              <a:rPr lang="en-US" dirty="0"/>
              <a:t>C.  *</a:t>
            </a:r>
          </a:p>
        </p:txBody>
      </p:sp>
      <p:sp>
        <p:nvSpPr>
          <p:cNvPr id="12" name="TextBox 11">
            <a:extLst>
              <a:ext uri="{FF2B5EF4-FFF2-40B4-BE49-F238E27FC236}">
                <a16:creationId xmlns="" xmlns:a16="http://schemas.microsoft.com/office/drawing/2014/main" id="{B6833388-DEF6-5128-FE0A-0A9F04EFBAF8}"/>
              </a:ext>
            </a:extLst>
          </p:cNvPr>
          <p:cNvSpPr txBox="1"/>
          <p:nvPr/>
        </p:nvSpPr>
        <p:spPr>
          <a:xfrm>
            <a:off x="5846146" y="3317691"/>
            <a:ext cx="6097554" cy="3139321"/>
          </a:xfrm>
          <a:prstGeom prst="rect">
            <a:avLst/>
          </a:prstGeom>
          <a:noFill/>
        </p:spPr>
        <p:txBody>
          <a:bodyPr wrap="square">
            <a:spAutoFit/>
          </a:bodyPr>
          <a:lstStyle/>
          <a:p>
            <a:r>
              <a:rPr lang="en-US" b="1" dirty="0" err="1">
                <a:solidFill>
                  <a:srgbClr val="FF0000"/>
                </a:solidFill>
              </a:rPr>
              <a:t>Câu</a:t>
            </a:r>
            <a:r>
              <a:rPr lang="en-US" b="1" dirty="0">
                <a:solidFill>
                  <a:srgbClr val="FF0000"/>
                </a:solidFill>
              </a:rPr>
              <a:t> 6: </a:t>
            </a:r>
            <a:r>
              <a:rPr lang="en-US" b="1" dirty="0" err="1">
                <a:solidFill>
                  <a:srgbClr val="FF0000"/>
                </a:solidFill>
              </a:rPr>
              <a:t>Kết</a:t>
            </a:r>
            <a:r>
              <a:rPr lang="en-US" b="1" dirty="0">
                <a:solidFill>
                  <a:srgbClr val="FF0000"/>
                </a:solidFill>
              </a:rPr>
              <a:t> </a:t>
            </a:r>
            <a:r>
              <a:rPr lang="en-US" b="1" dirty="0" err="1">
                <a:solidFill>
                  <a:srgbClr val="FF0000"/>
                </a:solidFill>
              </a:rPr>
              <a:t>quả</a:t>
            </a:r>
            <a:r>
              <a:rPr lang="en-US" b="1" dirty="0">
                <a:solidFill>
                  <a:srgbClr val="FF0000"/>
                </a:solidFill>
              </a:rPr>
              <a:t> </a:t>
            </a:r>
            <a:r>
              <a:rPr lang="en-US" b="1" dirty="0" err="1">
                <a:solidFill>
                  <a:srgbClr val="FF0000"/>
                </a:solidFill>
              </a:rPr>
              <a:t>sau</a:t>
            </a:r>
            <a:r>
              <a:rPr lang="en-US" b="1" dirty="0">
                <a:solidFill>
                  <a:srgbClr val="FF0000"/>
                </a:solidFill>
              </a:rPr>
              <a:t> </a:t>
            </a:r>
            <a:r>
              <a:rPr lang="en-US" b="1" dirty="0" err="1">
                <a:solidFill>
                  <a:srgbClr val="FF0000"/>
                </a:solidFill>
              </a:rPr>
              <a:t>khi</a:t>
            </a:r>
            <a:r>
              <a:rPr lang="en-US" b="1" dirty="0">
                <a:solidFill>
                  <a:srgbClr val="FF0000"/>
                </a:solidFill>
              </a:rPr>
              <a:t> </a:t>
            </a:r>
            <a:r>
              <a:rPr lang="en-US" b="1" dirty="0" err="1">
                <a:solidFill>
                  <a:srgbClr val="FF0000"/>
                </a:solidFill>
              </a:rPr>
              <a:t>thực</a:t>
            </a:r>
            <a:r>
              <a:rPr lang="en-US" b="1" dirty="0">
                <a:solidFill>
                  <a:srgbClr val="FF0000"/>
                </a:solidFill>
              </a:rPr>
              <a:t> </a:t>
            </a:r>
            <a:r>
              <a:rPr lang="en-US" b="1" dirty="0" err="1">
                <a:solidFill>
                  <a:srgbClr val="FF0000"/>
                </a:solidFill>
              </a:rPr>
              <a:t>hiện</a:t>
            </a:r>
            <a:r>
              <a:rPr lang="en-US" b="1" dirty="0">
                <a:solidFill>
                  <a:srgbClr val="FF0000"/>
                </a:solidFill>
              </a:rPr>
              <a:t> </a:t>
            </a:r>
            <a:r>
              <a:rPr lang="en-US" b="1" dirty="0" err="1">
                <a:solidFill>
                  <a:srgbClr val="FF0000"/>
                </a:solidFill>
              </a:rPr>
              <a:t>lệnh</a:t>
            </a:r>
            <a:r>
              <a:rPr lang="en-US" b="1" dirty="0">
                <a:solidFill>
                  <a:srgbClr val="FF0000"/>
                </a:solidFill>
              </a:rPr>
              <a:t> </a:t>
            </a:r>
            <a:r>
              <a:rPr lang="en-US" b="1" dirty="0" err="1">
                <a:solidFill>
                  <a:srgbClr val="FF0000"/>
                </a:solidFill>
              </a:rPr>
              <a:t>sau</a:t>
            </a:r>
            <a:r>
              <a:rPr lang="en-US" b="1" dirty="0">
                <a:solidFill>
                  <a:srgbClr val="FF0000"/>
                </a:solidFill>
              </a:rPr>
              <a:t> </a:t>
            </a:r>
            <a:r>
              <a:rPr lang="en-US" b="1" dirty="0" err="1">
                <a:solidFill>
                  <a:srgbClr val="FF0000"/>
                </a:solidFill>
              </a:rPr>
              <a:t>là</a:t>
            </a:r>
            <a:r>
              <a:rPr lang="en-US" b="1" dirty="0">
                <a:solidFill>
                  <a:srgbClr val="FF0000"/>
                </a:solidFill>
              </a:rPr>
              <a:t> </a:t>
            </a:r>
            <a:r>
              <a:rPr lang="en-US" b="1" dirty="0" err="1">
                <a:solidFill>
                  <a:srgbClr val="FF0000"/>
                </a:solidFill>
              </a:rPr>
              <a:t>gì</a:t>
            </a:r>
            <a:r>
              <a:rPr lang="en-US" b="1" dirty="0">
                <a:solidFill>
                  <a:srgbClr val="FF0000"/>
                </a:solidFill>
              </a:rPr>
              <a:t>?</a:t>
            </a:r>
          </a:p>
          <a:p>
            <a:endParaRPr lang="en-US" dirty="0"/>
          </a:p>
          <a:p>
            <a:r>
              <a:rPr lang="en-US" dirty="0"/>
              <a:t>&gt;&gt;&gt;print(1+ 2 + 3+ 4)</a:t>
            </a:r>
          </a:p>
          <a:p>
            <a:endParaRPr lang="en-US" dirty="0"/>
          </a:p>
          <a:p>
            <a:r>
              <a:rPr lang="en-US" dirty="0"/>
              <a:t>A. 10</a:t>
            </a:r>
          </a:p>
          <a:p>
            <a:endParaRPr lang="en-US" dirty="0"/>
          </a:p>
          <a:p>
            <a:r>
              <a:rPr lang="en-US" dirty="0"/>
              <a:t>B.  15</a:t>
            </a:r>
          </a:p>
          <a:p>
            <a:endParaRPr lang="en-US" dirty="0"/>
          </a:p>
          <a:p>
            <a:r>
              <a:rPr lang="en-US" dirty="0"/>
              <a:t>D. 1 + 2 + 3</a:t>
            </a:r>
          </a:p>
          <a:p>
            <a:endParaRPr lang="en-US" dirty="0"/>
          </a:p>
          <a:p>
            <a:r>
              <a:rPr lang="en-US" dirty="0"/>
              <a:t>C. 1 + 2 + 3 +4</a:t>
            </a:r>
          </a:p>
        </p:txBody>
      </p:sp>
      <p:sp>
        <p:nvSpPr>
          <p:cNvPr id="13" name="Oval 12">
            <a:extLst>
              <a:ext uri="{FF2B5EF4-FFF2-40B4-BE49-F238E27FC236}">
                <a16:creationId xmlns="" xmlns:a16="http://schemas.microsoft.com/office/drawing/2014/main" id="{3D79D2C8-8BEA-708F-AD9B-B9AC8CD23BCB}"/>
              </a:ext>
            </a:extLst>
          </p:cNvPr>
          <p:cNvSpPr/>
          <p:nvPr/>
        </p:nvSpPr>
        <p:spPr>
          <a:xfrm flipH="1">
            <a:off x="316958" y="2625588"/>
            <a:ext cx="363319" cy="381651"/>
          </a:xfrm>
          <a:prstGeom prst="ellipse">
            <a:avLst/>
          </a:prstGeom>
          <a:noFill/>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a:solidFill>
                  <a:srgbClr val="FF0000"/>
                </a:solidFill>
              </a:ln>
            </a:endParaRPr>
          </a:p>
        </p:txBody>
      </p:sp>
      <p:sp>
        <p:nvSpPr>
          <p:cNvPr id="14" name="Oval 13">
            <a:extLst>
              <a:ext uri="{FF2B5EF4-FFF2-40B4-BE49-F238E27FC236}">
                <a16:creationId xmlns="" xmlns:a16="http://schemas.microsoft.com/office/drawing/2014/main" id="{8F8E49AE-7B55-946C-014F-46C03E8BB800}"/>
              </a:ext>
            </a:extLst>
          </p:cNvPr>
          <p:cNvSpPr/>
          <p:nvPr/>
        </p:nvSpPr>
        <p:spPr>
          <a:xfrm flipH="1">
            <a:off x="5812693" y="1744643"/>
            <a:ext cx="363319" cy="381651"/>
          </a:xfrm>
          <a:prstGeom prst="ellipse">
            <a:avLst/>
          </a:prstGeom>
          <a:noFill/>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a:solidFill>
                  <a:srgbClr val="FF0000"/>
                </a:solidFill>
              </a:ln>
            </a:endParaRPr>
          </a:p>
        </p:txBody>
      </p:sp>
      <p:sp>
        <p:nvSpPr>
          <p:cNvPr id="15" name="Oval 14">
            <a:extLst>
              <a:ext uri="{FF2B5EF4-FFF2-40B4-BE49-F238E27FC236}">
                <a16:creationId xmlns="" xmlns:a16="http://schemas.microsoft.com/office/drawing/2014/main" id="{50A6EC55-29BB-1723-EA15-AA2CB92F2A9E}"/>
              </a:ext>
            </a:extLst>
          </p:cNvPr>
          <p:cNvSpPr/>
          <p:nvPr/>
        </p:nvSpPr>
        <p:spPr>
          <a:xfrm flipH="1">
            <a:off x="361562" y="4964735"/>
            <a:ext cx="363319" cy="381651"/>
          </a:xfrm>
          <a:prstGeom prst="ellipse">
            <a:avLst/>
          </a:prstGeom>
          <a:noFill/>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a:solidFill>
                  <a:srgbClr val="FF0000"/>
                </a:solidFill>
              </a:ln>
            </a:endParaRPr>
          </a:p>
        </p:txBody>
      </p:sp>
      <p:sp>
        <p:nvSpPr>
          <p:cNvPr id="16" name="Oval 15">
            <a:extLst>
              <a:ext uri="{FF2B5EF4-FFF2-40B4-BE49-F238E27FC236}">
                <a16:creationId xmlns="" xmlns:a16="http://schemas.microsoft.com/office/drawing/2014/main" id="{E4BC7639-8992-0415-11AF-80B337F4DB24}"/>
              </a:ext>
            </a:extLst>
          </p:cNvPr>
          <p:cNvSpPr/>
          <p:nvPr/>
        </p:nvSpPr>
        <p:spPr>
          <a:xfrm flipH="1">
            <a:off x="5831806" y="4401954"/>
            <a:ext cx="363319" cy="381651"/>
          </a:xfrm>
          <a:prstGeom prst="ellipse">
            <a:avLst/>
          </a:prstGeom>
          <a:noFill/>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a:solidFill>
                  <a:srgbClr val="FF0000"/>
                </a:solidFill>
              </a:ln>
            </a:endParaRPr>
          </a:p>
        </p:txBody>
      </p:sp>
    </p:spTree>
    <p:extLst>
      <p:ext uri="{BB962C8B-B14F-4D97-AF65-F5344CB8AC3E}">
        <p14:creationId xmlns:p14="http://schemas.microsoft.com/office/powerpoint/2010/main" val="386544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heel(1)">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heel(1)">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randombar(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heel(1)">
                                      <p:cBhvr>
                                        <p:cTn id="3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2" grpId="0"/>
      <p:bldP spid="13" grpId="0" animBg="1"/>
      <p:bldP spid="14" grpId="0" animBg="1"/>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 xmlns:a16="http://schemas.microsoft.com/office/drawing/2014/main" id="{496AA5DC-BBD1-E789-7E92-5FB7C95E2859}"/>
            </a:ext>
          </a:extLst>
        </p:cNvPr>
        <p:cNvGrpSpPr/>
        <p:nvPr/>
      </p:nvGrpSpPr>
      <p:grpSpPr>
        <a:xfrm>
          <a:off x="0" y="0"/>
          <a:ext cx="0" cy="0"/>
          <a:chOff x="0" y="0"/>
          <a:chExt cx="0" cy="0"/>
        </a:xfrm>
      </p:grpSpPr>
      <p:graphicFrame>
        <p:nvGraphicFramePr>
          <p:cNvPr id="5" name="Table 4">
            <a:extLst>
              <a:ext uri="{FF2B5EF4-FFF2-40B4-BE49-F238E27FC236}">
                <a16:creationId xmlns="" xmlns:a16="http://schemas.microsoft.com/office/drawing/2014/main" id="{790D4E4A-73E3-B722-FF39-7D2D5545F5D3}"/>
              </a:ext>
            </a:extLst>
          </p:cNvPr>
          <p:cNvGraphicFramePr>
            <a:graphicFrameLocks noGrp="1"/>
          </p:cNvGraphicFramePr>
          <p:nvPr>
            <p:extLst>
              <p:ext uri="{D42A27DB-BD31-4B8C-83A1-F6EECF244321}">
                <p14:modId xmlns:p14="http://schemas.microsoft.com/office/powerpoint/2010/main" val="3693841827"/>
              </p:ext>
            </p:extLst>
          </p:nvPr>
        </p:nvGraphicFramePr>
        <p:xfrm>
          <a:off x="6827553" y="610177"/>
          <a:ext cx="5086219" cy="3546218"/>
        </p:xfrm>
        <a:graphic>
          <a:graphicData uri="http://schemas.openxmlformats.org/drawingml/2006/table">
            <a:tbl>
              <a:tblPr firstRow="1" firstCol="1" bandRow="1"/>
              <a:tblGrid>
                <a:gridCol w="5086219">
                  <a:extLst>
                    <a:ext uri="{9D8B030D-6E8A-4147-A177-3AD203B41FA5}">
                      <a16:colId xmlns="" xmlns:a16="http://schemas.microsoft.com/office/drawing/2014/main" val="4112249339"/>
                    </a:ext>
                  </a:extLst>
                </a:gridCol>
              </a:tblGrid>
              <a:tr h="3546218">
                <a:tc>
                  <a:txBody>
                    <a:bodyPr/>
                    <a:lstStyle/>
                    <a:p>
                      <a:pPr marL="0" marR="0">
                        <a:lnSpc>
                          <a:spcPct val="130000"/>
                        </a:lnSpc>
                        <a:spcAft>
                          <a:spcPts val="800"/>
                        </a:spcAft>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effectLst/>
                          <a:latin typeface="Times New Roman" panose="02020603050405020304" pitchFamily="18" charset="0"/>
                          <a:ea typeface="Aptos" panose="020B0004020202020204" pitchFamily="34" charset="0"/>
                          <a:cs typeface="Times New Roman" panose="02020603050405020304" pitchFamily="18" charset="0"/>
                        </a:rPr>
                        <a:t>Nhập</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effectLst/>
                          <a:latin typeface="Times New Roman" panose="02020603050405020304" pitchFamily="18" charset="0"/>
                          <a:ea typeface="Aptos" panose="020B0004020202020204" pitchFamily="34" charset="0"/>
                          <a:cs typeface="Times New Roman" panose="02020603050405020304" pitchFamily="18" charset="0"/>
                        </a:rPr>
                        <a:t>từ</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effectLst/>
                          <a:latin typeface="Times New Roman" panose="02020603050405020304" pitchFamily="18" charset="0"/>
                          <a:ea typeface="Aptos" panose="020B0004020202020204" pitchFamily="34" charset="0"/>
                          <a:cs typeface="Times New Roman" panose="02020603050405020304" pitchFamily="18" charset="0"/>
                        </a:rPr>
                        <a:t>bàn</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effectLst/>
                          <a:latin typeface="Times New Roman" panose="02020603050405020304" pitchFamily="18" charset="0"/>
                          <a:ea typeface="Aptos" panose="020B0004020202020204" pitchFamily="34" charset="0"/>
                          <a:cs typeface="Times New Roman" panose="02020603050405020304" pitchFamily="18" charset="0"/>
                        </a:rPr>
                        <a:t>phím</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effectLst/>
                          <a:latin typeface="Times New Roman" panose="02020603050405020304" pitchFamily="18" charset="0"/>
                          <a:ea typeface="Aptos" panose="020B0004020202020204" pitchFamily="34" charset="0"/>
                          <a:cs typeface="Times New Roman" panose="02020603050405020304" pitchFamily="18" charset="0"/>
                        </a:rPr>
                        <a:t>dãy</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 n </a:t>
                      </a:r>
                      <a:r>
                        <a:rPr lang="en-US" sz="2000" kern="100" dirty="0" err="1">
                          <a:effectLst/>
                          <a:latin typeface="Times New Roman" panose="02020603050405020304" pitchFamily="18" charset="0"/>
                          <a:ea typeface="Aptos" panose="020B0004020202020204" pitchFamily="34" charset="0"/>
                          <a:cs typeface="Times New Roman" panose="02020603050405020304" pitchFamily="18" charset="0"/>
                        </a:rPr>
                        <a:t>số</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effectLst/>
                          <a:latin typeface="Times New Roman" panose="02020603050405020304" pitchFamily="18" charset="0"/>
                          <a:ea typeface="Aptos" panose="020B0004020202020204" pitchFamily="34" charset="0"/>
                          <a:cs typeface="Times New Roman" panose="02020603050405020304" pitchFamily="18" charset="0"/>
                        </a:rPr>
                        <a:t>và</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effectLst/>
                          <a:latin typeface="Times New Roman" panose="02020603050405020304" pitchFamily="18" charset="0"/>
                          <a:ea typeface="Aptos" panose="020B0004020202020204" pitchFamily="34" charset="0"/>
                          <a:cs typeface="Times New Roman" panose="02020603050405020304" pitchFamily="18" charset="0"/>
                        </a:rPr>
                        <a:t>tính</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effectLst/>
                          <a:latin typeface="Times New Roman" panose="02020603050405020304" pitchFamily="18" charset="0"/>
                          <a:ea typeface="Aptos" panose="020B0004020202020204" pitchFamily="34" charset="0"/>
                          <a:cs typeface="Times New Roman" panose="02020603050405020304" pitchFamily="18" charset="0"/>
                        </a:rPr>
                        <a:t>tổng</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a:t>
                      </a:r>
                    </a:p>
                    <a:p>
                      <a:pPr marL="0" marR="0">
                        <a:lnSpc>
                          <a:spcPct val="130000"/>
                        </a:lnSpc>
                        <a:spcAft>
                          <a:spcPts val="800"/>
                        </a:spcAft>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n=</a:t>
                      </a:r>
                      <a:r>
                        <a:rPr lang="en-US" sz="2000" kern="100" dirty="0">
                          <a:solidFill>
                            <a:srgbClr val="FB05E9"/>
                          </a:solidFill>
                          <a:effectLst/>
                          <a:latin typeface="Times New Roman" panose="02020603050405020304" pitchFamily="18" charset="0"/>
                          <a:ea typeface="Aptos" panose="020B0004020202020204" pitchFamily="34" charset="0"/>
                          <a:cs typeface="Times New Roman" panose="02020603050405020304" pitchFamily="18" charset="0"/>
                        </a:rPr>
                        <a:t>int</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a:t>
                      </a:r>
                      <a:r>
                        <a:rPr lang="en-US" sz="2000" kern="100" dirty="0">
                          <a:solidFill>
                            <a:srgbClr val="FB05E9"/>
                          </a:solidFill>
                          <a:effectLst/>
                          <a:latin typeface="Times New Roman" panose="02020603050405020304" pitchFamily="18" charset="0"/>
                          <a:ea typeface="Aptos" panose="020B0004020202020204" pitchFamily="34" charset="0"/>
                          <a:cs typeface="Times New Roman" panose="02020603050405020304" pitchFamily="18" charset="0"/>
                        </a:rPr>
                        <a:t>input</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a:solidFill>
                            <a:srgbClr val="00CC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CC00"/>
                          </a:solidFill>
                          <a:effectLst/>
                          <a:latin typeface="Times New Roman" panose="02020603050405020304" pitchFamily="18" charset="0"/>
                          <a:ea typeface="Aptos" panose="020B0004020202020204" pitchFamily="34" charset="0"/>
                          <a:cs typeface="Times New Roman" panose="02020603050405020304" pitchFamily="18" charset="0"/>
                        </a:rPr>
                        <a:t>Nhập</a:t>
                      </a:r>
                      <a:r>
                        <a:rPr lang="en-US" sz="2000" kern="100" dirty="0">
                          <a:solidFill>
                            <a:srgbClr val="00CC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CC00"/>
                          </a:solidFill>
                          <a:effectLst/>
                          <a:latin typeface="Times New Roman" panose="02020603050405020304" pitchFamily="18" charset="0"/>
                          <a:ea typeface="Aptos" panose="020B0004020202020204" pitchFamily="34" charset="0"/>
                          <a:cs typeface="Times New Roman" panose="02020603050405020304" pitchFamily="18" charset="0"/>
                        </a:rPr>
                        <a:t>số</a:t>
                      </a:r>
                      <a:r>
                        <a:rPr lang="en-US" sz="2000" kern="100" dirty="0">
                          <a:solidFill>
                            <a:srgbClr val="00CC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CC00"/>
                          </a:solidFill>
                          <a:effectLst/>
                          <a:latin typeface="Times New Roman" panose="02020603050405020304" pitchFamily="18" charset="0"/>
                          <a:ea typeface="Aptos" panose="020B0004020202020204" pitchFamily="34" charset="0"/>
                          <a:cs typeface="Times New Roman" panose="02020603050405020304" pitchFamily="18" charset="0"/>
                        </a:rPr>
                        <a:t>tự</a:t>
                      </a:r>
                      <a:r>
                        <a:rPr lang="en-US" sz="2000" kern="100" dirty="0">
                          <a:solidFill>
                            <a:srgbClr val="00CC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CC00"/>
                          </a:solidFill>
                          <a:effectLst/>
                          <a:latin typeface="Times New Roman" panose="02020603050405020304" pitchFamily="18" charset="0"/>
                          <a:ea typeface="Aptos" panose="020B0004020202020204" pitchFamily="34" charset="0"/>
                          <a:cs typeface="Times New Roman" panose="02020603050405020304" pitchFamily="18" charset="0"/>
                        </a:rPr>
                        <a:t>nhiên</a:t>
                      </a:r>
                      <a:r>
                        <a:rPr lang="en-US" sz="2000" kern="100" dirty="0">
                          <a:solidFill>
                            <a:srgbClr val="00CC00"/>
                          </a:solidFill>
                          <a:effectLst/>
                          <a:latin typeface="Times New Roman" panose="02020603050405020304" pitchFamily="18" charset="0"/>
                          <a:ea typeface="Aptos" panose="020B0004020202020204" pitchFamily="34" charset="0"/>
                          <a:cs typeface="Times New Roman" panose="02020603050405020304" pitchFamily="18" charset="0"/>
                        </a:rPr>
                        <a:t> n: ”</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a:t>
                      </a:r>
                    </a:p>
                    <a:p>
                      <a:pPr marL="0" marR="0">
                        <a:lnSpc>
                          <a:spcPct val="130000"/>
                        </a:lnSpc>
                        <a:spcAft>
                          <a:spcPts val="800"/>
                        </a:spcAft>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s=0</a:t>
                      </a:r>
                    </a:p>
                    <a:p>
                      <a:pPr marL="0" marR="0">
                        <a:lnSpc>
                          <a:spcPct val="130000"/>
                        </a:lnSpc>
                        <a:spcAft>
                          <a:spcPts val="800"/>
                        </a:spcAft>
                      </a:pPr>
                      <a:r>
                        <a:rPr lang="en-US" sz="2000" kern="100" dirty="0">
                          <a:solidFill>
                            <a:srgbClr val="631B5A"/>
                          </a:solidFill>
                          <a:effectLst/>
                          <a:latin typeface="Times New Roman" panose="02020603050405020304" pitchFamily="18" charset="0"/>
                          <a:ea typeface="Aptos" panose="020B0004020202020204" pitchFamily="34" charset="0"/>
                          <a:cs typeface="Times New Roman" panose="02020603050405020304" pitchFamily="18" charset="0"/>
                        </a:rPr>
                        <a:t>for  </a:t>
                      </a:r>
                      <a:r>
                        <a:rPr lang="en-US" sz="2000" kern="100" dirty="0" err="1">
                          <a:solidFill>
                            <a:srgbClr val="631B5A"/>
                          </a:solidFill>
                          <a:effectLst/>
                          <a:latin typeface="Times New Roman" panose="02020603050405020304" pitchFamily="18" charset="0"/>
                          <a:ea typeface="Aptos" panose="020B0004020202020204" pitchFamily="34" charset="0"/>
                          <a:cs typeface="Times New Roman" panose="02020603050405020304" pitchFamily="18" charset="0"/>
                        </a:rPr>
                        <a:t>i</a:t>
                      </a:r>
                      <a:r>
                        <a:rPr lang="en-US" sz="2000" kern="100" dirty="0">
                          <a:solidFill>
                            <a:srgbClr val="631B5A"/>
                          </a:solidFill>
                          <a:effectLst/>
                          <a:latin typeface="Times New Roman" panose="02020603050405020304" pitchFamily="18" charset="0"/>
                          <a:ea typeface="Aptos" panose="020B0004020202020204" pitchFamily="34" charset="0"/>
                          <a:cs typeface="Times New Roman" panose="02020603050405020304" pitchFamily="18" charset="0"/>
                        </a:rPr>
                        <a:t>  in</a:t>
                      </a:r>
                      <a:r>
                        <a:rPr lang="en-US" sz="2000" kern="100" dirty="0">
                          <a:solidFill>
                            <a:srgbClr val="D86ECC"/>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a:solidFill>
                            <a:srgbClr val="FB05E9"/>
                          </a:solidFill>
                          <a:effectLst/>
                          <a:latin typeface="Times New Roman" panose="02020603050405020304" pitchFamily="18" charset="0"/>
                          <a:ea typeface="Aptos" panose="020B0004020202020204" pitchFamily="34" charset="0"/>
                          <a:cs typeface="Times New Roman" panose="02020603050405020304" pitchFamily="18" charset="0"/>
                        </a:rPr>
                        <a:t>range</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(n):</a:t>
                      </a:r>
                    </a:p>
                    <a:p>
                      <a:pPr marL="0" marR="0">
                        <a:lnSpc>
                          <a:spcPct val="130000"/>
                        </a:lnSpc>
                        <a:spcAft>
                          <a:spcPts val="800"/>
                        </a:spcAft>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    a=</a:t>
                      </a:r>
                      <a:r>
                        <a:rPr lang="en-US" sz="2000" kern="100" dirty="0">
                          <a:solidFill>
                            <a:srgbClr val="FB05E9"/>
                          </a:solidFill>
                          <a:effectLst/>
                          <a:latin typeface="Times New Roman" panose="02020603050405020304" pitchFamily="18" charset="0"/>
                          <a:ea typeface="Aptos" panose="020B0004020202020204" pitchFamily="34" charset="0"/>
                          <a:cs typeface="Times New Roman" panose="02020603050405020304" pitchFamily="18" charset="0"/>
                        </a:rPr>
                        <a:t>int</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a:t>
                      </a:r>
                      <a:r>
                        <a:rPr lang="en-US" sz="2000" kern="100" dirty="0">
                          <a:solidFill>
                            <a:srgbClr val="FB05E9"/>
                          </a:solidFill>
                          <a:effectLst/>
                          <a:latin typeface="Times New Roman" panose="02020603050405020304" pitchFamily="18" charset="0"/>
                          <a:ea typeface="Aptos" panose="020B0004020202020204" pitchFamily="34" charset="0"/>
                          <a:cs typeface="Times New Roman" panose="02020603050405020304" pitchFamily="18" charset="0"/>
                        </a:rPr>
                        <a:t>input</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a:solidFill>
                            <a:srgbClr val="00CC00"/>
                          </a:solidFill>
                          <a:effectLst/>
                          <a:latin typeface="Times New Roman" panose="02020603050405020304" pitchFamily="18" charset="0"/>
                          <a:ea typeface="Aptos" panose="020B0004020202020204" pitchFamily="34" charset="0"/>
                          <a:cs typeface="Times New Roman" panose="02020603050405020304" pitchFamily="18" charset="0"/>
                        </a:rPr>
                        <a:t>“</a:t>
                      </a:r>
                      <a:r>
                        <a:rPr lang="en-US" sz="2000" kern="100" dirty="0" err="1">
                          <a:solidFill>
                            <a:srgbClr val="00CC00"/>
                          </a:solidFill>
                          <a:effectLst/>
                          <a:latin typeface="Times New Roman" panose="02020603050405020304" pitchFamily="18" charset="0"/>
                          <a:ea typeface="Aptos" panose="020B0004020202020204" pitchFamily="34" charset="0"/>
                          <a:cs typeface="Times New Roman" panose="02020603050405020304" pitchFamily="18" charset="0"/>
                        </a:rPr>
                        <a:t>Nhập</a:t>
                      </a:r>
                      <a:r>
                        <a:rPr lang="en-US" sz="2000" kern="100" dirty="0">
                          <a:solidFill>
                            <a:srgbClr val="00CC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CC00"/>
                          </a:solidFill>
                          <a:effectLst/>
                          <a:latin typeface="Times New Roman" panose="02020603050405020304" pitchFamily="18" charset="0"/>
                          <a:ea typeface="Aptos" panose="020B0004020202020204" pitchFamily="34" charset="0"/>
                          <a:cs typeface="Times New Roman" panose="02020603050405020304" pitchFamily="18" charset="0"/>
                        </a:rPr>
                        <a:t>số</a:t>
                      </a:r>
                      <a:r>
                        <a:rPr lang="en-US" sz="2000" kern="100" dirty="0">
                          <a:solidFill>
                            <a:srgbClr val="00CC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CC00"/>
                          </a:solidFill>
                          <a:effectLst/>
                          <a:latin typeface="Times New Roman" panose="02020603050405020304" pitchFamily="18" charset="0"/>
                          <a:ea typeface="Aptos" panose="020B0004020202020204" pitchFamily="34" charset="0"/>
                          <a:cs typeface="Times New Roman" panose="02020603050405020304" pitchFamily="18" charset="0"/>
                        </a:rPr>
                        <a:t>thứ</a:t>
                      </a:r>
                      <a:r>
                        <a:rPr lang="en-US" sz="2000" kern="100" dirty="0">
                          <a:solidFill>
                            <a:srgbClr val="00CC00"/>
                          </a:solidFill>
                          <a:effectLst/>
                          <a:latin typeface="Times New Roman" panose="02020603050405020304" pitchFamily="18" charset="0"/>
                          <a:ea typeface="Aptos" panose="020B0004020202020204" pitchFamily="34" charset="0"/>
                          <a:cs typeface="Times New Roman" panose="02020603050405020304" pitchFamily="18" charset="0"/>
                        </a:rPr>
                        <a:t>”</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a:t>
                      </a:r>
                      <a:r>
                        <a:rPr lang="en-US" sz="2000" kern="100" dirty="0">
                          <a:solidFill>
                            <a:srgbClr val="FB05E9"/>
                          </a:solidFill>
                          <a:effectLst/>
                          <a:latin typeface="Times New Roman" panose="02020603050405020304" pitchFamily="18" charset="0"/>
                          <a:ea typeface="Aptos" panose="020B0004020202020204" pitchFamily="34" charset="0"/>
                          <a:cs typeface="Times New Roman" panose="02020603050405020304" pitchFamily="18" charset="0"/>
                        </a:rPr>
                        <a:t>str</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(i+1)+ </a:t>
                      </a:r>
                      <a:r>
                        <a:rPr lang="en-US" sz="2000" kern="100" dirty="0">
                          <a:solidFill>
                            <a:srgbClr val="00CC00"/>
                          </a:solidFill>
                          <a:effectLst/>
                          <a:latin typeface="Times New Roman" panose="02020603050405020304" pitchFamily="18" charset="0"/>
                          <a:ea typeface="Aptos" panose="020B0004020202020204" pitchFamily="34" charset="0"/>
                          <a:cs typeface="Times New Roman" panose="02020603050405020304" pitchFamily="18" charset="0"/>
                        </a:rPr>
                        <a:t>“:”</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a:t>
                      </a:r>
                    </a:p>
                    <a:p>
                      <a:pPr marL="0" marR="0">
                        <a:lnSpc>
                          <a:spcPct val="130000"/>
                        </a:lnSpc>
                        <a:spcAft>
                          <a:spcPts val="800"/>
                        </a:spcAft>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    s=</a:t>
                      </a:r>
                      <a:r>
                        <a:rPr lang="en-US" sz="2000" kern="100" dirty="0" err="1">
                          <a:effectLst/>
                          <a:latin typeface="Times New Roman" panose="02020603050405020304" pitchFamily="18" charset="0"/>
                          <a:ea typeface="Aptos" panose="020B0004020202020204" pitchFamily="34" charset="0"/>
                          <a:cs typeface="Times New Roman" panose="02020603050405020304" pitchFamily="18" charset="0"/>
                        </a:rPr>
                        <a:t>s+a</a:t>
                      </a:r>
                      <a:endParaRPr lang="en-US"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30000"/>
                        </a:lnSpc>
                        <a:spcAft>
                          <a:spcPts val="800"/>
                        </a:spcAft>
                      </a:pPr>
                      <a:r>
                        <a:rPr lang="en-US" sz="2000" kern="100" dirty="0">
                          <a:solidFill>
                            <a:srgbClr val="FB05E9"/>
                          </a:solidFill>
                          <a:effectLst/>
                          <a:latin typeface="Times New Roman" panose="02020603050405020304" pitchFamily="18" charset="0"/>
                          <a:ea typeface="Aptos" panose="020B0004020202020204" pitchFamily="34" charset="0"/>
                          <a:cs typeface="Times New Roman" panose="02020603050405020304" pitchFamily="18" charset="0"/>
                        </a:rPr>
                        <a:t>print</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a:solidFill>
                            <a:srgbClr val="00CC00"/>
                          </a:solidFill>
                          <a:effectLst/>
                          <a:latin typeface="Times New Roman" panose="02020603050405020304" pitchFamily="18" charset="0"/>
                          <a:ea typeface="Aptos" panose="020B0004020202020204" pitchFamily="34" charset="0"/>
                          <a:cs typeface="Times New Roman" panose="02020603050405020304" pitchFamily="18" charset="0"/>
                        </a:rPr>
                        <a:t>“</a:t>
                      </a:r>
                      <a:r>
                        <a:rPr lang="en-US" sz="2000" kern="100" dirty="0" err="1">
                          <a:solidFill>
                            <a:srgbClr val="00CC00"/>
                          </a:solidFill>
                          <a:effectLst/>
                          <a:latin typeface="Times New Roman" panose="02020603050405020304" pitchFamily="18" charset="0"/>
                          <a:ea typeface="Aptos" panose="020B0004020202020204" pitchFamily="34" charset="0"/>
                          <a:cs typeface="Times New Roman" panose="02020603050405020304" pitchFamily="18" charset="0"/>
                        </a:rPr>
                        <a:t>Tổng</a:t>
                      </a:r>
                      <a:r>
                        <a:rPr lang="en-US" sz="2000" kern="100" dirty="0">
                          <a:solidFill>
                            <a:srgbClr val="00CC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CC00"/>
                          </a:solidFill>
                          <a:effectLst/>
                          <a:latin typeface="Times New Roman" panose="02020603050405020304" pitchFamily="18" charset="0"/>
                          <a:ea typeface="Aptos" panose="020B0004020202020204" pitchFamily="34" charset="0"/>
                          <a:cs typeface="Times New Roman" panose="02020603050405020304" pitchFamily="18" charset="0"/>
                        </a:rPr>
                        <a:t>các</a:t>
                      </a:r>
                      <a:r>
                        <a:rPr lang="en-US" sz="2000" kern="100" dirty="0">
                          <a:solidFill>
                            <a:srgbClr val="00CC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CC00"/>
                          </a:solidFill>
                          <a:effectLst/>
                          <a:latin typeface="Times New Roman" panose="02020603050405020304" pitchFamily="18" charset="0"/>
                          <a:ea typeface="Aptos" panose="020B0004020202020204" pitchFamily="34" charset="0"/>
                          <a:cs typeface="Times New Roman" panose="02020603050405020304" pitchFamily="18" charset="0"/>
                        </a:rPr>
                        <a:t>số</a:t>
                      </a:r>
                      <a:r>
                        <a:rPr lang="en-US" sz="2000" kern="100" dirty="0">
                          <a:solidFill>
                            <a:srgbClr val="00CC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CC00"/>
                          </a:solidFill>
                          <a:effectLst/>
                          <a:latin typeface="Times New Roman" panose="02020603050405020304" pitchFamily="18" charset="0"/>
                          <a:ea typeface="Aptos" panose="020B0004020202020204" pitchFamily="34" charset="0"/>
                          <a:cs typeface="Times New Roman" panose="02020603050405020304" pitchFamily="18" charset="0"/>
                        </a:rPr>
                        <a:t>đã</a:t>
                      </a:r>
                      <a:r>
                        <a:rPr lang="en-US" sz="2000" kern="100" dirty="0">
                          <a:solidFill>
                            <a:srgbClr val="00CC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CC00"/>
                          </a:solidFill>
                          <a:effectLst/>
                          <a:latin typeface="Times New Roman" panose="02020603050405020304" pitchFamily="18" charset="0"/>
                          <a:ea typeface="Aptos" panose="020B0004020202020204" pitchFamily="34" charset="0"/>
                          <a:cs typeface="Times New Roman" panose="02020603050405020304" pitchFamily="18" charset="0"/>
                        </a:rPr>
                        <a:t>nhập</a:t>
                      </a:r>
                      <a:r>
                        <a:rPr lang="en-US" sz="2000" kern="100" dirty="0">
                          <a:solidFill>
                            <a:srgbClr val="00CC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solidFill>
                            <a:srgbClr val="00CC00"/>
                          </a:solidFill>
                          <a:effectLst/>
                          <a:latin typeface="Times New Roman" panose="02020603050405020304" pitchFamily="18" charset="0"/>
                          <a:ea typeface="Aptos" panose="020B0004020202020204" pitchFamily="34" charset="0"/>
                          <a:cs typeface="Times New Roman" panose="02020603050405020304" pitchFamily="18" charset="0"/>
                        </a:rPr>
                        <a:t>là</a:t>
                      </a:r>
                      <a:r>
                        <a:rPr lang="en-US" sz="2000" kern="100" dirty="0">
                          <a:solidFill>
                            <a:srgbClr val="00CC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 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989255358"/>
                  </a:ext>
                </a:extLst>
              </a:tr>
            </a:tbl>
          </a:graphicData>
        </a:graphic>
      </p:graphicFrame>
      <p:graphicFrame>
        <p:nvGraphicFramePr>
          <p:cNvPr id="6" name="Table 5">
            <a:extLst>
              <a:ext uri="{FF2B5EF4-FFF2-40B4-BE49-F238E27FC236}">
                <a16:creationId xmlns="" xmlns:a16="http://schemas.microsoft.com/office/drawing/2014/main" id="{BEB17B2D-A56B-F447-D616-CAAAF25FDB79}"/>
              </a:ext>
            </a:extLst>
          </p:cNvPr>
          <p:cNvGraphicFramePr>
            <a:graphicFrameLocks noGrp="1"/>
          </p:cNvGraphicFramePr>
          <p:nvPr>
            <p:extLst>
              <p:ext uri="{D42A27DB-BD31-4B8C-83A1-F6EECF244321}">
                <p14:modId xmlns:p14="http://schemas.microsoft.com/office/powerpoint/2010/main" val="3319488100"/>
              </p:ext>
            </p:extLst>
          </p:nvPr>
        </p:nvGraphicFramePr>
        <p:xfrm>
          <a:off x="283285" y="412165"/>
          <a:ext cx="4373526" cy="2463800"/>
        </p:xfrm>
        <a:graphic>
          <a:graphicData uri="http://schemas.openxmlformats.org/drawingml/2006/table">
            <a:tbl>
              <a:tblPr firstRow="1" firstCol="1" bandRow="1"/>
              <a:tblGrid>
                <a:gridCol w="4373526">
                  <a:extLst>
                    <a:ext uri="{9D8B030D-6E8A-4147-A177-3AD203B41FA5}">
                      <a16:colId xmlns="" xmlns:a16="http://schemas.microsoft.com/office/drawing/2014/main" val="3523595528"/>
                    </a:ext>
                  </a:extLst>
                </a:gridCol>
              </a:tblGrid>
              <a:tr h="2449369">
                <a:tc>
                  <a:txBody>
                    <a:bodyPr/>
                    <a:lstStyle/>
                    <a:p>
                      <a:pPr marL="0" marR="0">
                        <a:lnSpc>
                          <a:spcPct val="150000"/>
                        </a:lnSpc>
                        <a:spcAft>
                          <a:spcPts val="80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01100110   01101001   01010010  00111100</a:t>
                      </a:r>
                    </a:p>
                    <a:p>
                      <a:pPr marL="0" marR="0">
                        <a:lnSpc>
                          <a:spcPct val="150000"/>
                        </a:lnSpc>
                        <a:spcAft>
                          <a:spcPts val="80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01110001   01110010   01001010  01110010</a:t>
                      </a:r>
                    </a:p>
                    <a:p>
                      <a:pPr marL="0" marR="0">
                        <a:lnSpc>
                          <a:spcPct val="150000"/>
                        </a:lnSpc>
                        <a:spcAft>
                          <a:spcPts val="80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01100111   00110100   00101101  01110000</a:t>
                      </a:r>
                    </a:p>
                    <a:p>
                      <a:pPr marL="0" marR="0">
                        <a:lnSpc>
                          <a:spcPct val="150000"/>
                        </a:lnSpc>
                        <a:spcAft>
                          <a:spcPts val="80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01011001   01010010   01001111  01101101</a:t>
                      </a:r>
                    </a:p>
                    <a:p>
                      <a:pPr marL="0" marR="0">
                        <a:lnSpc>
                          <a:spcPct val="150000"/>
                        </a:lnSpc>
                        <a:spcAft>
                          <a:spcPts val="80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01100001   01010010   01001010  01100010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851723532"/>
                  </a:ext>
                </a:extLst>
              </a:tr>
            </a:tbl>
          </a:graphicData>
        </a:graphic>
      </p:graphicFrame>
      <p:graphicFrame>
        <p:nvGraphicFramePr>
          <p:cNvPr id="8" name="Table 7">
            <a:extLst>
              <a:ext uri="{FF2B5EF4-FFF2-40B4-BE49-F238E27FC236}">
                <a16:creationId xmlns="" xmlns:a16="http://schemas.microsoft.com/office/drawing/2014/main" id="{8226CAAF-E974-C2CF-F287-2BA6039BC243}"/>
              </a:ext>
            </a:extLst>
          </p:cNvPr>
          <p:cNvGraphicFramePr>
            <a:graphicFrameLocks noGrp="1"/>
          </p:cNvGraphicFramePr>
          <p:nvPr>
            <p:extLst>
              <p:ext uri="{D42A27DB-BD31-4B8C-83A1-F6EECF244321}">
                <p14:modId xmlns:p14="http://schemas.microsoft.com/office/powerpoint/2010/main" val="4144619696"/>
              </p:ext>
            </p:extLst>
          </p:nvPr>
        </p:nvGraphicFramePr>
        <p:xfrm>
          <a:off x="231226" y="3288296"/>
          <a:ext cx="6379285" cy="2953512"/>
        </p:xfrm>
        <a:graphic>
          <a:graphicData uri="http://schemas.openxmlformats.org/drawingml/2006/table">
            <a:tbl>
              <a:tblPr firstRow="1" firstCol="1" bandRow="1"/>
              <a:tblGrid>
                <a:gridCol w="6379285">
                  <a:extLst>
                    <a:ext uri="{9D8B030D-6E8A-4147-A177-3AD203B41FA5}">
                      <a16:colId xmlns="" xmlns:a16="http://schemas.microsoft.com/office/drawing/2014/main" val="56763000"/>
                    </a:ext>
                  </a:extLst>
                </a:gridCol>
              </a:tblGrid>
              <a:tr h="0">
                <a:tc>
                  <a:txBody>
                    <a:bodyPr/>
                    <a:lstStyle/>
                    <a:p>
                      <a:pPr marL="0" marR="0">
                        <a:lnSpc>
                          <a:spcPct val="130000"/>
                        </a:lnSpc>
                        <a:spcAft>
                          <a:spcPts val="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0013                                   RESETA       EQU         %00010011</a:t>
                      </a:r>
                    </a:p>
                    <a:p>
                      <a:pPr marL="0" marR="0">
                        <a:lnSpc>
                          <a:spcPct val="130000"/>
                        </a:lnSpc>
                        <a:spcAft>
                          <a:spcPts val="180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0011                                   CTLREG       EQU        %00010001</a:t>
                      </a:r>
                    </a:p>
                    <a:p>
                      <a:pPr marL="0" marR="0">
                        <a:lnSpc>
                          <a:spcPct val="130000"/>
                        </a:lnSpc>
                        <a:spcAft>
                          <a:spcPts val="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C003        86    13             INITA            LDA   A      # RESETA</a:t>
                      </a:r>
                    </a:p>
                    <a:p>
                      <a:pPr marL="0" marR="0">
                        <a:lnSpc>
                          <a:spcPct val="130000"/>
                        </a:lnSpc>
                        <a:spcAft>
                          <a:spcPts val="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C005        87     80    84                          STA    A     ACIA</a:t>
                      </a:r>
                    </a:p>
                    <a:p>
                      <a:pPr marL="0" marR="0">
                        <a:lnSpc>
                          <a:spcPct val="130000"/>
                        </a:lnSpc>
                        <a:spcAft>
                          <a:spcPts val="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C008        86     11                                   LDA    A     # CTLREG</a:t>
                      </a:r>
                    </a:p>
                    <a:p>
                      <a:pPr marL="0" marR="0">
                        <a:lnSpc>
                          <a:spcPct val="130000"/>
                        </a:lnSpc>
                        <a:spcAft>
                          <a:spcPts val="180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C00D       7E     80    64                          STA     A      ACIA     </a:t>
                      </a:r>
                    </a:p>
                    <a:p>
                      <a:pPr marL="0" marR="0">
                        <a:lnSpc>
                          <a:spcPct val="130000"/>
                        </a:lnSpc>
                        <a:spcAft>
                          <a:spcPts val="80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C00D        7E    C0    F1                          JMP             SIGNON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4176617050"/>
                  </a:ext>
                </a:extLst>
              </a:tr>
            </a:tbl>
          </a:graphicData>
        </a:graphic>
      </p:graphicFrame>
      <p:sp>
        <p:nvSpPr>
          <p:cNvPr id="9" name="TextBox 8">
            <a:extLst>
              <a:ext uri="{FF2B5EF4-FFF2-40B4-BE49-F238E27FC236}">
                <a16:creationId xmlns="" xmlns:a16="http://schemas.microsoft.com/office/drawing/2014/main" id="{78EEE7E8-9560-0355-A911-DA3331888ACF}"/>
              </a:ext>
            </a:extLst>
          </p:cNvPr>
          <p:cNvSpPr txBox="1"/>
          <p:nvPr/>
        </p:nvSpPr>
        <p:spPr>
          <a:xfrm>
            <a:off x="1555648" y="2828376"/>
            <a:ext cx="1828800" cy="400110"/>
          </a:xfrm>
          <a:prstGeom prst="rect">
            <a:avLst/>
          </a:prstGeom>
          <a:noFill/>
        </p:spPr>
        <p:txBody>
          <a:bodyPr wrap="square" rtlCol="0">
            <a:spAutoFit/>
          </a:bodyPr>
          <a:lstStyle/>
          <a:p>
            <a:r>
              <a:rPr lang="en-US" sz="2000" dirty="0" err="1">
                <a:solidFill>
                  <a:srgbClr val="0070C0"/>
                </a:solidFill>
                <a:latin typeface="Times New Roman" panose="02020603050405020304" pitchFamily="18" charset="0"/>
                <a:cs typeface="Times New Roman" panose="02020603050405020304" pitchFamily="18" charset="0"/>
              </a:rPr>
              <a:t>Ngôn</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ngữ</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máy</a:t>
            </a:r>
            <a:endParaRPr lang="en-US" sz="2000" dirty="0">
              <a:solidFill>
                <a:srgbClr val="0070C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 xmlns:a16="http://schemas.microsoft.com/office/drawing/2014/main" id="{D2A854CC-A233-8A50-DB65-375C92ADB19E}"/>
              </a:ext>
            </a:extLst>
          </p:cNvPr>
          <p:cNvSpPr txBox="1"/>
          <p:nvPr/>
        </p:nvSpPr>
        <p:spPr>
          <a:xfrm>
            <a:off x="2308683" y="6273771"/>
            <a:ext cx="1280160" cy="400110"/>
          </a:xfrm>
          <a:prstGeom prst="rect">
            <a:avLst/>
          </a:prstGeom>
          <a:noFill/>
        </p:spPr>
        <p:txBody>
          <a:bodyPr wrap="square" rtlCol="0">
            <a:spAutoFit/>
          </a:bodyPr>
          <a:lstStyle/>
          <a:p>
            <a:r>
              <a:rPr lang="en-US" sz="2000" dirty="0" err="1">
                <a:solidFill>
                  <a:srgbClr val="0070C0"/>
                </a:solidFill>
                <a:latin typeface="Times New Roman" panose="02020603050405020304" pitchFamily="18" charset="0"/>
                <a:cs typeface="Times New Roman" panose="02020603050405020304" pitchFamily="18" charset="0"/>
              </a:rPr>
              <a:t>Hợp</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ngữ</a:t>
            </a:r>
            <a:endParaRPr lang="en-US" sz="2000" dirty="0">
              <a:solidFill>
                <a:srgbClr val="0070C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 xmlns:a16="http://schemas.microsoft.com/office/drawing/2014/main" id="{53C1597D-519F-DDBA-AA74-373075F435FC}"/>
              </a:ext>
            </a:extLst>
          </p:cNvPr>
          <p:cNvSpPr txBox="1"/>
          <p:nvPr/>
        </p:nvSpPr>
        <p:spPr>
          <a:xfrm>
            <a:off x="8143903" y="4156395"/>
            <a:ext cx="2054711" cy="400110"/>
          </a:xfrm>
          <a:prstGeom prst="rect">
            <a:avLst/>
          </a:prstGeom>
          <a:noFill/>
        </p:spPr>
        <p:txBody>
          <a:bodyPr wrap="square" rtlCol="0">
            <a:spAutoFit/>
          </a:bodyPr>
          <a:lstStyle/>
          <a:p>
            <a:r>
              <a:rPr lang="en-US" sz="2000" dirty="0" err="1">
                <a:solidFill>
                  <a:srgbClr val="0070C0"/>
                </a:solidFill>
                <a:latin typeface="Times New Roman" panose="02020603050405020304" pitchFamily="18" charset="0"/>
                <a:cs typeface="Times New Roman" panose="02020603050405020304" pitchFamily="18" charset="0"/>
              </a:rPr>
              <a:t>Ngôn</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ngữ</a:t>
            </a:r>
            <a:r>
              <a:rPr lang="en-US" sz="2000" dirty="0">
                <a:solidFill>
                  <a:srgbClr val="0070C0"/>
                </a:solidFill>
                <a:latin typeface="Times New Roman" panose="02020603050405020304" pitchFamily="18" charset="0"/>
                <a:cs typeface="Times New Roman" panose="02020603050405020304" pitchFamily="18" charset="0"/>
              </a:rPr>
              <a:t> Python</a:t>
            </a:r>
          </a:p>
        </p:txBody>
      </p:sp>
      <p:sp>
        <p:nvSpPr>
          <p:cNvPr id="12" name="TextBox 11">
            <a:extLst>
              <a:ext uri="{FF2B5EF4-FFF2-40B4-BE49-F238E27FC236}">
                <a16:creationId xmlns="" xmlns:a16="http://schemas.microsoft.com/office/drawing/2014/main" id="{3DF5E4E8-DAAC-4254-C842-B20D5165516D}"/>
              </a:ext>
            </a:extLst>
          </p:cNvPr>
          <p:cNvSpPr txBox="1"/>
          <p:nvPr/>
        </p:nvSpPr>
        <p:spPr>
          <a:xfrm>
            <a:off x="3689872" y="27837"/>
            <a:ext cx="5884433" cy="400110"/>
          </a:xfrm>
          <a:prstGeom prst="rect">
            <a:avLst/>
          </a:prstGeom>
          <a:noFill/>
        </p:spPr>
        <p:txBody>
          <a:bodyPr wrap="square" rtlCol="0">
            <a:spAutoFit/>
          </a:bodyPr>
          <a:lstStyle/>
          <a:p>
            <a:r>
              <a:rPr lang="en-US" sz="2000" b="1" dirty="0">
                <a:solidFill>
                  <a:srgbClr val="C00000"/>
                </a:solidFill>
                <a:latin typeface="Times New Roman" panose="02020603050405020304" pitchFamily="18" charset="0"/>
                <a:cs typeface="Times New Roman" panose="02020603050405020304" pitchFamily="18" charset="0"/>
              </a:rPr>
              <a:t>QUAN SÁT CÁC ĐOẠN CHƯƠNG TRÌNH SAU:</a:t>
            </a:r>
          </a:p>
        </p:txBody>
      </p:sp>
      <p:sp>
        <p:nvSpPr>
          <p:cNvPr id="3" name="Thought Bubble: Cloud 2">
            <a:extLst>
              <a:ext uri="{FF2B5EF4-FFF2-40B4-BE49-F238E27FC236}">
                <a16:creationId xmlns="" xmlns:a16="http://schemas.microsoft.com/office/drawing/2014/main" id="{EA59629D-B528-B473-7287-D7B86E96E98A}"/>
              </a:ext>
            </a:extLst>
          </p:cNvPr>
          <p:cNvSpPr/>
          <p:nvPr/>
        </p:nvSpPr>
        <p:spPr>
          <a:xfrm>
            <a:off x="7608590" y="4771547"/>
            <a:ext cx="4352184" cy="1702279"/>
          </a:xfrm>
          <a:prstGeom prst="cloudCallout">
            <a:avLst>
              <a:gd name="adj1" fmla="val -77979"/>
              <a:gd name="adj2" fmla="val -6877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lệnh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dễ</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a:t>
            </a:r>
          </a:p>
        </p:txBody>
      </p:sp>
      <p:sp>
        <p:nvSpPr>
          <p:cNvPr id="2" name="Cloud Callout 3">
            <a:extLst>
              <a:ext uri="{FF2B5EF4-FFF2-40B4-BE49-F238E27FC236}">
                <a16:creationId xmlns="" xmlns:a16="http://schemas.microsoft.com/office/drawing/2014/main" id="{F20B7C30-7927-9814-C39D-64D3C759C35B}"/>
              </a:ext>
            </a:extLst>
          </p:cNvPr>
          <p:cNvSpPr/>
          <p:nvPr/>
        </p:nvSpPr>
        <p:spPr>
          <a:xfrm>
            <a:off x="6630493" y="4568535"/>
            <a:ext cx="5497181" cy="2108299"/>
          </a:xfrm>
          <a:prstGeom prst="cloudCallout">
            <a:avLst>
              <a:gd name="adj1" fmla="val -48034"/>
              <a:gd name="adj2" fmla="val -49683"/>
            </a:avLst>
          </a:prstGeom>
          <a:solidFill>
            <a:schemeClr val="accent3">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600"/>
              </a:spcBef>
              <a:spcAft>
                <a:spcPts val="600"/>
              </a:spcAft>
            </a:pPr>
            <a:r>
              <a:rPr lang="vi-VN" sz="2800" dirty="0">
                <a:latin typeface="Times New Roman" panose="02020603050405020304" pitchFamily="18" charset="0"/>
                <a:ea typeface="Times New Roman" panose="02020603050405020304" pitchFamily="18" charset="0"/>
                <a:cs typeface="Times New Roman" panose="02020603050405020304" pitchFamily="18" charset="0"/>
              </a:rPr>
              <a:t>Ngôn ngữ lập trình là gì? Có những loại ngôn ngữ lập trình nào?</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p:txBody>
      </p:sp>
      <p:sp>
        <p:nvSpPr>
          <p:cNvPr id="7" name="Cloud Callout 3">
            <a:extLst>
              <a:ext uri="{FF2B5EF4-FFF2-40B4-BE49-F238E27FC236}">
                <a16:creationId xmlns="" xmlns:a16="http://schemas.microsoft.com/office/drawing/2014/main" id="{C4760247-C397-62F4-883F-89941BCAE457}"/>
              </a:ext>
            </a:extLst>
          </p:cNvPr>
          <p:cNvSpPr/>
          <p:nvPr/>
        </p:nvSpPr>
        <p:spPr>
          <a:xfrm>
            <a:off x="6630493" y="4583157"/>
            <a:ext cx="5497181" cy="2108299"/>
          </a:xfrm>
          <a:prstGeom prst="cloudCallout">
            <a:avLst>
              <a:gd name="adj1" fmla="val -48034"/>
              <a:gd name="adj2" fmla="val -49683"/>
            </a:avLst>
          </a:prstGeom>
          <a:solidFill>
            <a:schemeClr val="accent3">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lgn="ctr">
              <a:spcBef>
                <a:spcPts val="600"/>
              </a:spcBef>
              <a:spcAft>
                <a:spcPts val="600"/>
              </a:spcAft>
            </a:pP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kể</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ngôn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bậc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66262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FFFFCC"/>
        </a:solidFill>
        <a:effectLst/>
      </p:bgPr>
    </p:bg>
    <p:spTree>
      <p:nvGrpSpPr>
        <p:cNvPr id="1" name="">
          <a:extLst>
            <a:ext uri="{FF2B5EF4-FFF2-40B4-BE49-F238E27FC236}">
              <a16:creationId xmlns="" xmlns:a16="http://schemas.microsoft.com/office/drawing/2014/main" id="{5788CBFC-58EF-C072-2F9C-A2D41B3E5D1B}"/>
            </a:ext>
          </a:extLst>
        </p:cNvPr>
        <p:cNvGrpSpPr/>
        <p:nvPr/>
      </p:nvGrpSpPr>
      <p:grpSpPr>
        <a:xfrm>
          <a:off x="0" y="0"/>
          <a:ext cx="0" cy="0"/>
          <a:chOff x="0" y="0"/>
          <a:chExt cx="0" cy="0"/>
        </a:xfrm>
      </p:grpSpPr>
      <p:pic>
        <p:nvPicPr>
          <p:cNvPr id="5122" name="Picture 22" descr="SO00483_">
            <a:extLst>
              <a:ext uri="{FF2B5EF4-FFF2-40B4-BE49-F238E27FC236}">
                <a16:creationId xmlns="" xmlns:a16="http://schemas.microsoft.com/office/drawing/2014/main" id="{5EA2B6C5-9689-BFF3-3E9D-B9C4A5E83D0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11063345" y="117525"/>
            <a:ext cx="1066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22" descr="SO00483_">
            <a:extLst>
              <a:ext uri="{FF2B5EF4-FFF2-40B4-BE49-F238E27FC236}">
                <a16:creationId xmlns="" xmlns:a16="http://schemas.microsoft.com/office/drawing/2014/main" id="{6FD764A0-684F-EFD1-AC93-F9F31FA029C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76200" y="5727123"/>
            <a:ext cx="1066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1" descr="N3">
            <a:extLst>
              <a:ext uri="{FF2B5EF4-FFF2-40B4-BE49-F238E27FC236}">
                <a16:creationId xmlns="" xmlns:a16="http://schemas.microsoft.com/office/drawing/2014/main" id="{A3677F56-F64B-6067-E5FF-2219211BC0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flipH="1">
            <a:off x="-3392451" y="3342518"/>
            <a:ext cx="6811169" cy="126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23" descr="BAR_EL~1">
            <a:extLst>
              <a:ext uri="{FF2B5EF4-FFF2-40B4-BE49-F238E27FC236}">
                <a16:creationId xmlns="" xmlns:a16="http://schemas.microsoft.com/office/drawing/2014/main" id="{0BD09D24-56C7-1A8C-31AF-2B6A5DA7B3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0" y="6679201"/>
            <a:ext cx="12130145" cy="147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21" descr="N3">
            <a:extLst>
              <a:ext uri="{FF2B5EF4-FFF2-40B4-BE49-F238E27FC236}">
                <a16:creationId xmlns="" xmlns:a16="http://schemas.microsoft.com/office/drawing/2014/main" id="{0ABFDC22-B13C-FDE9-ED94-1C730BC0AC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flipH="1">
            <a:off x="8814002" y="3369889"/>
            <a:ext cx="6757426" cy="12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23" descr="BAR_EL~1">
            <a:extLst>
              <a:ext uri="{FF2B5EF4-FFF2-40B4-BE49-F238E27FC236}">
                <a16:creationId xmlns="" xmlns:a16="http://schemas.microsoft.com/office/drawing/2014/main" id="{25B8D430-DB0F-2B25-7021-32CD4130B3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 y="0"/>
            <a:ext cx="12206368" cy="14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8">
            <a:extLst>
              <a:ext uri="{FF2B5EF4-FFF2-40B4-BE49-F238E27FC236}">
                <a16:creationId xmlns="" xmlns:a16="http://schemas.microsoft.com/office/drawing/2014/main" id="{30786609-0087-64BB-8213-8682F99641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 y="45937"/>
            <a:ext cx="137160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12">
            <a:hlinkClick r:id="" action="ppaction://noaction">
              <a:snd r:embed="rId5" name="applause.wav"/>
            </a:hlinkClick>
            <a:extLst>
              <a:ext uri="{FF2B5EF4-FFF2-40B4-BE49-F238E27FC236}">
                <a16:creationId xmlns="" xmlns:a16="http://schemas.microsoft.com/office/drawing/2014/main" id="{8B493BA1-1C12-F120-B356-B03D4A2569AB}"/>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1616895" y="6277938"/>
            <a:ext cx="466725" cy="44926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 xmlns:a16="http://schemas.microsoft.com/office/drawing/2014/main" id="{40087D6F-1BDE-5CB5-864D-4FB673343B6F}"/>
              </a:ext>
            </a:extLst>
          </p:cNvPr>
          <p:cNvSpPr/>
          <p:nvPr/>
        </p:nvSpPr>
        <p:spPr>
          <a:xfrm>
            <a:off x="163293" y="1860566"/>
            <a:ext cx="11686964" cy="2123658"/>
          </a:xfrm>
          <a:prstGeom prst="rect">
            <a:avLst/>
          </a:prstGeom>
          <a:noFill/>
        </p:spPr>
        <p:txBody>
          <a:bodyPr wrap="square" lIns="91440" tIns="45720" rIns="91440" bIns="45720">
            <a:spAutoFit/>
          </a:bodyPr>
          <a:lstStyle/>
          <a:p>
            <a:pPr algn="ctr"/>
            <a:r>
              <a:rPr lang="en-US" sz="6600" b="1" cap="none" spc="0"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Bài</a:t>
            </a:r>
            <a:r>
              <a:rPr lang="en-US" sz="66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 </a:t>
            </a:r>
            <a:r>
              <a:rPr lang="en-US" sz="6600" b="1" cap="none" spc="0"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học</a:t>
            </a:r>
            <a:r>
              <a:rPr lang="en-US" sz="66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 </a:t>
            </a:r>
            <a:r>
              <a:rPr lang="en-US" sz="6600" b="1" cap="none" spc="0"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kết</a:t>
            </a:r>
            <a:r>
              <a:rPr lang="en-US" sz="66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 </a:t>
            </a:r>
            <a:r>
              <a:rPr lang="en-US" sz="6600" b="1" cap="none" spc="0"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thúc</a:t>
            </a:r>
            <a:r>
              <a:rPr lang="en-US" sz="66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a:t>
            </a:r>
            <a:endParaRPr lang="en-US" sz="66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endParaRPr>
          </a:p>
          <a:p>
            <a:pPr algn="ctr"/>
            <a:r>
              <a:rPr lang="en-US" sz="66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Chúc</a:t>
            </a:r>
            <a:r>
              <a:rPr lang="en-US" sz="66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 </a:t>
            </a:r>
            <a:r>
              <a:rPr lang="en-US" sz="66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các</a:t>
            </a:r>
            <a:r>
              <a:rPr lang="en-US" sz="66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 </a:t>
            </a:r>
            <a:r>
              <a:rPr lang="en-US" sz="66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em</a:t>
            </a:r>
            <a:r>
              <a:rPr lang="en-US" sz="66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 </a:t>
            </a:r>
            <a:r>
              <a:rPr lang="en-US" sz="66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học</a:t>
            </a:r>
            <a:r>
              <a:rPr lang="en-US" sz="66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 </a:t>
            </a:r>
            <a:r>
              <a:rPr lang="en-US" sz="66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tập</a:t>
            </a:r>
            <a:r>
              <a:rPr lang="en-US" sz="66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 </a:t>
            </a:r>
            <a:r>
              <a:rPr lang="en-US" sz="66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vui</a:t>
            </a:r>
            <a:r>
              <a:rPr lang="en-US" sz="66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 </a:t>
            </a:r>
            <a:r>
              <a:rPr lang="en-US" sz="66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vẻ</a:t>
            </a:r>
            <a:r>
              <a:rPr lang="en-US" sz="66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a:t>
            </a:r>
            <a:endParaRPr lang="en-US" sz="66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973569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 xmlns:a16="http://schemas.microsoft.com/office/drawing/2014/main" id="{894F515D-988D-5646-1DE2-AD8D44044C27}"/>
            </a:ext>
          </a:extLst>
        </p:cNvPr>
        <p:cNvGrpSpPr/>
        <p:nvPr/>
      </p:nvGrpSpPr>
      <p:grpSpPr>
        <a:xfrm>
          <a:off x="0" y="0"/>
          <a:ext cx="0" cy="0"/>
          <a:chOff x="0" y="0"/>
          <a:chExt cx="0" cy="0"/>
        </a:xfrm>
      </p:grpSpPr>
      <p:sp>
        <p:nvSpPr>
          <p:cNvPr id="12" name="TextBox 11">
            <a:extLst>
              <a:ext uri="{FF2B5EF4-FFF2-40B4-BE49-F238E27FC236}">
                <a16:creationId xmlns="" xmlns:a16="http://schemas.microsoft.com/office/drawing/2014/main" id="{ED6C531E-8039-929A-3AE5-06BE0794AADB}"/>
              </a:ext>
            </a:extLst>
          </p:cNvPr>
          <p:cNvSpPr txBox="1"/>
          <p:nvPr/>
        </p:nvSpPr>
        <p:spPr>
          <a:xfrm>
            <a:off x="3458145" y="356839"/>
            <a:ext cx="5275709" cy="584775"/>
          </a:xfrm>
          <a:prstGeom prst="rect">
            <a:avLst/>
          </a:prstGeom>
          <a:noFill/>
        </p:spPr>
        <p:txBody>
          <a:bodyPr wrap="square" rtlCol="0">
            <a:spAutoFit/>
          </a:bodyPr>
          <a:lstStyle/>
          <a:p>
            <a:r>
              <a:rPr lang="en-US" sz="3200" b="1" dirty="0">
                <a:solidFill>
                  <a:srgbClr val="C00000"/>
                </a:solidFill>
                <a:latin typeface="Times New Roman" panose="02020603050405020304" pitchFamily="18" charset="0"/>
                <a:cs typeface="Times New Roman" panose="02020603050405020304" pitchFamily="18" charset="0"/>
              </a:rPr>
              <a:t>PHIẾU HOẠT ĐỘNG SỐ 1</a:t>
            </a:r>
          </a:p>
        </p:txBody>
      </p:sp>
      <p:pic>
        <p:nvPicPr>
          <p:cNvPr id="4" name="Picture 22" descr="SO00483_">
            <a:extLst>
              <a:ext uri="{FF2B5EF4-FFF2-40B4-BE49-F238E27FC236}">
                <a16:creationId xmlns="" xmlns:a16="http://schemas.microsoft.com/office/drawing/2014/main" id="{E71D6344-422E-895E-57BF-7AFA3FCE6A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148512" y="5659079"/>
            <a:ext cx="1066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1" descr="N3">
            <a:extLst>
              <a:ext uri="{FF2B5EF4-FFF2-40B4-BE49-F238E27FC236}">
                <a16:creationId xmlns="" xmlns:a16="http://schemas.microsoft.com/office/drawing/2014/main" id="{556A64D2-6E41-F9B0-3116-D40E36A5B0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flipH="1">
            <a:off x="-1950877" y="4734509"/>
            <a:ext cx="41148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3" descr="BAR_EL~1">
            <a:extLst>
              <a:ext uri="{FF2B5EF4-FFF2-40B4-BE49-F238E27FC236}">
                <a16:creationId xmlns="" xmlns:a16="http://schemas.microsoft.com/office/drawing/2014/main" id="{3C177997-AFD2-72F5-DC17-9F999C9FDC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68423" y="6659365"/>
            <a:ext cx="12064484" cy="160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2" descr="SO00483_">
            <a:extLst>
              <a:ext uri="{FF2B5EF4-FFF2-40B4-BE49-F238E27FC236}">
                <a16:creationId xmlns="" xmlns:a16="http://schemas.microsoft.com/office/drawing/2014/main" id="{ED166D6B-77C0-E7C7-487F-F66AB9E47C5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10989907" y="149651"/>
            <a:ext cx="1066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1" descr="N3">
            <a:extLst>
              <a:ext uri="{FF2B5EF4-FFF2-40B4-BE49-F238E27FC236}">
                <a16:creationId xmlns="" xmlns:a16="http://schemas.microsoft.com/office/drawing/2014/main" id="{2C22DE25-F352-B8B6-3825-E125FD5D5A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flipH="1">
            <a:off x="10037407" y="2047293"/>
            <a:ext cx="41148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3" descr="BAR_EL~1">
            <a:extLst>
              <a:ext uri="{FF2B5EF4-FFF2-40B4-BE49-F238E27FC236}">
                <a16:creationId xmlns="" xmlns:a16="http://schemas.microsoft.com/office/drawing/2014/main" id="{550CE1CA-A525-8312-4942-8021E6BB42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32907" cy="121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 xmlns:a16="http://schemas.microsoft.com/office/drawing/2014/main" id="{EFF01BF1-EFA1-E069-10AB-ACD25155D14F}"/>
              </a:ext>
            </a:extLst>
          </p:cNvPr>
          <p:cNvSpPr txBox="1"/>
          <p:nvPr/>
        </p:nvSpPr>
        <p:spPr>
          <a:xfrm>
            <a:off x="681912" y="1541928"/>
            <a:ext cx="10917595" cy="3697166"/>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Câu</a:t>
            </a:r>
            <a:r>
              <a:rPr kumimoji="0" lang="en-US" sz="3200" b="1"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3200" b="1"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hỏi</a:t>
            </a:r>
            <a:r>
              <a:rPr kumimoji="0" lang="en-US" sz="3200" b="1"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1: </a:t>
            </a:r>
            <a:r>
              <a:rPr kumimoji="0" lang="en-US" sz="32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Lệnh</a:t>
            </a:r>
            <a:r>
              <a:rPr kumimoji="0" lang="en-US" sz="32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32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của</a:t>
            </a:r>
            <a:r>
              <a:rPr kumimoji="0" lang="en-US" sz="32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32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ngôn</a:t>
            </a:r>
            <a:r>
              <a:rPr kumimoji="0" lang="en-US" sz="32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32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ngữ</a:t>
            </a:r>
            <a:r>
              <a:rPr kumimoji="0" lang="en-US" sz="32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32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máy</a:t>
            </a:r>
            <a:r>
              <a:rPr kumimoji="0" lang="en-US" sz="32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32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và</a:t>
            </a:r>
            <a:r>
              <a:rPr kumimoji="0" lang="en-US" sz="32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32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hợp</a:t>
            </a:r>
            <a:r>
              <a:rPr kumimoji="0" lang="en-US" sz="32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32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ngữ</a:t>
            </a:r>
            <a:r>
              <a:rPr kumimoji="0" lang="en-US" sz="32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32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có</a:t>
            </a:r>
            <a:r>
              <a:rPr kumimoji="0" lang="en-US" sz="32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32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đặc</a:t>
            </a:r>
            <a:r>
              <a:rPr kumimoji="0" lang="en-US" sz="32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32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điểm</a:t>
            </a:r>
            <a:r>
              <a:rPr kumimoji="0" lang="en-US" sz="32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32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gì</a:t>
            </a:r>
            <a:r>
              <a:rPr kumimoji="0" lang="en-US" sz="32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Câu</a:t>
            </a:r>
            <a:r>
              <a:rPr kumimoji="0" lang="en-US" sz="3200" b="1"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3200" b="1"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hỏi</a:t>
            </a:r>
            <a:r>
              <a:rPr kumimoji="0" lang="en-US" sz="3200" b="1"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2: </a:t>
            </a:r>
            <a:r>
              <a:rPr kumimoji="0" lang="en-US" sz="32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Lệnh</a:t>
            </a:r>
            <a:r>
              <a:rPr kumimoji="0" lang="en-US" sz="32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32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trong</a:t>
            </a:r>
            <a:r>
              <a:rPr kumimoji="0" lang="en-US" sz="32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32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ngôn</a:t>
            </a:r>
            <a:r>
              <a:rPr kumimoji="0" lang="en-US" sz="32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32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ngữ</a:t>
            </a:r>
            <a:r>
              <a:rPr kumimoji="0" lang="en-US" sz="32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32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bậc</a:t>
            </a:r>
            <a:r>
              <a:rPr kumimoji="0" lang="en-US" sz="32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32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cao</a:t>
            </a:r>
            <a:r>
              <a:rPr kumimoji="0" lang="en-US" sz="32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32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có</a:t>
            </a:r>
            <a:r>
              <a:rPr kumimoji="0" lang="en-US" sz="32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32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đặc</a:t>
            </a:r>
            <a:r>
              <a:rPr kumimoji="0" lang="en-US" sz="32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32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điểm</a:t>
            </a:r>
            <a:r>
              <a:rPr kumimoji="0" lang="en-US" sz="32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32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gì</a:t>
            </a:r>
            <a:r>
              <a:rPr kumimoji="0" lang="en-US" sz="32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Câu</a:t>
            </a:r>
            <a:r>
              <a:rPr kumimoji="0" lang="en-US" sz="3200" b="1"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3200" b="1"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hỏi</a:t>
            </a:r>
            <a:r>
              <a:rPr kumimoji="0" lang="en-US" sz="3200" b="1"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3: </a:t>
            </a:r>
            <a:r>
              <a:rPr kumimoji="0" lang="en-US" sz="32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Chương</a:t>
            </a:r>
            <a:r>
              <a:rPr kumimoji="0" lang="en-US" sz="32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32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trình</a:t>
            </a:r>
            <a:r>
              <a:rPr kumimoji="0" lang="en-US" sz="32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32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viết</a:t>
            </a:r>
            <a:r>
              <a:rPr kumimoji="0" lang="en-US" sz="32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32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bằng</a:t>
            </a:r>
            <a:r>
              <a:rPr kumimoji="0" lang="en-US" sz="32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32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ngôn</a:t>
            </a:r>
            <a:r>
              <a:rPr kumimoji="0" lang="en-US" sz="32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32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ngữ</a:t>
            </a:r>
            <a:r>
              <a:rPr kumimoji="0" lang="en-US" sz="32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32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bậc</a:t>
            </a:r>
            <a:r>
              <a:rPr kumimoji="0" lang="en-US" sz="32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32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cao</a:t>
            </a:r>
            <a:r>
              <a:rPr kumimoji="0" lang="en-US" sz="32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32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có</a:t>
            </a:r>
            <a:r>
              <a:rPr kumimoji="0" lang="en-US" sz="32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32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được</a:t>
            </a:r>
            <a:r>
              <a:rPr kumimoji="0" lang="en-US" sz="32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32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máy</a:t>
            </a:r>
            <a:r>
              <a:rPr kumimoji="0" lang="en-US" sz="32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32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tính</a:t>
            </a:r>
            <a:r>
              <a:rPr kumimoji="0" lang="en-US" sz="32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32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trực</a:t>
            </a:r>
            <a:r>
              <a:rPr kumimoji="0" lang="en-US" sz="32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32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tiếp</a:t>
            </a:r>
            <a:r>
              <a:rPr kumimoji="0" lang="en-US" sz="32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32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hiểu</a:t>
            </a:r>
            <a:r>
              <a:rPr kumimoji="0" lang="en-US" sz="32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32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và</a:t>
            </a:r>
            <a:r>
              <a:rPr kumimoji="0" lang="en-US" sz="32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32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thực</a:t>
            </a:r>
            <a:r>
              <a:rPr kumimoji="0" lang="en-US" sz="32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32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hiện</a:t>
            </a:r>
            <a:r>
              <a:rPr kumimoji="0" lang="en-US" sz="32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hay </a:t>
            </a:r>
            <a:r>
              <a:rPr kumimoji="0" lang="en-US" sz="32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không</a:t>
            </a:r>
            <a:r>
              <a:rPr kumimoji="0" lang="en-US" sz="32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Câu</a:t>
            </a:r>
            <a:r>
              <a:rPr kumimoji="0" lang="en-US" sz="3200" b="1"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3200" b="1"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hỏi</a:t>
            </a:r>
            <a:r>
              <a:rPr kumimoji="0" lang="en-US" sz="3200" b="1"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4: </a:t>
            </a:r>
            <a:r>
              <a:rPr kumimoji="0" lang="en-US" sz="32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Python </a:t>
            </a:r>
            <a:r>
              <a:rPr kumimoji="0" lang="en-US" sz="32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có</a:t>
            </a:r>
            <a:r>
              <a:rPr kumimoji="0" lang="en-US" sz="32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32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gì</a:t>
            </a:r>
            <a:r>
              <a:rPr kumimoji="0" lang="en-US" sz="32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32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khác</a:t>
            </a:r>
            <a:r>
              <a:rPr kumimoji="0" lang="en-US" sz="32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32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các</a:t>
            </a:r>
            <a:r>
              <a:rPr kumimoji="0" lang="en-US" sz="32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32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ngôn</a:t>
            </a:r>
            <a:r>
              <a:rPr kumimoji="0" lang="en-US" sz="32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32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ngữ</a:t>
            </a:r>
            <a:r>
              <a:rPr kumimoji="0" lang="en-US" sz="32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32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bậc</a:t>
            </a:r>
            <a:r>
              <a:rPr kumimoji="0" lang="en-US" sz="32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32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cao</a:t>
            </a:r>
            <a:r>
              <a:rPr kumimoji="0" lang="en-US" sz="32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32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mà</a:t>
            </a:r>
            <a:r>
              <a:rPr kumimoji="0" lang="en-US" sz="32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32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em</a:t>
            </a:r>
            <a:r>
              <a:rPr kumimoji="0" lang="en-US" sz="32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32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biết</a:t>
            </a:r>
            <a:r>
              <a:rPr kumimoji="0" lang="en-US" sz="32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a:t>
            </a:r>
            <a:endParaRPr kumimoji="0" lang="en-US" sz="3200" b="1"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197312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 xmlns:a16="http://schemas.microsoft.com/office/drawing/2014/main" id="{8E37E3B3-6EE9-8CD9-D06B-DB63F3D28EF0}"/>
            </a:ext>
          </a:extLst>
        </p:cNvPr>
        <p:cNvGrpSpPr/>
        <p:nvPr/>
      </p:nvGrpSpPr>
      <p:grpSpPr>
        <a:xfrm>
          <a:off x="0" y="0"/>
          <a:ext cx="0" cy="0"/>
          <a:chOff x="0" y="0"/>
          <a:chExt cx="0" cy="0"/>
        </a:xfrm>
      </p:grpSpPr>
      <p:sp>
        <p:nvSpPr>
          <p:cNvPr id="12" name="TextBox 11">
            <a:extLst>
              <a:ext uri="{FF2B5EF4-FFF2-40B4-BE49-F238E27FC236}">
                <a16:creationId xmlns="" xmlns:a16="http://schemas.microsoft.com/office/drawing/2014/main" id="{159E978C-D745-CE86-82CE-1DBC1DE8F364}"/>
              </a:ext>
            </a:extLst>
          </p:cNvPr>
          <p:cNvSpPr txBox="1"/>
          <p:nvPr/>
        </p:nvSpPr>
        <p:spPr>
          <a:xfrm>
            <a:off x="2132045" y="121658"/>
            <a:ext cx="7268547" cy="584775"/>
          </a:xfrm>
          <a:prstGeom prst="rect">
            <a:avLst/>
          </a:prstGeom>
          <a:noFill/>
        </p:spPr>
        <p:txBody>
          <a:bodyPr wrap="square" rtlCol="0">
            <a:spAutoFit/>
          </a:bodyPr>
          <a:lstStyle/>
          <a:p>
            <a:r>
              <a:rPr lang="en-US" sz="3200" b="1" dirty="0">
                <a:solidFill>
                  <a:srgbClr val="C00000"/>
                </a:solidFill>
                <a:latin typeface="Times New Roman" panose="02020603050405020304" pitchFamily="18" charset="0"/>
                <a:cs typeface="Times New Roman" panose="02020603050405020304" pitchFamily="18" charset="0"/>
              </a:rPr>
              <a:t>DỰ KIẾN KẾT QUẢ HOẠT ĐỘNG  1</a:t>
            </a:r>
          </a:p>
        </p:txBody>
      </p:sp>
      <p:pic>
        <p:nvPicPr>
          <p:cNvPr id="4" name="Picture 22" descr="SO00483_">
            <a:extLst>
              <a:ext uri="{FF2B5EF4-FFF2-40B4-BE49-F238E27FC236}">
                <a16:creationId xmlns="" xmlns:a16="http://schemas.microsoft.com/office/drawing/2014/main" id="{CEFD41B0-9451-DC4E-A530-DE7137B756F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68423" y="5839409"/>
            <a:ext cx="1066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1" descr="N3">
            <a:extLst>
              <a:ext uri="{FF2B5EF4-FFF2-40B4-BE49-F238E27FC236}">
                <a16:creationId xmlns="" xmlns:a16="http://schemas.microsoft.com/office/drawing/2014/main" id="{ED6DAECA-1822-BB77-6E61-116C281218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flipH="1">
            <a:off x="-1950877" y="4734509"/>
            <a:ext cx="41148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3" descr="BAR_EL~1">
            <a:extLst>
              <a:ext uri="{FF2B5EF4-FFF2-40B4-BE49-F238E27FC236}">
                <a16:creationId xmlns="" xmlns:a16="http://schemas.microsoft.com/office/drawing/2014/main" id="{CCD19F44-85C8-5057-D2D9-D143956E52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68423" y="6659365"/>
            <a:ext cx="12064484" cy="160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2" descr="SO00483_">
            <a:extLst>
              <a:ext uri="{FF2B5EF4-FFF2-40B4-BE49-F238E27FC236}">
                <a16:creationId xmlns="" xmlns:a16="http://schemas.microsoft.com/office/drawing/2014/main" id="{E49101A6-6382-9986-E845-AD222C2724A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11066107" y="27993"/>
            <a:ext cx="1066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1" descr="N3">
            <a:extLst>
              <a:ext uri="{FF2B5EF4-FFF2-40B4-BE49-F238E27FC236}">
                <a16:creationId xmlns="" xmlns:a16="http://schemas.microsoft.com/office/drawing/2014/main" id="{C99F62FB-6AC4-34BC-7C0C-7F1F6B7DF6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flipH="1">
            <a:off x="10037407" y="2047293"/>
            <a:ext cx="41148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3" descr="BAR_EL~1">
            <a:extLst>
              <a:ext uri="{FF2B5EF4-FFF2-40B4-BE49-F238E27FC236}">
                <a16:creationId xmlns="" xmlns:a16="http://schemas.microsoft.com/office/drawing/2014/main" id="{2765B56D-7571-AAAA-5C2C-418BEFF5E8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32907" cy="121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 xmlns:a16="http://schemas.microsoft.com/office/drawing/2014/main" id="{7D6F10F7-EDD2-ECCD-52E0-A4623223FB12}"/>
              </a:ext>
            </a:extLst>
          </p:cNvPr>
          <p:cNvSpPr txBox="1"/>
          <p:nvPr/>
        </p:nvSpPr>
        <p:spPr>
          <a:xfrm>
            <a:off x="466530" y="714962"/>
            <a:ext cx="11364685" cy="5786199"/>
          </a:xfrm>
          <a:prstGeom prst="rect">
            <a:avLst/>
          </a:prstGeom>
          <a:noFill/>
        </p:spPr>
        <p:txBody>
          <a:bodyPr wrap="square">
            <a:spAutoFit/>
          </a:bodyPr>
          <a:lstStyle/>
          <a:p>
            <a:pPr marL="0" marR="0" lvl="0" indent="0" algn="just" defTabSz="457200" rtl="0" eaLnBrk="1" fontAlgn="auto" latinLnBrk="0" hangingPunct="1">
              <a:lnSpc>
                <a:spcPct val="100000"/>
              </a:lnSpc>
              <a:spcBef>
                <a:spcPts val="600"/>
              </a:spcBef>
              <a:spcAft>
                <a:spcPts val="60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hỏi</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lệnh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viết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bằng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ngôn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ngữ</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máy</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ở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dạng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mã</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nhị</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phân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ngôn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ngữ</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hợp</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ngữ</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sử</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dụng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số</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từ</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viết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tắt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thường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tiếng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Anh)</a:t>
            </a:r>
          </a:p>
          <a:p>
            <a:pPr marL="0" marR="0" lvl="0" indent="0" algn="just" defTabSz="457200" rtl="0" eaLnBrk="1" fontAlgn="auto" latinLnBrk="0" hangingPunct="1">
              <a:lnSpc>
                <a:spcPct val="100000"/>
              </a:lnSpc>
              <a:spcBef>
                <a:spcPts val="600"/>
              </a:spcBef>
              <a:spcAft>
                <a:spcPts val="60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Khó</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trong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việc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viết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và</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đọc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chương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trình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457200" rtl="0" eaLnBrk="1" fontAlgn="auto" latinLnBrk="0" hangingPunct="1">
              <a:lnSpc>
                <a:spcPct val="100000"/>
              </a:lnSpc>
              <a:spcBef>
                <a:spcPts val="600"/>
              </a:spcBef>
              <a:spcAft>
                <a:spcPts val="60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hỏi</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Lệnh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ngôn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ngữ</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bậc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cao</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được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viết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gần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với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ngôn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ngữ</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tự</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nhiên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just" defTabSz="457200" rtl="0" eaLnBrk="1" fontAlgn="auto" latinLnBrk="0" hangingPunct="1">
              <a:lnSpc>
                <a:spcPct val="100000"/>
              </a:lnSpc>
              <a:spcBef>
                <a:spcPts val="600"/>
              </a:spcBef>
              <a:spcAft>
                <a:spcPts val="60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hỏi</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3: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Chương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trình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viết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bằng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ngôn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ngữ</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bậc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cao</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không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được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máy</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tính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trực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tiếp</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hiểu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thực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hiện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just" defTabSz="457200" rtl="0" eaLnBrk="1" fontAlgn="auto" latinLnBrk="0" hangingPunct="1">
              <a:lnSpc>
                <a:spcPct val="100000"/>
              </a:lnSpc>
              <a:spcBef>
                <a:spcPts val="600"/>
              </a:spcBef>
              <a:spcAft>
                <a:spcPts val="60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C</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ần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được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dịch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sang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ngôn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ngữ</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máy</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nhờ</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chương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trình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chuyên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dụng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được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gọi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chương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trình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dịch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just" defTabSz="457200" rtl="0" eaLnBrk="1" fontAlgn="auto" latinLnBrk="0" hangingPunct="1">
              <a:lnSpc>
                <a:spcPct val="100000"/>
              </a:lnSpc>
              <a:spcBef>
                <a:spcPts val="600"/>
              </a:spcBef>
              <a:spcAft>
                <a:spcPts val="60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hỏi</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4: </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Python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nhiều</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điểm</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khác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với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NNLT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mà</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em</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đã</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biết</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3174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48310" y="784964"/>
            <a:ext cx="11550650" cy="6017032"/>
          </a:xfrm>
          <a:prstGeom prst="rect">
            <a:avLst/>
          </a:prstGeom>
        </p:spPr>
        <p:txBody>
          <a:bodyPr wrap="square">
            <a:spAutoFit/>
          </a:bodyPr>
          <a:lstStyle/>
          <a:p>
            <a:pPr algn="just">
              <a:spcBef>
                <a:spcPts val="1200"/>
              </a:spcBef>
              <a:spcAft>
                <a:spcPts val="1200"/>
              </a:spcAft>
            </a:pPr>
            <a:r>
              <a:rPr lang="en-US" sz="3200" b="1" u="sng"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32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ưu</a:t>
            </a:r>
            <a:r>
              <a:rPr lang="en-US" sz="32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32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Python :</a:t>
            </a:r>
            <a:endParaRPr lang="en-US" sz="3200" b="1" u="sng" dirty="0">
              <a:solidFill>
                <a:srgbClr val="FF000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 Các câu lệnh của Python có cú pháp đơn giản. </a:t>
            </a:r>
          </a:p>
          <a:p>
            <a:pPr algn="just">
              <a:spcBef>
                <a:spcPts val="600"/>
              </a:spcBef>
              <a:spcAft>
                <a:spcPts val="600"/>
              </a:spcAft>
            </a:pP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Môi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trường lập trình Python dễ sử dụng, không phụ thuộc vào hệ điều hành, chạy trên nhiều loại máy tính, điện thoại thông minh, robot giáo dục,…</a:t>
            </a:r>
          </a:p>
          <a:p>
            <a:pPr algn="just">
              <a:spcBef>
                <a:spcPts val="600"/>
              </a:spcBef>
              <a:spcAft>
                <a:spcPts val="600"/>
              </a:spcAf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 + Python có mã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nguồn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mở</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 Các thư viện chương trình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phong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phú</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 về trí tuệ nhân tạo, phân tích dữ liệu, kĩ thuật robot,…</a:t>
            </a:r>
          </a:p>
          <a:p>
            <a:pPr marL="457200" indent="-457200" algn="just">
              <a:spcBef>
                <a:spcPts val="600"/>
              </a:spcBef>
              <a:spcAft>
                <a:spcPts val="600"/>
              </a:spcAft>
              <a:buFont typeface="Wingdings" panose="05000000000000000000" pitchFamily="2" charset="2"/>
              <a:buChar char="à"/>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Python là ngôn ngữ lập trình được dùng phổ biến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nghiên</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600"/>
              </a:spcBef>
              <a:spcAft>
                <a:spcPts val="600"/>
              </a:spcAf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cứu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và giáo dục</a:t>
            </a:r>
            <a:endParaRPr lang="en-US" sz="3200" dirty="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4" name="TextBox 3">
            <a:extLst>
              <a:ext uri="{FF2B5EF4-FFF2-40B4-BE49-F238E27FC236}">
                <a16:creationId xmlns="" xmlns:a16="http://schemas.microsoft.com/office/drawing/2014/main" id="{841FDBF0-8C5F-3018-3F4E-A50754CCE88A}"/>
              </a:ext>
            </a:extLst>
          </p:cNvPr>
          <p:cNvSpPr txBox="1"/>
          <p:nvPr/>
        </p:nvSpPr>
        <p:spPr>
          <a:xfrm>
            <a:off x="379735" y="175893"/>
            <a:ext cx="11132820" cy="584775"/>
          </a:xfrm>
          <a:prstGeom prst="rect">
            <a:avLst/>
          </a:prstGeom>
          <a:noFill/>
        </p:spPr>
        <p:txBody>
          <a:bodyPr wrap="square">
            <a:spAutoFit/>
          </a:bodyPr>
          <a:lstStyle/>
          <a:p>
            <a:pPr marL="0" marR="0" lvl="0" indent="0" algn="just" defTabSz="457200" rtl="0" eaLnBrk="1" fontAlgn="auto" latinLnBrk="0" hangingPunct="1">
              <a:lnSpc>
                <a:spcPct val="100000"/>
              </a:lnSpc>
              <a:spcBef>
                <a:spcPts val="600"/>
              </a:spcBef>
              <a:spcAft>
                <a:spcPts val="60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Python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ngôn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ngữ</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lập</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trình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bậc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cao</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mắt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lần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đầu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năm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1991. </a:t>
            </a:r>
          </a:p>
        </p:txBody>
      </p:sp>
      <p:pic>
        <p:nvPicPr>
          <p:cNvPr id="3" name="Picture 22" descr="SO00483_">
            <a:extLst>
              <a:ext uri="{FF2B5EF4-FFF2-40B4-BE49-F238E27FC236}">
                <a16:creationId xmlns="" xmlns:a16="http://schemas.microsoft.com/office/drawing/2014/main" id="{B6ED51FE-A4C5-2C52-CD6F-C6411D377F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91440" y="6152327"/>
            <a:ext cx="675640" cy="627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1" descr="N3">
            <a:extLst>
              <a:ext uri="{FF2B5EF4-FFF2-40B4-BE49-F238E27FC236}">
                <a16:creationId xmlns="" xmlns:a16="http://schemas.microsoft.com/office/drawing/2014/main" id="{F1CC0AF1-17B0-9597-9F58-9D6EE5538A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flipH="1" flipV="1">
            <a:off x="-989852" y="5776150"/>
            <a:ext cx="2073683"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3" descr="BAR_EL~1">
            <a:extLst>
              <a:ext uri="{FF2B5EF4-FFF2-40B4-BE49-F238E27FC236}">
                <a16:creationId xmlns="" xmlns:a16="http://schemas.microsoft.com/office/drawing/2014/main" id="{50C15B44-C379-1F15-058B-1629A5DA92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0" y="6825980"/>
            <a:ext cx="1718315" cy="77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561425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FFFFCC"/>
        </a:solidFill>
        <a:effectLst/>
      </p:bgPr>
    </p:bg>
    <p:spTree>
      <p:nvGrpSpPr>
        <p:cNvPr id="1" name=""/>
        <p:cNvGrpSpPr/>
        <p:nvPr/>
      </p:nvGrpSpPr>
      <p:grpSpPr>
        <a:xfrm>
          <a:off x="0" y="0"/>
          <a:ext cx="0" cy="0"/>
          <a:chOff x="0" y="0"/>
          <a:chExt cx="0" cy="0"/>
        </a:xfrm>
      </p:grpSpPr>
      <p:pic>
        <p:nvPicPr>
          <p:cNvPr id="5122" name="Picture 22" descr="SO00483_">
            <a:extLst>
              <a:ext uri="{FF2B5EF4-FFF2-40B4-BE49-F238E27FC236}">
                <a16:creationId xmlns="" xmlns:a16="http://schemas.microsoft.com/office/drawing/2014/main" id="{46E4DBBB-CDCE-01F7-F1DF-6C4E91ED6A8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11012545" y="147454"/>
            <a:ext cx="1066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22" descr="SO00483_">
            <a:extLst>
              <a:ext uri="{FF2B5EF4-FFF2-40B4-BE49-F238E27FC236}">
                <a16:creationId xmlns="" xmlns:a16="http://schemas.microsoft.com/office/drawing/2014/main" id="{7C290A3C-AEFD-2BE2-25AD-8A2CFC38AC7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108380" y="5749447"/>
            <a:ext cx="1070180" cy="993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1" descr="N3">
            <a:extLst>
              <a:ext uri="{FF2B5EF4-FFF2-40B4-BE49-F238E27FC236}">
                <a16:creationId xmlns="" xmlns:a16="http://schemas.microsoft.com/office/drawing/2014/main" id="{ABBE95F7-E09D-0691-922F-B26D5063B8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flipH="1" flipV="1">
            <a:off x="-1178953" y="5570109"/>
            <a:ext cx="2468826" cy="105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23" descr="BAR_EL~1">
            <a:extLst>
              <a:ext uri="{FF2B5EF4-FFF2-40B4-BE49-F238E27FC236}">
                <a16:creationId xmlns="" xmlns:a16="http://schemas.microsoft.com/office/drawing/2014/main" id="{F24D87ED-AE98-F4F0-DB71-4D620543F2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30480" y="6685280"/>
            <a:ext cx="2045742" cy="167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21" descr="N3">
            <a:extLst>
              <a:ext uri="{FF2B5EF4-FFF2-40B4-BE49-F238E27FC236}">
                <a16:creationId xmlns="" xmlns:a16="http://schemas.microsoft.com/office/drawing/2014/main" id="{27751481-7556-B3B7-EAC6-5CCAAFC318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flipH="1">
            <a:off x="10569517" y="1563574"/>
            <a:ext cx="3146658" cy="12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23" descr="BAR_EL~1">
            <a:extLst>
              <a:ext uri="{FF2B5EF4-FFF2-40B4-BE49-F238E27FC236}">
                <a16:creationId xmlns="" xmlns:a16="http://schemas.microsoft.com/office/drawing/2014/main" id="{396851CA-7204-01D0-78EC-9C791CA99A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0160625" y="53744"/>
            <a:ext cx="2045721" cy="139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6">
            <a:extLst>
              <a:ext uri="{FF2B5EF4-FFF2-40B4-BE49-F238E27FC236}">
                <a16:creationId xmlns="" xmlns:a16="http://schemas.microsoft.com/office/drawing/2014/main" id="{FC845466-C982-F105-3489-E268C9FE60F9}"/>
              </a:ext>
            </a:extLst>
          </p:cNvPr>
          <p:cNvSpPr/>
          <p:nvPr/>
        </p:nvSpPr>
        <p:spPr>
          <a:xfrm>
            <a:off x="2711356" y="207625"/>
            <a:ext cx="5458865" cy="713509"/>
          </a:xfrm>
          <a:prstGeom prst="roundRect">
            <a:avLst/>
          </a:prstGeom>
          <a:noFill/>
          <a:ln w="6350" cap="flat" cmpd="sng" algn="in">
            <a:noFill/>
            <a:prstDash val="solid"/>
          </a:ln>
          <a:effectLst/>
        </p:spPr>
        <p:txBody>
          <a:bodyPr rtlCol="0" anchor="ctr"/>
          <a:lstStyle/>
          <a:p>
            <a:pPr marL="342900" indent="-342900" algn="just" defTabSz="914400">
              <a:buFont typeface="+mj-lt"/>
              <a:buAutoNum type="arabicPeriod"/>
              <a:defRPr/>
            </a:pPr>
            <a:r>
              <a:rPr lang="en-US" sz="3200" b="1" kern="0" dirty="0">
                <a:solidFill>
                  <a:srgbClr val="FF0000"/>
                </a:solidFill>
                <a:latin typeface="Times New Roman" panose="02020603050405020304" pitchFamily="18" charset="0"/>
                <a:cs typeface="Times New Roman" panose="02020603050405020304" pitchFamily="18" charset="0"/>
              </a:rPr>
              <a:t> </a:t>
            </a:r>
            <a:r>
              <a:rPr lang="en-US" sz="3200" b="1" kern="0" dirty="0" err="1">
                <a:solidFill>
                  <a:srgbClr val="FF0000"/>
                </a:solidFill>
                <a:latin typeface="Times New Roman" panose="02020603050405020304" pitchFamily="18" charset="0"/>
                <a:cs typeface="Times New Roman" panose="02020603050405020304" pitchFamily="18" charset="0"/>
              </a:rPr>
              <a:t>Ngôn</a:t>
            </a:r>
            <a:r>
              <a:rPr lang="en-US" sz="3200" b="1" kern="0" dirty="0">
                <a:solidFill>
                  <a:srgbClr val="FF0000"/>
                </a:solidFill>
                <a:latin typeface="Times New Roman" panose="02020603050405020304" pitchFamily="18" charset="0"/>
                <a:cs typeface="Times New Roman" panose="02020603050405020304" pitchFamily="18" charset="0"/>
              </a:rPr>
              <a:t> </a:t>
            </a:r>
            <a:r>
              <a:rPr lang="en-US" sz="3200" b="1" kern="0" dirty="0" err="1">
                <a:solidFill>
                  <a:srgbClr val="FF0000"/>
                </a:solidFill>
                <a:latin typeface="Times New Roman" panose="02020603050405020304" pitchFamily="18" charset="0"/>
                <a:cs typeface="Times New Roman" panose="02020603050405020304" pitchFamily="18" charset="0"/>
              </a:rPr>
              <a:t>ngữ</a:t>
            </a:r>
            <a:r>
              <a:rPr lang="en-US" sz="3200" b="1" kern="0" dirty="0">
                <a:solidFill>
                  <a:srgbClr val="FF0000"/>
                </a:solidFill>
                <a:latin typeface="Times New Roman" panose="02020603050405020304" pitchFamily="18" charset="0"/>
                <a:cs typeface="Times New Roman" panose="02020603050405020304" pitchFamily="18" charset="0"/>
              </a:rPr>
              <a:t> </a:t>
            </a:r>
            <a:r>
              <a:rPr lang="en-US" sz="3200" b="1" kern="0" dirty="0" err="1">
                <a:solidFill>
                  <a:srgbClr val="FF0000"/>
                </a:solidFill>
                <a:latin typeface="Times New Roman" panose="02020603050405020304" pitchFamily="18" charset="0"/>
                <a:cs typeface="Times New Roman" panose="02020603050405020304" pitchFamily="18" charset="0"/>
              </a:rPr>
              <a:t>lập</a:t>
            </a:r>
            <a:r>
              <a:rPr lang="en-US" sz="3200" b="1" kern="0" dirty="0">
                <a:solidFill>
                  <a:srgbClr val="FF0000"/>
                </a:solidFill>
                <a:latin typeface="Times New Roman" panose="02020603050405020304" pitchFamily="18" charset="0"/>
                <a:cs typeface="Times New Roman" panose="02020603050405020304" pitchFamily="18" charset="0"/>
              </a:rPr>
              <a:t> </a:t>
            </a:r>
            <a:r>
              <a:rPr lang="en-US" sz="3200" b="1" kern="0" dirty="0" err="1">
                <a:solidFill>
                  <a:srgbClr val="FF0000"/>
                </a:solidFill>
                <a:latin typeface="Times New Roman" panose="02020603050405020304" pitchFamily="18" charset="0"/>
                <a:cs typeface="Times New Roman" panose="02020603050405020304" pitchFamily="18" charset="0"/>
              </a:rPr>
              <a:t>trình</a:t>
            </a:r>
            <a:r>
              <a:rPr lang="en-US" sz="3200" b="1" kern="0" dirty="0">
                <a:solidFill>
                  <a:srgbClr val="FF0000"/>
                </a:solidFill>
                <a:latin typeface="Times New Roman" panose="02020603050405020304" pitchFamily="18" charset="0"/>
                <a:cs typeface="Times New Roman" panose="02020603050405020304" pitchFamily="18" charset="0"/>
              </a:rPr>
              <a:t> </a:t>
            </a:r>
            <a:r>
              <a:rPr lang="en-US" sz="3200" b="1" kern="0" dirty="0" err="1">
                <a:solidFill>
                  <a:srgbClr val="FF0000"/>
                </a:solidFill>
                <a:latin typeface="Times New Roman" panose="02020603050405020304" pitchFamily="18" charset="0"/>
                <a:cs typeface="Times New Roman" panose="02020603050405020304" pitchFamily="18" charset="0"/>
              </a:rPr>
              <a:t>bậc</a:t>
            </a:r>
            <a:r>
              <a:rPr lang="en-US" sz="3200" b="1" kern="0" dirty="0">
                <a:solidFill>
                  <a:srgbClr val="FF0000"/>
                </a:solidFill>
                <a:latin typeface="Times New Roman" panose="02020603050405020304" pitchFamily="18" charset="0"/>
                <a:cs typeface="Times New Roman" panose="02020603050405020304" pitchFamily="18" charset="0"/>
              </a:rPr>
              <a:t> </a:t>
            </a:r>
            <a:r>
              <a:rPr lang="en-US" sz="3200" b="1" kern="0" dirty="0" err="1">
                <a:solidFill>
                  <a:srgbClr val="FF0000"/>
                </a:solidFill>
                <a:latin typeface="Times New Roman" panose="02020603050405020304" pitchFamily="18" charset="0"/>
                <a:cs typeface="Times New Roman" panose="02020603050405020304" pitchFamily="18" charset="0"/>
              </a:rPr>
              <a:t>cao</a:t>
            </a:r>
            <a:endParaRPr lang="en-US" sz="3200" b="1" kern="0"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 xmlns:a16="http://schemas.microsoft.com/office/drawing/2014/main" id="{D561A386-25D7-7563-DF64-24C9CA808153}"/>
              </a:ext>
            </a:extLst>
          </p:cNvPr>
          <p:cNvSpPr txBox="1"/>
          <p:nvPr/>
        </p:nvSpPr>
        <p:spPr>
          <a:xfrm>
            <a:off x="1039155" y="1138054"/>
            <a:ext cx="10364544" cy="1569660"/>
          </a:xfrm>
          <a:prstGeom prst="rect">
            <a:avLst/>
          </a:prstGeom>
          <a:noFill/>
        </p:spPr>
        <p:txBody>
          <a:bodyPr wrap="square">
            <a:spAutoFit/>
          </a:bodyPr>
          <a:lstStyle/>
          <a:p>
            <a:pPr marL="342900" indent="-342900" algn="just">
              <a:spcBef>
                <a:spcPts val="1200"/>
              </a:spcBef>
              <a:spcAft>
                <a:spcPts val="1200"/>
              </a:spcAft>
              <a:buFont typeface="Symbol" panose="05050102010706020507" pitchFamily="18" charset="2"/>
              <a:buChar char=""/>
              <a:defRPr/>
            </a:pPr>
            <a:r>
              <a:rPr lang="en-US" sz="3200" dirty="0" err="1">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Ngôn</a:t>
            </a:r>
            <a:r>
              <a:rPr lang="en-US" sz="3200"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3200"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lập</a:t>
            </a:r>
            <a:r>
              <a:rPr lang="en-US" sz="3200"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3200"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bậc</a:t>
            </a:r>
            <a:r>
              <a:rPr lang="en-US" sz="3200"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3200"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3200"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lệnh</a:t>
            </a:r>
            <a:r>
              <a:rPr lang="en-US" sz="3200"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3200"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gần</a:t>
            </a:r>
            <a:r>
              <a:rPr lang="en-US" sz="3200"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ngôn</a:t>
            </a:r>
            <a:r>
              <a:rPr lang="en-US" sz="3200"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3200"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3200"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nhiên</a:t>
            </a:r>
            <a:r>
              <a:rPr lang="en-US" sz="3200"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giúp</a:t>
            </a:r>
            <a:r>
              <a:rPr lang="en-US" sz="3200"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3200"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3200"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3200"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sz="3200"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chương</a:t>
            </a:r>
            <a:r>
              <a:rPr lang="en-US" sz="3200"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3200"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dễ</a:t>
            </a:r>
            <a:r>
              <a:rPr lang="en-US" sz="3200"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dàng</a:t>
            </a:r>
            <a:r>
              <a:rPr lang="en-US" sz="3200"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hơn</a:t>
            </a:r>
            <a:r>
              <a:rPr lang="en-US" sz="3200"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p>
        </p:txBody>
      </p:sp>
      <p:sp>
        <p:nvSpPr>
          <p:cNvPr id="7" name="TextBox 6">
            <a:extLst>
              <a:ext uri="{FF2B5EF4-FFF2-40B4-BE49-F238E27FC236}">
                <a16:creationId xmlns="" xmlns:a16="http://schemas.microsoft.com/office/drawing/2014/main" id="{2C4C7287-399B-39A2-5533-B383B890D2D8}"/>
              </a:ext>
            </a:extLst>
          </p:cNvPr>
          <p:cNvSpPr txBox="1"/>
          <p:nvPr/>
        </p:nvSpPr>
        <p:spPr>
          <a:xfrm>
            <a:off x="1053351" y="2980032"/>
            <a:ext cx="10392936" cy="1569660"/>
          </a:xfrm>
          <a:prstGeom prst="rect">
            <a:avLst/>
          </a:prstGeom>
          <a:noFill/>
        </p:spPr>
        <p:txBody>
          <a:bodyPr wrap="square">
            <a:spAutoFit/>
          </a:bodyPr>
          <a:lstStyle/>
          <a:p>
            <a:pPr marL="342900" indent="-342900" algn="just">
              <a:spcBef>
                <a:spcPts val="1200"/>
              </a:spcBef>
              <a:spcAft>
                <a:spcPts val="1200"/>
              </a:spcAft>
              <a:buFont typeface="Symbol" panose="05050102010706020507" pitchFamily="18" charset="2"/>
              <a:buChar char=""/>
              <a:defRPr/>
            </a:pPr>
            <a:r>
              <a:rPr lang="en-US" sz="3200" dirty="0" err="1">
                <a:solidFill>
                  <a:schemeClr val="accent6">
                    <a:lumMod val="50000"/>
                  </a:schemeClr>
                </a:solidFill>
                <a:latin typeface="Times New Roman" panose="02020603050405020304" pitchFamily="18" charset="0"/>
                <a:cs typeface="Times New Roman" panose="02020603050405020304" pitchFamily="18" charset="0"/>
              </a:rPr>
              <a:t>Chương</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trình</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viết</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bằng</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ngôn</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ngữ</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bậc</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cao</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cần</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được</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dịch</a:t>
            </a:r>
            <a:r>
              <a:rPr lang="en-US" sz="3200" dirty="0">
                <a:solidFill>
                  <a:schemeClr val="accent6">
                    <a:lumMod val="50000"/>
                  </a:schemeClr>
                </a:solidFill>
                <a:latin typeface="Times New Roman" panose="02020603050405020304" pitchFamily="18" charset="0"/>
                <a:cs typeface="Times New Roman" panose="02020603050405020304" pitchFamily="18" charset="0"/>
              </a:rPr>
              <a:t> sang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ngôn</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ngữ</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máy</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nhờ</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một</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chương</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trình</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chuyên</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dụng</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được</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gọi</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là</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chương</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trình</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dịch</a:t>
            </a:r>
            <a:endParaRPr lang="en-US" sz="32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 xmlns:a16="http://schemas.microsoft.com/office/drawing/2014/main" id="{D1915A11-CE5D-C62D-11D8-9E1D3091C1BD}"/>
              </a:ext>
            </a:extLst>
          </p:cNvPr>
          <p:cNvSpPr txBox="1"/>
          <p:nvPr/>
        </p:nvSpPr>
        <p:spPr>
          <a:xfrm>
            <a:off x="1010763" y="4744767"/>
            <a:ext cx="10392936" cy="1077218"/>
          </a:xfrm>
          <a:prstGeom prst="rect">
            <a:avLst/>
          </a:prstGeom>
          <a:noFill/>
        </p:spPr>
        <p:txBody>
          <a:bodyPr wrap="square">
            <a:spAutoFit/>
          </a:bodyPr>
          <a:lstStyle/>
          <a:p>
            <a:pPr marL="342900" marR="0" lvl="0" indent="-342900" algn="just" defTabSz="914400" eaLnBrk="1" fontAlgn="auto" latinLnBrk="0" hangingPunct="1">
              <a:lnSpc>
                <a:spcPct val="100000"/>
              </a:lnSpc>
              <a:spcBef>
                <a:spcPts val="1200"/>
              </a:spcBef>
              <a:spcAft>
                <a:spcPts val="1200"/>
              </a:spcAft>
              <a:buClrTx/>
              <a:buSzTx/>
              <a:buFont typeface="Symbol" panose="05050102010706020507" pitchFamily="18" charset="2"/>
              <a:buChar char=""/>
              <a:tabLst/>
              <a:defRPr/>
            </a:pPr>
            <a:r>
              <a:rPr kumimoji="0" lang="en-US" sz="3200" b="0" i="0" u="none" strike="noStrike" kern="0" cap="none" spc="0" normalizeH="0" baseline="0" noProof="0" dirty="0">
                <a:ln>
                  <a:noFill/>
                </a:ln>
                <a:solidFill>
                  <a:schemeClr val="accent6">
                    <a:lumMod val="50000"/>
                  </a:schemeClr>
                </a:solidFill>
                <a:effectLst/>
                <a:uLnTx/>
                <a:uFillTx/>
                <a:latin typeface="Times New Roman" panose="02020603050405020304" pitchFamily="18" charset="0"/>
                <a:ea typeface="Times New Roman" panose="02020603050405020304" pitchFamily="18" charset="0"/>
              </a:rPr>
              <a:t>Python </a:t>
            </a:r>
            <a:r>
              <a:rPr kumimoji="0" lang="en-US" sz="3200" b="0" i="0" u="none" strike="noStrike" kern="0" cap="none" spc="0" normalizeH="0" baseline="0" noProof="0" dirty="0" err="1">
                <a:ln>
                  <a:noFill/>
                </a:ln>
                <a:solidFill>
                  <a:schemeClr val="accent6">
                    <a:lumMod val="50000"/>
                  </a:schemeClr>
                </a:solidFill>
                <a:effectLst/>
                <a:uLnTx/>
                <a:uFillTx/>
                <a:latin typeface="Times New Roman" panose="02020603050405020304" pitchFamily="18" charset="0"/>
                <a:ea typeface="Times New Roman" panose="02020603050405020304" pitchFamily="18" charset="0"/>
              </a:rPr>
              <a:t>là</a:t>
            </a:r>
            <a:r>
              <a:rPr kumimoji="0" lang="en-US" sz="3200" b="0" i="0" u="none" strike="noStrike" kern="0" cap="none" spc="0" normalizeH="0" baseline="0" noProof="0" dirty="0">
                <a:ln>
                  <a:noFill/>
                </a:ln>
                <a:solidFill>
                  <a:schemeClr val="accent6">
                    <a:lumMod val="50000"/>
                  </a:schemeClr>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schemeClr val="accent6">
                    <a:lumMod val="50000"/>
                  </a:schemeClr>
                </a:solidFill>
                <a:effectLst/>
                <a:uLnTx/>
                <a:uFillTx/>
                <a:latin typeface="Times New Roman" panose="02020603050405020304" pitchFamily="18" charset="0"/>
                <a:ea typeface="Times New Roman" panose="02020603050405020304" pitchFamily="18" charset="0"/>
              </a:rPr>
              <a:t>một</a:t>
            </a:r>
            <a:r>
              <a:rPr kumimoji="0" lang="en-US" sz="3200" b="0" i="0" u="none" strike="noStrike" kern="0" cap="none" spc="0" normalizeH="0" baseline="0" noProof="0" dirty="0">
                <a:ln>
                  <a:noFill/>
                </a:ln>
                <a:solidFill>
                  <a:schemeClr val="accent6">
                    <a:lumMod val="50000"/>
                  </a:schemeClr>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schemeClr val="accent6">
                    <a:lumMod val="50000"/>
                  </a:schemeClr>
                </a:solidFill>
                <a:effectLst/>
                <a:uLnTx/>
                <a:uFillTx/>
                <a:latin typeface="Times New Roman" panose="02020603050405020304" pitchFamily="18" charset="0"/>
                <a:ea typeface="Times New Roman" panose="02020603050405020304" pitchFamily="18" charset="0"/>
              </a:rPr>
              <a:t>ngôn</a:t>
            </a:r>
            <a:r>
              <a:rPr kumimoji="0" lang="en-US" sz="3200" b="0" i="0" u="none" strike="noStrike" kern="0" cap="none" spc="0" normalizeH="0" baseline="0" noProof="0" dirty="0">
                <a:ln>
                  <a:noFill/>
                </a:ln>
                <a:solidFill>
                  <a:schemeClr val="accent6">
                    <a:lumMod val="50000"/>
                  </a:schemeClr>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schemeClr val="accent6">
                    <a:lumMod val="50000"/>
                  </a:schemeClr>
                </a:solidFill>
                <a:effectLst/>
                <a:uLnTx/>
                <a:uFillTx/>
                <a:latin typeface="Times New Roman" panose="02020603050405020304" pitchFamily="18" charset="0"/>
                <a:ea typeface="Times New Roman" panose="02020603050405020304" pitchFamily="18" charset="0"/>
              </a:rPr>
              <a:t>ngữ</a:t>
            </a:r>
            <a:r>
              <a:rPr kumimoji="0" lang="en-US" sz="3200" b="0" i="0" u="none" strike="noStrike" kern="0" cap="none" spc="0" normalizeH="0" baseline="0" noProof="0" dirty="0">
                <a:ln>
                  <a:noFill/>
                </a:ln>
                <a:solidFill>
                  <a:schemeClr val="accent6">
                    <a:lumMod val="50000"/>
                  </a:schemeClr>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schemeClr val="accent6">
                    <a:lumMod val="50000"/>
                  </a:schemeClr>
                </a:solidFill>
                <a:effectLst/>
                <a:uLnTx/>
                <a:uFillTx/>
                <a:latin typeface="Times New Roman" panose="02020603050405020304" pitchFamily="18" charset="0"/>
                <a:ea typeface="Times New Roman" panose="02020603050405020304" pitchFamily="18" charset="0"/>
              </a:rPr>
              <a:t>lập</a:t>
            </a:r>
            <a:r>
              <a:rPr kumimoji="0" lang="en-US" sz="3200" b="0" i="0" u="none" strike="noStrike" kern="0" cap="none" spc="0" normalizeH="0" baseline="0" noProof="0" dirty="0">
                <a:ln>
                  <a:noFill/>
                </a:ln>
                <a:solidFill>
                  <a:schemeClr val="accent6">
                    <a:lumMod val="50000"/>
                  </a:schemeClr>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schemeClr val="accent6">
                    <a:lumMod val="50000"/>
                  </a:schemeClr>
                </a:solidFill>
                <a:effectLst/>
                <a:uLnTx/>
                <a:uFillTx/>
                <a:latin typeface="Times New Roman" panose="02020603050405020304" pitchFamily="18" charset="0"/>
                <a:ea typeface="Times New Roman" panose="02020603050405020304" pitchFamily="18" charset="0"/>
              </a:rPr>
              <a:t>trình</a:t>
            </a:r>
            <a:r>
              <a:rPr kumimoji="0" lang="en-US" sz="3200" b="0" i="0" u="none" strike="noStrike" kern="0" cap="none" spc="0" normalizeH="0" baseline="0" noProof="0" dirty="0">
                <a:ln>
                  <a:noFill/>
                </a:ln>
                <a:solidFill>
                  <a:schemeClr val="accent6">
                    <a:lumMod val="50000"/>
                  </a:schemeClr>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schemeClr val="accent6">
                    <a:lumMod val="50000"/>
                  </a:schemeClr>
                </a:solidFill>
                <a:effectLst/>
                <a:uLnTx/>
                <a:uFillTx/>
                <a:latin typeface="Times New Roman" panose="02020603050405020304" pitchFamily="18" charset="0"/>
                <a:ea typeface="Times New Roman" panose="02020603050405020304" pitchFamily="18" charset="0"/>
              </a:rPr>
              <a:t>bậc</a:t>
            </a:r>
            <a:r>
              <a:rPr kumimoji="0" lang="en-US" sz="3200" b="0" i="0" u="none" strike="noStrike" kern="0" cap="none" spc="0" normalizeH="0" baseline="0" noProof="0" dirty="0">
                <a:ln>
                  <a:noFill/>
                </a:ln>
                <a:solidFill>
                  <a:schemeClr val="accent6">
                    <a:lumMod val="50000"/>
                  </a:schemeClr>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schemeClr val="accent6">
                    <a:lumMod val="50000"/>
                  </a:schemeClr>
                </a:solidFill>
                <a:effectLst/>
                <a:uLnTx/>
                <a:uFillTx/>
                <a:latin typeface="Times New Roman" panose="02020603050405020304" pitchFamily="18" charset="0"/>
                <a:ea typeface="Times New Roman" panose="02020603050405020304" pitchFamily="18" charset="0"/>
              </a:rPr>
              <a:t>cao</a:t>
            </a:r>
            <a:r>
              <a:rPr kumimoji="0" lang="en-US" sz="3200" b="0" i="0" u="none" strike="noStrike" kern="0" cap="none" spc="0" normalizeH="0" baseline="0" noProof="0" dirty="0">
                <a:ln>
                  <a:noFill/>
                </a:ln>
                <a:solidFill>
                  <a:schemeClr val="accent6">
                    <a:lumMod val="50000"/>
                  </a:schemeClr>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schemeClr val="accent6">
                    <a:lumMod val="50000"/>
                  </a:schemeClr>
                </a:solidFill>
                <a:effectLst/>
                <a:uLnTx/>
                <a:uFillTx/>
                <a:latin typeface="Times New Roman" panose="02020603050405020304" pitchFamily="18" charset="0"/>
                <a:ea typeface="Times New Roman" panose="02020603050405020304" pitchFamily="18" charset="0"/>
              </a:rPr>
              <a:t>phổ</a:t>
            </a:r>
            <a:r>
              <a:rPr kumimoji="0" lang="en-US" sz="3200" b="0" i="0" u="none" strike="noStrike" kern="0" cap="none" spc="0" normalizeH="0" baseline="0" noProof="0" dirty="0">
                <a:ln>
                  <a:noFill/>
                </a:ln>
                <a:solidFill>
                  <a:schemeClr val="accent6">
                    <a:lumMod val="50000"/>
                  </a:schemeClr>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schemeClr val="accent6">
                    <a:lumMod val="50000"/>
                  </a:schemeClr>
                </a:solidFill>
                <a:effectLst/>
                <a:uLnTx/>
                <a:uFillTx/>
                <a:latin typeface="Times New Roman" panose="02020603050405020304" pitchFamily="18" charset="0"/>
                <a:ea typeface="Times New Roman" panose="02020603050405020304" pitchFamily="18" charset="0"/>
              </a:rPr>
              <a:t>biến</a:t>
            </a:r>
            <a:r>
              <a:rPr kumimoji="0" lang="en-US" sz="3200" b="0" i="0" u="none" strike="noStrike" kern="0" cap="none" spc="0" normalizeH="0" baseline="0" noProof="0" dirty="0">
                <a:ln>
                  <a:noFill/>
                </a:ln>
                <a:solidFill>
                  <a:schemeClr val="accent6">
                    <a:lumMod val="50000"/>
                  </a:schemeClr>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schemeClr val="accent6">
                    <a:lumMod val="50000"/>
                  </a:schemeClr>
                </a:solidFill>
                <a:effectLst/>
                <a:uLnTx/>
                <a:uFillTx/>
                <a:latin typeface="Times New Roman" panose="02020603050405020304" pitchFamily="18" charset="0"/>
                <a:ea typeface="Times New Roman" panose="02020603050405020304" pitchFamily="18" charset="0"/>
              </a:rPr>
              <a:t>trong</a:t>
            </a:r>
            <a:r>
              <a:rPr kumimoji="0" lang="en-US" sz="3200" b="0" i="0" u="none" strike="noStrike" kern="0" cap="none" spc="0" normalizeH="0" baseline="0" noProof="0" dirty="0">
                <a:ln>
                  <a:noFill/>
                </a:ln>
                <a:solidFill>
                  <a:schemeClr val="accent6">
                    <a:lumMod val="50000"/>
                  </a:schemeClr>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schemeClr val="accent6">
                    <a:lumMod val="50000"/>
                  </a:schemeClr>
                </a:solidFill>
                <a:effectLst/>
                <a:uLnTx/>
                <a:uFillTx/>
                <a:latin typeface="Times New Roman" panose="02020603050405020304" pitchFamily="18" charset="0"/>
                <a:ea typeface="Times New Roman" panose="02020603050405020304" pitchFamily="18" charset="0"/>
              </a:rPr>
              <a:t>nghiên</a:t>
            </a:r>
            <a:r>
              <a:rPr kumimoji="0" lang="en-US" sz="3200" b="0" i="0" u="none" strike="noStrike" kern="0" cap="none" spc="0" normalizeH="0" baseline="0" noProof="0" dirty="0">
                <a:ln>
                  <a:noFill/>
                </a:ln>
                <a:solidFill>
                  <a:schemeClr val="accent6">
                    <a:lumMod val="50000"/>
                  </a:schemeClr>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schemeClr val="accent6">
                    <a:lumMod val="50000"/>
                  </a:schemeClr>
                </a:solidFill>
                <a:effectLst/>
                <a:uLnTx/>
                <a:uFillTx/>
                <a:latin typeface="Times New Roman" panose="02020603050405020304" pitchFamily="18" charset="0"/>
                <a:ea typeface="Times New Roman" panose="02020603050405020304" pitchFamily="18" charset="0"/>
              </a:rPr>
              <a:t>cứu</a:t>
            </a:r>
            <a:r>
              <a:rPr kumimoji="0" lang="en-US" sz="3200" b="0" i="0" u="none" strike="noStrike" kern="0" cap="none" spc="0" normalizeH="0" baseline="0" noProof="0" dirty="0">
                <a:ln>
                  <a:noFill/>
                </a:ln>
                <a:solidFill>
                  <a:schemeClr val="accent6">
                    <a:lumMod val="50000"/>
                  </a:schemeClr>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schemeClr val="accent6">
                    <a:lumMod val="50000"/>
                  </a:schemeClr>
                </a:solidFill>
                <a:effectLst/>
                <a:uLnTx/>
                <a:uFillTx/>
                <a:latin typeface="Times New Roman" panose="02020603050405020304" pitchFamily="18" charset="0"/>
                <a:ea typeface="Times New Roman" panose="02020603050405020304" pitchFamily="18" charset="0"/>
              </a:rPr>
              <a:t>và</a:t>
            </a:r>
            <a:r>
              <a:rPr kumimoji="0" lang="en-US" sz="3200" b="0" i="0" u="none" strike="noStrike" kern="0" cap="none" spc="0" normalizeH="0" baseline="0" noProof="0" dirty="0">
                <a:ln>
                  <a:noFill/>
                </a:ln>
                <a:solidFill>
                  <a:schemeClr val="accent6">
                    <a:lumMod val="50000"/>
                  </a:schemeClr>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schemeClr val="accent6">
                    <a:lumMod val="50000"/>
                  </a:schemeClr>
                </a:solidFill>
                <a:effectLst/>
                <a:uLnTx/>
                <a:uFillTx/>
                <a:latin typeface="Times New Roman" panose="02020603050405020304" pitchFamily="18" charset="0"/>
                <a:ea typeface="Times New Roman" panose="02020603050405020304" pitchFamily="18" charset="0"/>
              </a:rPr>
              <a:t>giáo</a:t>
            </a:r>
            <a:r>
              <a:rPr kumimoji="0" lang="en-US" sz="3200" b="0" i="0" u="none" strike="noStrike" kern="0" cap="none" spc="0" normalizeH="0" baseline="0" noProof="0" dirty="0">
                <a:ln>
                  <a:noFill/>
                </a:ln>
                <a:solidFill>
                  <a:schemeClr val="accent6">
                    <a:lumMod val="50000"/>
                  </a:schemeClr>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schemeClr val="accent6">
                    <a:lumMod val="50000"/>
                  </a:schemeClr>
                </a:solidFill>
                <a:effectLst/>
                <a:uLnTx/>
                <a:uFillTx/>
                <a:latin typeface="Times New Roman" panose="02020603050405020304" pitchFamily="18" charset="0"/>
                <a:ea typeface="Times New Roman" panose="02020603050405020304" pitchFamily="18" charset="0"/>
              </a:rPr>
              <a:t>dục</a:t>
            </a:r>
            <a:endParaRPr kumimoji="0" lang="en-US" sz="3200" b="0" i="0" u="none" strike="noStrike" kern="0" cap="none" spc="0" normalizeH="0" baseline="0" noProof="0" dirty="0">
              <a:ln>
                <a:noFill/>
              </a:ln>
              <a:solidFill>
                <a:schemeClr val="accent6">
                  <a:lumMod val="50000"/>
                </a:schemeClr>
              </a:solidFill>
              <a:effectLst/>
              <a:uLnTx/>
              <a:uFillTx/>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FFFFCC"/>
        </a:solidFill>
        <a:effectLst/>
      </p:bgPr>
    </p:bg>
    <p:spTree>
      <p:nvGrpSpPr>
        <p:cNvPr id="1" name="">
          <a:extLst>
            <a:ext uri="{FF2B5EF4-FFF2-40B4-BE49-F238E27FC236}">
              <a16:creationId xmlns="" xmlns:a16="http://schemas.microsoft.com/office/drawing/2014/main" id="{8D69F973-2092-6C4C-604D-473F4AAF5E23}"/>
            </a:ext>
          </a:extLst>
        </p:cNvPr>
        <p:cNvGrpSpPr/>
        <p:nvPr/>
      </p:nvGrpSpPr>
      <p:grpSpPr>
        <a:xfrm>
          <a:off x="0" y="0"/>
          <a:ext cx="0" cy="0"/>
          <a:chOff x="0" y="0"/>
          <a:chExt cx="0" cy="0"/>
        </a:xfrm>
      </p:grpSpPr>
      <p:pic>
        <p:nvPicPr>
          <p:cNvPr id="5122" name="Picture 22" descr="SO00483_">
            <a:extLst>
              <a:ext uri="{FF2B5EF4-FFF2-40B4-BE49-F238E27FC236}">
                <a16:creationId xmlns="" xmlns:a16="http://schemas.microsoft.com/office/drawing/2014/main" id="{692A1A4A-5E5C-B6CA-5C73-61ED5FD2BFC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11012545" y="147454"/>
            <a:ext cx="1066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22" descr="SO00483_">
            <a:extLst>
              <a:ext uri="{FF2B5EF4-FFF2-40B4-BE49-F238E27FC236}">
                <a16:creationId xmlns="" xmlns:a16="http://schemas.microsoft.com/office/drawing/2014/main" id="{AF82D6A9-4E9B-591F-DFE4-6B223C4CB17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108380" y="5749447"/>
            <a:ext cx="1070180" cy="993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1" descr="N3">
            <a:extLst>
              <a:ext uri="{FF2B5EF4-FFF2-40B4-BE49-F238E27FC236}">
                <a16:creationId xmlns="" xmlns:a16="http://schemas.microsoft.com/office/drawing/2014/main" id="{BC618A52-8188-171D-777F-D81FC57305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flipH="1" flipV="1">
            <a:off x="-1178953" y="5570109"/>
            <a:ext cx="2468826" cy="105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23" descr="BAR_EL~1">
            <a:extLst>
              <a:ext uri="{FF2B5EF4-FFF2-40B4-BE49-F238E27FC236}">
                <a16:creationId xmlns="" xmlns:a16="http://schemas.microsoft.com/office/drawing/2014/main" id="{C8E46DCD-CF7F-93AD-E5F3-BB1905C7ED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30480" y="6685280"/>
            <a:ext cx="2045742" cy="167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21" descr="N3">
            <a:extLst>
              <a:ext uri="{FF2B5EF4-FFF2-40B4-BE49-F238E27FC236}">
                <a16:creationId xmlns="" xmlns:a16="http://schemas.microsoft.com/office/drawing/2014/main" id="{856DA4C6-4DAA-ED0D-2A94-315D2D2F83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flipH="1">
            <a:off x="10569517" y="1563574"/>
            <a:ext cx="3146658" cy="12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23" descr="BAR_EL~1">
            <a:extLst>
              <a:ext uri="{FF2B5EF4-FFF2-40B4-BE49-F238E27FC236}">
                <a16:creationId xmlns="" xmlns:a16="http://schemas.microsoft.com/office/drawing/2014/main" id="{B00A9C38-79F7-9832-E7FF-2BAFEEA913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0160625" y="53744"/>
            <a:ext cx="2045721" cy="139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hought Bubble: Cloud 1">
            <a:extLst>
              <a:ext uri="{FF2B5EF4-FFF2-40B4-BE49-F238E27FC236}">
                <a16:creationId xmlns="" xmlns:a16="http://schemas.microsoft.com/office/drawing/2014/main" id="{398C8337-7810-C31E-BDBA-E98F514807C2}"/>
              </a:ext>
            </a:extLst>
          </p:cNvPr>
          <p:cNvSpPr/>
          <p:nvPr/>
        </p:nvSpPr>
        <p:spPr>
          <a:xfrm>
            <a:off x="2261028" y="1688006"/>
            <a:ext cx="8539740" cy="3146659"/>
          </a:xfrm>
          <a:prstGeom prst="cloudCallout">
            <a:avLst>
              <a:gd name="adj1" fmla="val -60303"/>
              <a:gd name="adj2" fmla="val -64061"/>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t>Nêu</a:t>
            </a:r>
            <a:r>
              <a:rPr lang="en-US" sz="3200" b="1" dirty="0"/>
              <a:t> </a:t>
            </a:r>
            <a:r>
              <a:rPr lang="en-US" sz="3200" b="1" dirty="0" err="1"/>
              <a:t>quy</a:t>
            </a:r>
            <a:r>
              <a:rPr lang="en-US" sz="3200" b="1" dirty="0"/>
              <a:t> </a:t>
            </a:r>
            <a:r>
              <a:rPr lang="en-US" sz="3200" b="1" dirty="0" err="1"/>
              <a:t>trình</a:t>
            </a:r>
            <a:r>
              <a:rPr lang="en-US" sz="3200" b="1" dirty="0"/>
              <a:t> </a:t>
            </a:r>
            <a:r>
              <a:rPr lang="en-US" sz="3200" b="1" dirty="0" err="1"/>
              <a:t>làm</a:t>
            </a:r>
            <a:r>
              <a:rPr lang="en-US" sz="3200" b="1" dirty="0"/>
              <a:t> </a:t>
            </a:r>
            <a:r>
              <a:rPr lang="en-US" sz="3200" b="1" dirty="0" err="1"/>
              <a:t>việc</a:t>
            </a:r>
            <a:r>
              <a:rPr lang="en-US" sz="3200" b="1" dirty="0"/>
              <a:t> </a:t>
            </a:r>
            <a:r>
              <a:rPr lang="en-US" sz="3200" b="1" dirty="0" err="1"/>
              <a:t>với</a:t>
            </a:r>
            <a:r>
              <a:rPr lang="en-US" sz="3200" b="1" dirty="0"/>
              <a:t>  </a:t>
            </a:r>
            <a:r>
              <a:rPr lang="en-US" sz="3200" b="1" dirty="0" err="1"/>
              <a:t>một</a:t>
            </a:r>
            <a:r>
              <a:rPr lang="en-US" sz="3200" b="1" dirty="0"/>
              <a:t> </a:t>
            </a:r>
            <a:r>
              <a:rPr lang="en-US" sz="3200" b="1" dirty="0" err="1"/>
              <a:t>phần</a:t>
            </a:r>
            <a:r>
              <a:rPr lang="en-US" sz="3200" b="1" dirty="0"/>
              <a:t> </a:t>
            </a:r>
            <a:r>
              <a:rPr lang="en-US" sz="3200" b="1" dirty="0" err="1"/>
              <a:t>mềm</a:t>
            </a:r>
            <a:r>
              <a:rPr lang="en-US" sz="3200" b="1" dirty="0"/>
              <a:t>?</a:t>
            </a:r>
          </a:p>
        </p:txBody>
      </p:sp>
      <p:pic>
        <p:nvPicPr>
          <p:cNvPr id="7" name="Picture 6" descr="tải xuống.jpg">
            <a:extLst>
              <a:ext uri="{FF2B5EF4-FFF2-40B4-BE49-F238E27FC236}">
                <a16:creationId xmlns="" xmlns:a16="http://schemas.microsoft.com/office/drawing/2014/main" id="{589A5B0C-F494-CAAE-F054-DEE28EE86AA4}"/>
              </a:ext>
            </a:extLst>
          </p:cNvPr>
          <p:cNvPicPr>
            <a:picLocks noChangeAspect="1"/>
          </p:cNvPicPr>
          <p:nvPr/>
        </p:nvPicPr>
        <p:blipFill>
          <a:blip r:embed="rId4"/>
          <a:stretch>
            <a:fillRect/>
          </a:stretch>
        </p:blipFill>
        <p:spPr>
          <a:xfrm>
            <a:off x="0" y="1"/>
            <a:ext cx="1066800" cy="1568484"/>
          </a:xfrm>
          <a:prstGeom prst="rect">
            <a:avLst/>
          </a:prstGeom>
        </p:spPr>
      </p:pic>
    </p:spTree>
    <p:extLst>
      <p:ext uri="{BB962C8B-B14F-4D97-AF65-F5344CB8AC3E}">
        <p14:creationId xmlns:p14="http://schemas.microsoft.com/office/powerpoint/2010/main" val="1174251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FC82F78A-3517-44AA-9360-6B7B28F150BB}"/>
              </a:ext>
            </a:extLst>
          </p:cNvPr>
          <p:cNvPicPr>
            <a:picLocks noChangeAspect="1"/>
          </p:cNvPicPr>
          <p:nvPr/>
        </p:nvPicPr>
        <p:blipFill rotWithShape="1">
          <a:blip r:embed="rId2"/>
          <a:srcRect t="68090" r="78296"/>
          <a:stretch/>
        </p:blipFill>
        <p:spPr>
          <a:xfrm>
            <a:off x="6096000" y="1571065"/>
            <a:ext cx="4468057" cy="3962400"/>
          </a:xfrm>
          <a:prstGeom prst="rect">
            <a:avLst/>
          </a:prstGeom>
        </p:spPr>
      </p:pic>
      <p:pic>
        <p:nvPicPr>
          <p:cNvPr id="8" name="Picture 7">
            <a:extLst>
              <a:ext uri="{FF2B5EF4-FFF2-40B4-BE49-F238E27FC236}">
                <a16:creationId xmlns="" xmlns:a16="http://schemas.microsoft.com/office/drawing/2014/main" id="{3F1410E5-C259-FDD5-AF92-684155E1F4A9}"/>
              </a:ext>
            </a:extLst>
          </p:cNvPr>
          <p:cNvPicPr>
            <a:picLocks noChangeAspect="1"/>
          </p:cNvPicPr>
          <p:nvPr/>
        </p:nvPicPr>
        <p:blipFill>
          <a:blip r:embed="rId3"/>
          <a:srcRect l="401" r="36646"/>
          <a:stretch/>
        </p:blipFill>
        <p:spPr>
          <a:xfrm>
            <a:off x="6115292" y="1599640"/>
            <a:ext cx="4468057" cy="3280853"/>
          </a:xfrm>
          <a:prstGeom prst="rect">
            <a:avLst/>
          </a:prstGeom>
          <a:effectLst>
            <a:innerShdw blurRad="114300">
              <a:prstClr val="black"/>
            </a:innerShdw>
          </a:effectLst>
        </p:spPr>
      </p:pic>
      <p:sp>
        <p:nvSpPr>
          <p:cNvPr id="2" name="Title 1">
            <a:extLst>
              <a:ext uri="{FF2B5EF4-FFF2-40B4-BE49-F238E27FC236}">
                <a16:creationId xmlns="" xmlns:a16="http://schemas.microsoft.com/office/drawing/2014/main" id="{147B7E38-3379-4C07-89B4-388F46FF0BED}"/>
              </a:ext>
            </a:extLst>
          </p:cNvPr>
          <p:cNvSpPr>
            <a:spLocks noGrp="1"/>
          </p:cNvSpPr>
          <p:nvPr>
            <p:ph type="title"/>
          </p:nvPr>
        </p:nvSpPr>
        <p:spPr>
          <a:xfrm>
            <a:off x="357855" y="740673"/>
            <a:ext cx="4347959" cy="664381"/>
          </a:xfrm>
        </p:spPr>
        <p:txBody>
          <a:bodyPr>
            <a:noAutofit/>
          </a:bodyPr>
          <a:lstStyle/>
          <a:p>
            <a:pPr marL="0" marR="0" algn="l">
              <a:lnSpc>
                <a:spcPct val="100000"/>
              </a:lnSpc>
              <a:spcBef>
                <a:spcPts val="1200"/>
              </a:spcBef>
              <a:spcAft>
                <a:spcPts val="1200"/>
              </a:spcAft>
            </a:pPr>
            <a:r>
              <a:rPr lang="en-US" sz="3600" i="0" dirty="0">
                <a:solidFill>
                  <a:schemeClr val="tx1"/>
                </a:solidFill>
                <a:latin typeface="Times New Roman" panose="02020603050405020304" pitchFamily="18" charset="0"/>
                <a:ea typeface="+mn-ea"/>
                <a:cs typeface="Times New Roman" panose="02020603050405020304" pitchFamily="18" charset="0"/>
              </a:rPr>
              <a:t>- </a:t>
            </a:r>
            <a:r>
              <a:rPr lang="en-US" sz="3600" i="0" dirty="0" err="1">
                <a:solidFill>
                  <a:schemeClr val="tx1"/>
                </a:solidFill>
                <a:latin typeface="Times New Roman" panose="02020603050405020304" pitchFamily="18" charset="0"/>
                <a:ea typeface="+mn-ea"/>
                <a:cs typeface="Times New Roman" panose="02020603050405020304" pitchFamily="18" charset="0"/>
              </a:rPr>
              <a:t>Khởi</a:t>
            </a:r>
            <a:r>
              <a:rPr lang="en-US" sz="3600" i="0" dirty="0">
                <a:solidFill>
                  <a:schemeClr val="tx1"/>
                </a:solidFill>
                <a:latin typeface="Times New Roman" panose="02020603050405020304" pitchFamily="18" charset="0"/>
                <a:ea typeface="+mn-ea"/>
                <a:cs typeface="Times New Roman" panose="02020603050405020304" pitchFamily="18" charset="0"/>
              </a:rPr>
              <a:t> </a:t>
            </a:r>
            <a:r>
              <a:rPr lang="en-US" sz="3600" i="0" dirty="0" err="1">
                <a:solidFill>
                  <a:schemeClr val="tx1"/>
                </a:solidFill>
                <a:latin typeface="Times New Roman" panose="02020603050405020304" pitchFamily="18" charset="0"/>
                <a:ea typeface="+mn-ea"/>
                <a:cs typeface="Times New Roman" panose="02020603050405020304" pitchFamily="18" charset="0"/>
              </a:rPr>
              <a:t>động</a:t>
            </a:r>
            <a:r>
              <a:rPr lang="en-US" sz="3600" i="0" dirty="0">
                <a:solidFill>
                  <a:schemeClr val="tx1"/>
                </a:solidFill>
                <a:latin typeface="Times New Roman" panose="02020603050405020304" pitchFamily="18" charset="0"/>
                <a:ea typeface="+mn-ea"/>
                <a:cs typeface="Times New Roman" panose="02020603050405020304" pitchFamily="18" charset="0"/>
              </a:rPr>
              <a:t> Python</a:t>
            </a:r>
            <a:endParaRPr lang="en-US" sz="3600" i="0" dirty="0"/>
          </a:p>
        </p:txBody>
      </p:sp>
      <p:sp>
        <p:nvSpPr>
          <p:cNvPr id="7" name="Speech Bubble: Oval 6">
            <a:extLst>
              <a:ext uri="{FF2B5EF4-FFF2-40B4-BE49-F238E27FC236}">
                <a16:creationId xmlns="" xmlns:a16="http://schemas.microsoft.com/office/drawing/2014/main" id="{6616EA67-54F6-4BEE-8090-135EEC9DF21F}"/>
              </a:ext>
            </a:extLst>
          </p:cNvPr>
          <p:cNvSpPr/>
          <p:nvPr/>
        </p:nvSpPr>
        <p:spPr>
          <a:xfrm>
            <a:off x="4078134" y="4997096"/>
            <a:ext cx="1537855" cy="942110"/>
          </a:xfrm>
          <a:prstGeom prst="wedgeEllipseCallout">
            <a:avLst>
              <a:gd name="adj1" fmla="val 117005"/>
              <a:gd name="adj2" fmla="val -3750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b="1" dirty="0" err="1">
                <a:latin typeface="Times New Roman" panose="02020603050405020304" pitchFamily="18" charset="0"/>
                <a:cs typeface="Times New Roman" panose="02020603050405020304" pitchFamily="18" charset="0"/>
              </a:rPr>
              <a:t>Cửa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sổ</a:t>
            </a:r>
            <a:r>
              <a:rPr lang="en-US" sz="2400" b="1" dirty="0">
                <a:latin typeface="Times New Roman" panose="02020603050405020304" pitchFamily="18" charset="0"/>
                <a:cs typeface="Times New Roman" panose="02020603050405020304" pitchFamily="18" charset="0"/>
              </a:rPr>
              <a:t> Start</a:t>
            </a:r>
          </a:p>
        </p:txBody>
      </p:sp>
      <p:pic>
        <p:nvPicPr>
          <p:cNvPr id="3" name="Picture 2">
            <a:extLst>
              <a:ext uri="{FF2B5EF4-FFF2-40B4-BE49-F238E27FC236}">
                <a16:creationId xmlns="" xmlns:a16="http://schemas.microsoft.com/office/drawing/2014/main" id="{C109F9DE-BD53-5FEF-2B83-BEFCDB422A5B}"/>
              </a:ext>
            </a:extLst>
          </p:cNvPr>
          <p:cNvPicPr>
            <a:picLocks noChangeAspect="1"/>
          </p:cNvPicPr>
          <p:nvPr/>
        </p:nvPicPr>
        <p:blipFill>
          <a:blip r:embed="rId4"/>
          <a:stretch>
            <a:fillRect/>
          </a:stretch>
        </p:blipFill>
        <p:spPr>
          <a:xfrm>
            <a:off x="1079694" y="1841007"/>
            <a:ext cx="2705837" cy="2945597"/>
          </a:xfrm>
          <a:prstGeom prst="rect">
            <a:avLst/>
          </a:prstGeom>
        </p:spPr>
      </p:pic>
      <p:sp>
        <p:nvSpPr>
          <p:cNvPr id="6" name="Speech Bubble: Oval 5">
            <a:extLst>
              <a:ext uri="{FF2B5EF4-FFF2-40B4-BE49-F238E27FC236}">
                <a16:creationId xmlns="" xmlns:a16="http://schemas.microsoft.com/office/drawing/2014/main" id="{0964371C-C8B8-482D-8023-D41C13906EA9}"/>
              </a:ext>
            </a:extLst>
          </p:cNvPr>
          <p:cNvSpPr/>
          <p:nvPr/>
        </p:nvSpPr>
        <p:spPr>
          <a:xfrm>
            <a:off x="4248763" y="1505750"/>
            <a:ext cx="1537855" cy="942110"/>
          </a:xfrm>
          <a:prstGeom prst="wedgeEllipseCallout">
            <a:avLst>
              <a:gd name="adj1" fmla="val 139527"/>
              <a:gd name="adj2" fmla="val 71324"/>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Chọn</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7399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Arial">
      <a:majorFont>
        <a:latin typeface="Aria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5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spDef>
      <a:spPr/>
      <a:bodyPr rtlCol="0" anchor="ctr"/>
      <a:lstStyle>
        <a:defPPr algn="ctr">
          <a:defRPr dirty="0"/>
        </a:defPPr>
      </a:lstStyle>
      <a:style>
        <a:lnRef idx="1">
          <a:schemeClr val="accent2"/>
        </a:lnRef>
        <a:fillRef idx="3">
          <a:schemeClr val="accent2"/>
        </a:fillRef>
        <a:effectRef idx="2">
          <a:schemeClr val="accent2"/>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 xmlns:thm15="http://schemas.microsoft.com/office/thememl/2012/main" name="Celebration design slides.potx" id="{721A2DAC-17F9-49D5-9467-48377BA00D19}" vid="{6569DAFB-DD25-434B-8E4C-5109212A83B4}"/>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1850</TotalTime>
  <Words>1977</Words>
  <Application>Microsoft Office PowerPoint</Application>
  <PresentationFormat>Custom</PresentationFormat>
  <Paragraphs>224</Paragraphs>
  <Slides>30</Slides>
  <Notes>0</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Theme1</vt:lpstr>
      <vt:lpstr>Facet</vt:lpstr>
      <vt:lpstr>SỞ GIÁO DỤC VÀ ĐÀO TẠO BÌNH ĐỊNH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Khởi động Python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CỦNG CỐ</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TIN HỌC 11</dc:title>
  <dc:creator>Linh Nhi Trịnh Hoàng</dc:creator>
  <cp:lastModifiedBy>admin</cp:lastModifiedBy>
  <cp:revision>139</cp:revision>
  <dcterms:created xsi:type="dcterms:W3CDTF">2021-08-01T01:19:27Z</dcterms:created>
  <dcterms:modified xsi:type="dcterms:W3CDTF">2025-08-29T08:14:35Z</dcterms:modified>
</cp:coreProperties>
</file>