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2" r:id="rId2"/>
    <p:sldId id="466" r:id="rId3"/>
    <p:sldId id="487" r:id="rId4"/>
    <p:sldId id="486" r:id="rId5"/>
    <p:sldId id="462" r:id="rId6"/>
    <p:sldId id="457" r:id="rId7"/>
    <p:sldId id="479" r:id="rId8"/>
    <p:sldId id="482" r:id="rId9"/>
    <p:sldId id="483" r:id="rId10"/>
    <p:sldId id="484" r:id="rId11"/>
    <p:sldId id="485" r:id="rId12"/>
    <p:sldId id="468" r:id="rId13"/>
    <p:sldId id="470" r:id="rId14"/>
    <p:sldId id="475" r:id="rId15"/>
    <p:sldId id="472" r:id="rId16"/>
    <p:sldId id="473" r:id="rId17"/>
    <p:sldId id="34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A254A0"/>
    <a:srgbClr val="CCFF99"/>
    <a:srgbClr val="002060"/>
    <a:srgbClr val="00FF00"/>
    <a:srgbClr val="EA4B62"/>
    <a:srgbClr val="EFB880"/>
    <a:srgbClr val="FBA51A"/>
    <a:srgbClr val="F9A618"/>
    <a:srgbClr val="027D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0" d="100"/>
          <a:sy n="60" d="100"/>
        </p:scale>
        <p:origin x="-240"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B4E252-617A-4ACF-BE86-152EA7301D0F}" type="doc">
      <dgm:prSet loTypeId="urn:microsoft.com/office/officeart/2005/8/layout/hierarchy3" loCatId="list" qsTypeId="urn:microsoft.com/office/officeart/2005/8/quickstyle/simple3" qsCatId="simple" csTypeId="urn:microsoft.com/office/officeart/2005/8/colors/accent4_5" csCatId="accent4" phldr="1"/>
      <dgm:spPr/>
      <dgm:t>
        <a:bodyPr/>
        <a:lstStyle/>
        <a:p>
          <a:endParaRPr lang="en-US"/>
        </a:p>
      </dgm:t>
    </dgm:pt>
    <dgm:pt modelId="{967E2227-DC36-4691-87CF-5638A14EB445}">
      <dgm:prSet phldrT="[Text]" custT="1"/>
      <dgm:spPr/>
      <dgm:t>
        <a:bodyPr/>
        <a:lstStyle/>
        <a:p>
          <a:pPr algn="just"/>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mạng</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A. </a:t>
          </a:r>
          <a:r>
            <a:rPr lang="en-US" sz="2400" dirty="0" err="1" smtClean="0">
              <a:latin typeface="Times New Roman" panose="02020603050405020304" pitchFamily="18" charset="0"/>
              <a:cs typeface="Times New Roman" panose="02020603050405020304" pitchFamily="18" charset="0"/>
            </a:rPr>
            <a:t>Đưa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B.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ngôn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khiếm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phê</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hội</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C. </a:t>
          </a:r>
          <a:r>
            <a:rPr lang="en-US" sz="2400" dirty="0" err="1" smtClean="0">
              <a:latin typeface="Times New Roman" panose="02020603050405020304" pitchFamily="18" charset="0"/>
              <a:cs typeface="Times New Roman" panose="02020603050405020304" pitchFamily="18" charset="0"/>
            </a:rPr>
            <a:t>Ngăn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gởi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mạng</a:t>
          </a:r>
          <a:r>
            <a:rPr lang="en-US" sz="2400" dirty="0" smtClean="0">
              <a:latin typeface="Times New Roman" panose="02020603050405020304" pitchFamily="18" charset="0"/>
              <a:cs typeface="Times New Roman" panose="02020603050405020304" pitchFamily="18" charset="0"/>
            </a:rPr>
            <a:t> video quay </a:t>
          </a:r>
          <a:r>
            <a:rPr lang="en-US" sz="2400" dirty="0" err="1" smtClean="0">
              <a:latin typeface="Times New Roman" panose="02020603050405020304" pitchFamily="18" charset="0"/>
              <a:cs typeface="Times New Roman" panose="02020603050405020304" pitchFamily="18" charset="0"/>
            </a:rPr>
            <a:t>cảnh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D. </a:t>
          </a:r>
          <a:r>
            <a:rPr lang="en-US" sz="2400" dirty="0" err="1" smtClean="0">
              <a:latin typeface="Times New Roman" panose="02020603050405020304" pitchFamily="18" charset="0"/>
              <a:cs typeface="Times New Roman" panose="02020603050405020304" pitchFamily="18" charset="0"/>
            </a:rPr>
            <a:t>Chụp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rồi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gởi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06D2CEA2-DD0A-41C2-9E82-BAFD980FC283}" type="parTrans" cxnId="{7B6E8444-470A-418E-9294-79BFBF71B5D9}">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4C5E6693-EA7F-41F1-BD94-A2262FEE6016}" type="sibTrans" cxnId="{7B6E8444-470A-418E-9294-79BFBF71B5D9}">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FEC8D049-DC0E-4661-8EFA-BF4B91FDB592}" type="pres">
      <dgm:prSet presAssocID="{6EB4E252-617A-4ACF-BE86-152EA7301D0F}" presName="diagram" presStyleCnt="0">
        <dgm:presLayoutVars>
          <dgm:chPref val="1"/>
          <dgm:dir/>
          <dgm:animOne val="branch"/>
          <dgm:animLvl val="lvl"/>
          <dgm:resizeHandles/>
        </dgm:presLayoutVars>
      </dgm:prSet>
      <dgm:spPr/>
      <dgm:t>
        <a:bodyPr/>
        <a:lstStyle/>
        <a:p>
          <a:endParaRPr lang="en-US"/>
        </a:p>
      </dgm:t>
    </dgm:pt>
    <dgm:pt modelId="{59E17EF6-3087-4719-96E7-2D2FD410BB4B}" type="pres">
      <dgm:prSet presAssocID="{967E2227-DC36-4691-87CF-5638A14EB445}" presName="root" presStyleCnt="0"/>
      <dgm:spPr/>
    </dgm:pt>
    <dgm:pt modelId="{A5A1EB47-3057-42B0-990B-81FAD5621B9E}" type="pres">
      <dgm:prSet presAssocID="{967E2227-DC36-4691-87CF-5638A14EB445}" presName="rootComposite" presStyleCnt="0"/>
      <dgm:spPr/>
    </dgm:pt>
    <dgm:pt modelId="{AFDD541D-145D-4696-967B-922987FE8F2A}" type="pres">
      <dgm:prSet presAssocID="{967E2227-DC36-4691-87CF-5638A14EB445}" presName="rootText" presStyleLbl="node1" presStyleIdx="0" presStyleCnt="1" custScaleX="202172" custScaleY="118006"/>
      <dgm:spPr/>
      <dgm:t>
        <a:bodyPr/>
        <a:lstStyle/>
        <a:p>
          <a:endParaRPr lang="en-US"/>
        </a:p>
      </dgm:t>
    </dgm:pt>
    <dgm:pt modelId="{4E20143E-71D3-4F36-A44B-E0D78C1A8923}" type="pres">
      <dgm:prSet presAssocID="{967E2227-DC36-4691-87CF-5638A14EB445}" presName="rootConnector" presStyleLbl="node1" presStyleIdx="0" presStyleCnt="1"/>
      <dgm:spPr/>
      <dgm:t>
        <a:bodyPr/>
        <a:lstStyle/>
        <a:p>
          <a:endParaRPr lang="en-US"/>
        </a:p>
      </dgm:t>
    </dgm:pt>
    <dgm:pt modelId="{23BDC231-D70B-41AE-AC54-EC464648B80A}" type="pres">
      <dgm:prSet presAssocID="{967E2227-DC36-4691-87CF-5638A14EB445}" presName="childShape" presStyleCnt="0"/>
      <dgm:spPr/>
    </dgm:pt>
  </dgm:ptLst>
  <dgm:cxnLst>
    <dgm:cxn modelId="{7B6E8444-470A-418E-9294-79BFBF71B5D9}" srcId="{6EB4E252-617A-4ACF-BE86-152EA7301D0F}" destId="{967E2227-DC36-4691-87CF-5638A14EB445}" srcOrd="0" destOrd="0" parTransId="{06D2CEA2-DD0A-41C2-9E82-BAFD980FC283}" sibTransId="{4C5E6693-EA7F-41F1-BD94-A2262FEE6016}"/>
    <dgm:cxn modelId="{2C95C823-8D5A-4E15-9386-9EF9C4512215}" type="presOf" srcId="{967E2227-DC36-4691-87CF-5638A14EB445}" destId="{4E20143E-71D3-4F36-A44B-E0D78C1A8923}" srcOrd="1" destOrd="0" presId="urn:microsoft.com/office/officeart/2005/8/layout/hierarchy3"/>
    <dgm:cxn modelId="{B4263CC1-D0DF-445E-9B26-DEC912416470}" type="presOf" srcId="{967E2227-DC36-4691-87CF-5638A14EB445}" destId="{AFDD541D-145D-4696-967B-922987FE8F2A}" srcOrd="0" destOrd="0" presId="urn:microsoft.com/office/officeart/2005/8/layout/hierarchy3"/>
    <dgm:cxn modelId="{A8B92234-0F0F-4D3E-96FC-6BBC03FFDCE5}" type="presOf" srcId="{6EB4E252-617A-4ACF-BE86-152EA7301D0F}" destId="{FEC8D049-DC0E-4661-8EFA-BF4B91FDB592}" srcOrd="0" destOrd="0" presId="urn:microsoft.com/office/officeart/2005/8/layout/hierarchy3"/>
    <dgm:cxn modelId="{FF8971FE-D0DE-42E3-B87E-A755564411DD}" type="presParOf" srcId="{FEC8D049-DC0E-4661-8EFA-BF4B91FDB592}" destId="{59E17EF6-3087-4719-96E7-2D2FD410BB4B}" srcOrd="0" destOrd="0" presId="urn:microsoft.com/office/officeart/2005/8/layout/hierarchy3"/>
    <dgm:cxn modelId="{096DBF56-B164-43FD-9A05-0A988EDA7FF0}" type="presParOf" srcId="{59E17EF6-3087-4719-96E7-2D2FD410BB4B}" destId="{A5A1EB47-3057-42B0-990B-81FAD5621B9E}" srcOrd="0" destOrd="0" presId="urn:microsoft.com/office/officeart/2005/8/layout/hierarchy3"/>
    <dgm:cxn modelId="{7D2412CE-3B74-41C4-8A30-2EC12A1CAC34}" type="presParOf" srcId="{A5A1EB47-3057-42B0-990B-81FAD5621B9E}" destId="{AFDD541D-145D-4696-967B-922987FE8F2A}" srcOrd="0" destOrd="0" presId="urn:microsoft.com/office/officeart/2005/8/layout/hierarchy3"/>
    <dgm:cxn modelId="{9411F25B-59DA-45E4-AAF5-BDC662D8A166}" type="presParOf" srcId="{A5A1EB47-3057-42B0-990B-81FAD5621B9E}" destId="{4E20143E-71D3-4F36-A44B-E0D78C1A8923}" srcOrd="1" destOrd="0" presId="urn:microsoft.com/office/officeart/2005/8/layout/hierarchy3"/>
    <dgm:cxn modelId="{E5092872-01BD-4726-822A-F8C028B1A24D}" type="presParOf" srcId="{59E17EF6-3087-4719-96E7-2D2FD410BB4B}" destId="{23BDC231-D70B-41AE-AC54-EC464648B80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B4E252-617A-4ACF-BE86-152EA7301D0F}" type="doc">
      <dgm:prSet loTypeId="urn:microsoft.com/office/officeart/2005/8/layout/hierarchy3" loCatId="list" qsTypeId="urn:microsoft.com/office/officeart/2005/8/quickstyle/simple3" qsCatId="simple" csTypeId="urn:microsoft.com/office/officeart/2005/8/colors/accent4_5" csCatId="accent4" phldr="1"/>
      <dgm:spPr/>
      <dgm:t>
        <a:bodyPr/>
        <a:lstStyle/>
        <a:p>
          <a:endParaRPr lang="en-US"/>
        </a:p>
      </dgm:t>
    </dgm:pt>
    <dgm:pt modelId="{967E2227-DC36-4691-87CF-5638A14EB445}">
      <dgm:prSet phldrT="[Text]" custT="1"/>
      <dgm:spPr/>
      <dgm:t>
        <a:bodyPr/>
        <a:lstStyle/>
        <a:p>
          <a:pPr algn="just"/>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mạng</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A. </a:t>
          </a:r>
          <a:r>
            <a:rPr lang="en-US" sz="2400" dirty="0" err="1" smtClean="0">
              <a:latin typeface="Times New Roman" panose="02020603050405020304" pitchFamily="18" charset="0"/>
              <a:cs typeface="Times New Roman" panose="02020603050405020304" pitchFamily="18" charset="0"/>
            </a:rPr>
            <a:t>Đưa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B.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ngôn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khiếm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phê</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hội</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C. </a:t>
          </a:r>
          <a:r>
            <a:rPr lang="en-US" sz="2400" dirty="0" err="1" smtClean="0">
              <a:latin typeface="Times New Roman" panose="02020603050405020304" pitchFamily="18" charset="0"/>
              <a:cs typeface="Times New Roman" panose="02020603050405020304" pitchFamily="18" charset="0"/>
            </a:rPr>
            <a:t>Ngăn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gởi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mạng</a:t>
          </a:r>
          <a:r>
            <a:rPr lang="en-US" sz="2400" dirty="0" smtClean="0">
              <a:latin typeface="Times New Roman" panose="02020603050405020304" pitchFamily="18" charset="0"/>
              <a:cs typeface="Times New Roman" panose="02020603050405020304" pitchFamily="18" charset="0"/>
            </a:rPr>
            <a:t> video quay </a:t>
          </a:r>
          <a:r>
            <a:rPr lang="en-US" sz="2400" dirty="0" err="1" smtClean="0">
              <a:latin typeface="Times New Roman" panose="02020603050405020304" pitchFamily="18" charset="0"/>
              <a:cs typeface="Times New Roman" panose="02020603050405020304" pitchFamily="18" charset="0"/>
            </a:rPr>
            <a:t>cảnh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D. </a:t>
          </a:r>
          <a:r>
            <a:rPr lang="en-US" sz="2400" dirty="0" err="1" smtClean="0">
              <a:latin typeface="Times New Roman" panose="02020603050405020304" pitchFamily="18" charset="0"/>
              <a:cs typeface="Times New Roman" panose="02020603050405020304" pitchFamily="18" charset="0"/>
            </a:rPr>
            <a:t>Chụp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rồi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gởi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06D2CEA2-DD0A-41C2-9E82-BAFD980FC283}" type="parTrans" cxnId="{7B6E8444-470A-418E-9294-79BFBF71B5D9}">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4C5E6693-EA7F-41F1-BD94-A2262FEE6016}" type="sibTrans" cxnId="{7B6E8444-470A-418E-9294-79BFBF71B5D9}">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FEC8D049-DC0E-4661-8EFA-BF4B91FDB592}" type="pres">
      <dgm:prSet presAssocID="{6EB4E252-617A-4ACF-BE86-152EA7301D0F}" presName="diagram" presStyleCnt="0">
        <dgm:presLayoutVars>
          <dgm:chPref val="1"/>
          <dgm:dir/>
          <dgm:animOne val="branch"/>
          <dgm:animLvl val="lvl"/>
          <dgm:resizeHandles/>
        </dgm:presLayoutVars>
      </dgm:prSet>
      <dgm:spPr/>
      <dgm:t>
        <a:bodyPr/>
        <a:lstStyle/>
        <a:p>
          <a:endParaRPr lang="en-US"/>
        </a:p>
      </dgm:t>
    </dgm:pt>
    <dgm:pt modelId="{59E17EF6-3087-4719-96E7-2D2FD410BB4B}" type="pres">
      <dgm:prSet presAssocID="{967E2227-DC36-4691-87CF-5638A14EB445}" presName="root" presStyleCnt="0"/>
      <dgm:spPr/>
    </dgm:pt>
    <dgm:pt modelId="{A5A1EB47-3057-42B0-990B-81FAD5621B9E}" type="pres">
      <dgm:prSet presAssocID="{967E2227-DC36-4691-87CF-5638A14EB445}" presName="rootComposite" presStyleCnt="0"/>
      <dgm:spPr/>
    </dgm:pt>
    <dgm:pt modelId="{AFDD541D-145D-4696-967B-922987FE8F2A}" type="pres">
      <dgm:prSet presAssocID="{967E2227-DC36-4691-87CF-5638A14EB445}" presName="rootText" presStyleLbl="node1" presStyleIdx="0" presStyleCnt="1" custScaleX="202172" custScaleY="118006"/>
      <dgm:spPr/>
      <dgm:t>
        <a:bodyPr/>
        <a:lstStyle/>
        <a:p>
          <a:endParaRPr lang="en-US"/>
        </a:p>
      </dgm:t>
    </dgm:pt>
    <dgm:pt modelId="{4E20143E-71D3-4F36-A44B-E0D78C1A8923}" type="pres">
      <dgm:prSet presAssocID="{967E2227-DC36-4691-87CF-5638A14EB445}" presName="rootConnector" presStyleLbl="node1" presStyleIdx="0" presStyleCnt="1"/>
      <dgm:spPr/>
      <dgm:t>
        <a:bodyPr/>
        <a:lstStyle/>
        <a:p>
          <a:endParaRPr lang="en-US"/>
        </a:p>
      </dgm:t>
    </dgm:pt>
    <dgm:pt modelId="{23BDC231-D70B-41AE-AC54-EC464648B80A}" type="pres">
      <dgm:prSet presAssocID="{967E2227-DC36-4691-87CF-5638A14EB445}" presName="childShape" presStyleCnt="0"/>
      <dgm:spPr/>
    </dgm:pt>
  </dgm:ptLst>
  <dgm:cxnLst>
    <dgm:cxn modelId="{E278578A-2F13-4EC0-8344-2964D369BDE7}" type="presOf" srcId="{967E2227-DC36-4691-87CF-5638A14EB445}" destId="{AFDD541D-145D-4696-967B-922987FE8F2A}" srcOrd="0" destOrd="0" presId="urn:microsoft.com/office/officeart/2005/8/layout/hierarchy3"/>
    <dgm:cxn modelId="{7B6E8444-470A-418E-9294-79BFBF71B5D9}" srcId="{6EB4E252-617A-4ACF-BE86-152EA7301D0F}" destId="{967E2227-DC36-4691-87CF-5638A14EB445}" srcOrd="0" destOrd="0" parTransId="{06D2CEA2-DD0A-41C2-9E82-BAFD980FC283}" sibTransId="{4C5E6693-EA7F-41F1-BD94-A2262FEE6016}"/>
    <dgm:cxn modelId="{F56988B5-5611-48C4-B4A5-F74B526DB513}" type="presOf" srcId="{967E2227-DC36-4691-87CF-5638A14EB445}" destId="{4E20143E-71D3-4F36-A44B-E0D78C1A8923}" srcOrd="1" destOrd="0" presId="urn:microsoft.com/office/officeart/2005/8/layout/hierarchy3"/>
    <dgm:cxn modelId="{E2917977-4B69-42ED-9B8F-971EE54A013C}" type="presOf" srcId="{6EB4E252-617A-4ACF-BE86-152EA7301D0F}" destId="{FEC8D049-DC0E-4661-8EFA-BF4B91FDB592}" srcOrd="0" destOrd="0" presId="urn:microsoft.com/office/officeart/2005/8/layout/hierarchy3"/>
    <dgm:cxn modelId="{08BABDAF-8C4B-4723-9AC1-E4D13704E991}" type="presParOf" srcId="{FEC8D049-DC0E-4661-8EFA-BF4B91FDB592}" destId="{59E17EF6-3087-4719-96E7-2D2FD410BB4B}" srcOrd="0" destOrd="0" presId="urn:microsoft.com/office/officeart/2005/8/layout/hierarchy3"/>
    <dgm:cxn modelId="{902A90CB-1BA9-4BF8-A85E-70D1DA249BB8}" type="presParOf" srcId="{59E17EF6-3087-4719-96E7-2D2FD410BB4B}" destId="{A5A1EB47-3057-42B0-990B-81FAD5621B9E}" srcOrd="0" destOrd="0" presId="urn:microsoft.com/office/officeart/2005/8/layout/hierarchy3"/>
    <dgm:cxn modelId="{D4611040-388B-4743-B949-028E65D9E5E0}" type="presParOf" srcId="{A5A1EB47-3057-42B0-990B-81FAD5621B9E}" destId="{AFDD541D-145D-4696-967B-922987FE8F2A}" srcOrd="0" destOrd="0" presId="urn:microsoft.com/office/officeart/2005/8/layout/hierarchy3"/>
    <dgm:cxn modelId="{5597610C-3BD6-4A27-9D7F-478324590097}" type="presParOf" srcId="{A5A1EB47-3057-42B0-990B-81FAD5621B9E}" destId="{4E20143E-71D3-4F36-A44B-E0D78C1A8923}" srcOrd="1" destOrd="0" presId="urn:microsoft.com/office/officeart/2005/8/layout/hierarchy3"/>
    <dgm:cxn modelId="{CDB09C0B-7125-42F3-9A20-074226C86748}" type="presParOf" srcId="{59E17EF6-3087-4719-96E7-2D2FD410BB4B}" destId="{23BDC231-D70B-41AE-AC54-EC464648B80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B4E252-617A-4ACF-BE86-152EA7301D0F}" type="doc">
      <dgm:prSet loTypeId="urn:microsoft.com/office/officeart/2005/8/layout/hierarchy3" loCatId="list" qsTypeId="urn:microsoft.com/office/officeart/2005/8/quickstyle/simple3" qsCatId="simple" csTypeId="urn:microsoft.com/office/officeart/2005/8/colors/accent4_5" csCatId="accent4" phldr="1"/>
      <dgm:spPr/>
      <dgm:t>
        <a:bodyPr/>
        <a:lstStyle/>
        <a:p>
          <a:endParaRPr lang="en-US"/>
        </a:p>
      </dgm:t>
    </dgm:pt>
    <dgm:pt modelId="{B8D9C8E4-6E0C-4286-B6E5-2D32C608BAEC}">
      <dgm:prSet phldrT="[Text]" custT="1"/>
      <dgm:spPr/>
      <dgm:t>
        <a:bodyPr/>
        <a:lstStyle/>
        <a:p>
          <a:pPr algn="ct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endParaRPr lang="en-US" sz="2400" dirty="0">
            <a:latin typeface="Times New Roman" panose="02020603050405020304" pitchFamily="18" charset="0"/>
            <a:cs typeface="Times New Roman" panose="02020603050405020304" pitchFamily="18" charset="0"/>
          </a:endParaRPr>
        </a:p>
      </dgm:t>
    </dgm:pt>
    <dgm:pt modelId="{61C7ABF3-89CB-4F68-9B2A-F361CF27D172}" type="parTrans" cxnId="{62546F33-21B3-47F1-B476-D57F3BE0A50D}">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8D3DC2EC-D641-470A-8831-F513B5BACD95}" type="sibTrans" cxnId="{62546F33-21B3-47F1-B476-D57F3BE0A50D}">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967E2227-DC36-4691-87CF-5638A14EB445}">
      <dgm:prSet phldrT="[Text]" custT="1"/>
      <dgm:spPr/>
      <dgm:t>
        <a:bodyPr/>
        <a:lstStyle/>
        <a:p>
          <a:pPr algn="just"/>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 …</a:t>
          </a:r>
        </a:p>
      </dgm:t>
    </dgm:pt>
    <dgm:pt modelId="{06D2CEA2-DD0A-41C2-9E82-BAFD980FC283}" type="parTrans" cxnId="{7B6E8444-470A-418E-9294-79BFBF71B5D9}">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4C5E6693-EA7F-41F1-BD94-A2262FEE6016}" type="sibTrans" cxnId="{7B6E8444-470A-418E-9294-79BFBF71B5D9}">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FEC8D049-DC0E-4661-8EFA-BF4B91FDB592}" type="pres">
      <dgm:prSet presAssocID="{6EB4E252-617A-4ACF-BE86-152EA7301D0F}" presName="diagram" presStyleCnt="0">
        <dgm:presLayoutVars>
          <dgm:chPref val="1"/>
          <dgm:dir/>
          <dgm:animOne val="branch"/>
          <dgm:animLvl val="lvl"/>
          <dgm:resizeHandles/>
        </dgm:presLayoutVars>
      </dgm:prSet>
      <dgm:spPr/>
      <dgm:t>
        <a:bodyPr/>
        <a:lstStyle/>
        <a:p>
          <a:endParaRPr lang="en-US"/>
        </a:p>
      </dgm:t>
    </dgm:pt>
    <dgm:pt modelId="{F11C809E-384B-44FB-8682-7E9F23EE1E50}" type="pres">
      <dgm:prSet presAssocID="{B8D9C8E4-6E0C-4286-B6E5-2D32C608BAEC}" presName="root" presStyleCnt="0"/>
      <dgm:spPr/>
    </dgm:pt>
    <dgm:pt modelId="{FC39905B-F96F-4233-90BA-B1F8546F98C5}" type="pres">
      <dgm:prSet presAssocID="{B8D9C8E4-6E0C-4286-B6E5-2D32C608BAEC}" presName="rootComposite" presStyleCnt="0"/>
      <dgm:spPr/>
    </dgm:pt>
    <dgm:pt modelId="{1D8F0AA5-AE5D-4C12-9F2C-73AB35A4FAC1}" type="pres">
      <dgm:prSet presAssocID="{B8D9C8E4-6E0C-4286-B6E5-2D32C608BAEC}" presName="rootText" presStyleLbl="node1" presStyleIdx="0" presStyleCnt="1" custScaleX="207075"/>
      <dgm:spPr/>
      <dgm:t>
        <a:bodyPr/>
        <a:lstStyle/>
        <a:p>
          <a:endParaRPr lang="en-US"/>
        </a:p>
      </dgm:t>
    </dgm:pt>
    <dgm:pt modelId="{4A59A19A-3567-430E-95E8-3DF8D24216C3}" type="pres">
      <dgm:prSet presAssocID="{B8D9C8E4-6E0C-4286-B6E5-2D32C608BAEC}" presName="rootConnector" presStyleLbl="node1" presStyleIdx="0" presStyleCnt="1"/>
      <dgm:spPr/>
      <dgm:t>
        <a:bodyPr/>
        <a:lstStyle/>
        <a:p>
          <a:endParaRPr lang="en-US"/>
        </a:p>
      </dgm:t>
    </dgm:pt>
    <dgm:pt modelId="{A180A083-9E1F-4D35-BD40-AD2A98038A7D}" type="pres">
      <dgm:prSet presAssocID="{B8D9C8E4-6E0C-4286-B6E5-2D32C608BAEC}" presName="childShape" presStyleCnt="0"/>
      <dgm:spPr/>
    </dgm:pt>
    <dgm:pt modelId="{D211CF87-43A6-4503-9E48-87E989641D75}" type="pres">
      <dgm:prSet presAssocID="{06D2CEA2-DD0A-41C2-9E82-BAFD980FC283}" presName="Name13" presStyleLbl="parChTrans1D2" presStyleIdx="0" presStyleCnt="1"/>
      <dgm:spPr/>
      <dgm:t>
        <a:bodyPr/>
        <a:lstStyle/>
        <a:p>
          <a:endParaRPr lang="en-US"/>
        </a:p>
      </dgm:t>
    </dgm:pt>
    <dgm:pt modelId="{5E3F64EC-FA42-4B4A-81DD-327D7823F999}" type="pres">
      <dgm:prSet presAssocID="{967E2227-DC36-4691-87CF-5638A14EB445}" presName="childText" presStyleLbl="bgAcc1" presStyleIdx="0" presStyleCnt="1" custScaleX="552936" custScaleY="366697">
        <dgm:presLayoutVars>
          <dgm:bulletEnabled val="1"/>
        </dgm:presLayoutVars>
      </dgm:prSet>
      <dgm:spPr/>
      <dgm:t>
        <a:bodyPr/>
        <a:lstStyle/>
        <a:p>
          <a:endParaRPr lang="en-US"/>
        </a:p>
      </dgm:t>
    </dgm:pt>
  </dgm:ptLst>
  <dgm:cxnLst>
    <dgm:cxn modelId="{6F3130EB-8DC2-49B4-AFE7-69ED4D5C7294}" type="presOf" srcId="{6EB4E252-617A-4ACF-BE86-152EA7301D0F}" destId="{FEC8D049-DC0E-4661-8EFA-BF4B91FDB592}" srcOrd="0" destOrd="0" presId="urn:microsoft.com/office/officeart/2005/8/layout/hierarchy3"/>
    <dgm:cxn modelId="{AD2E433D-BFC4-4440-BE23-BCFD3015C9D4}" type="presOf" srcId="{B8D9C8E4-6E0C-4286-B6E5-2D32C608BAEC}" destId="{4A59A19A-3567-430E-95E8-3DF8D24216C3}" srcOrd="1" destOrd="0" presId="urn:microsoft.com/office/officeart/2005/8/layout/hierarchy3"/>
    <dgm:cxn modelId="{5AAA4B23-0007-4A59-8F4B-E8BEA76D26E1}" type="presOf" srcId="{B8D9C8E4-6E0C-4286-B6E5-2D32C608BAEC}" destId="{1D8F0AA5-AE5D-4C12-9F2C-73AB35A4FAC1}" srcOrd="0" destOrd="0" presId="urn:microsoft.com/office/officeart/2005/8/layout/hierarchy3"/>
    <dgm:cxn modelId="{62546F33-21B3-47F1-B476-D57F3BE0A50D}" srcId="{6EB4E252-617A-4ACF-BE86-152EA7301D0F}" destId="{B8D9C8E4-6E0C-4286-B6E5-2D32C608BAEC}" srcOrd="0" destOrd="0" parTransId="{61C7ABF3-89CB-4F68-9B2A-F361CF27D172}" sibTransId="{8D3DC2EC-D641-470A-8831-F513B5BACD95}"/>
    <dgm:cxn modelId="{7B6E8444-470A-418E-9294-79BFBF71B5D9}" srcId="{B8D9C8E4-6E0C-4286-B6E5-2D32C608BAEC}" destId="{967E2227-DC36-4691-87CF-5638A14EB445}" srcOrd="0" destOrd="0" parTransId="{06D2CEA2-DD0A-41C2-9E82-BAFD980FC283}" sibTransId="{4C5E6693-EA7F-41F1-BD94-A2262FEE6016}"/>
    <dgm:cxn modelId="{FBAE3C5D-2780-414E-9AF7-44B2E90FA6DA}" type="presOf" srcId="{06D2CEA2-DD0A-41C2-9E82-BAFD980FC283}" destId="{D211CF87-43A6-4503-9E48-87E989641D75}" srcOrd="0" destOrd="0" presId="urn:microsoft.com/office/officeart/2005/8/layout/hierarchy3"/>
    <dgm:cxn modelId="{C9017924-EEFA-46D3-9326-0207E6110FD1}" type="presOf" srcId="{967E2227-DC36-4691-87CF-5638A14EB445}" destId="{5E3F64EC-FA42-4B4A-81DD-327D7823F999}" srcOrd="0" destOrd="0" presId="urn:microsoft.com/office/officeart/2005/8/layout/hierarchy3"/>
    <dgm:cxn modelId="{7A6B33FC-B58A-4257-B41A-3C36FF8B3DB0}" type="presParOf" srcId="{FEC8D049-DC0E-4661-8EFA-BF4B91FDB592}" destId="{F11C809E-384B-44FB-8682-7E9F23EE1E50}" srcOrd="0" destOrd="0" presId="urn:microsoft.com/office/officeart/2005/8/layout/hierarchy3"/>
    <dgm:cxn modelId="{33EBE65A-C3FC-4135-B102-8A99A50A5EED}" type="presParOf" srcId="{F11C809E-384B-44FB-8682-7E9F23EE1E50}" destId="{FC39905B-F96F-4233-90BA-B1F8546F98C5}" srcOrd="0" destOrd="0" presId="urn:microsoft.com/office/officeart/2005/8/layout/hierarchy3"/>
    <dgm:cxn modelId="{0021C80D-46C1-4C43-9AC6-E27C8780906F}" type="presParOf" srcId="{FC39905B-F96F-4233-90BA-B1F8546F98C5}" destId="{1D8F0AA5-AE5D-4C12-9F2C-73AB35A4FAC1}" srcOrd="0" destOrd="0" presId="urn:microsoft.com/office/officeart/2005/8/layout/hierarchy3"/>
    <dgm:cxn modelId="{077E2ED6-4455-4032-B8AD-94C685208F9A}" type="presParOf" srcId="{FC39905B-F96F-4233-90BA-B1F8546F98C5}" destId="{4A59A19A-3567-430E-95E8-3DF8D24216C3}" srcOrd="1" destOrd="0" presId="urn:microsoft.com/office/officeart/2005/8/layout/hierarchy3"/>
    <dgm:cxn modelId="{71EDC54E-67B9-4E75-B79B-03864A9F0BE6}" type="presParOf" srcId="{F11C809E-384B-44FB-8682-7E9F23EE1E50}" destId="{A180A083-9E1F-4D35-BD40-AD2A98038A7D}" srcOrd="1" destOrd="0" presId="urn:microsoft.com/office/officeart/2005/8/layout/hierarchy3"/>
    <dgm:cxn modelId="{27D2A7FE-13D7-40A1-BE74-FA598F672B86}" type="presParOf" srcId="{A180A083-9E1F-4D35-BD40-AD2A98038A7D}" destId="{D211CF87-43A6-4503-9E48-87E989641D75}" srcOrd="0" destOrd="0" presId="urn:microsoft.com/office/officeart/2005/8/layout/hierarchy3"/>
    <dgm:cxn modelId="{0DB63FE9-7CA6-47C4-BDA2-F9F63BE55E3D}" type="presParOf" srcId="{A180A083-9E1F-4D35-BD40-AD2A98038A7D}" destId="{5E3F64EC-FA42-4B4A-81DD-327D7823F999}"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6ACF6A-26AA-43B6-A0B0-87F9266EC8E0}" type="doc">
      <dgm:prSet loTypeId="urn:microsoft.com/office/officeart/2005/8/layout/cycle8" loCatId="cycle" qsTypeId="urn:microsoft.com/office/officeart/2005/8/quickstyle/simple3" qsCatId="simple" csTypeId="urn:microsoft.com/office/officeart/2005/8/colors/colorful1" csCatId="colorful" phldr="1"/>
      <dgm:spPr/>
      <dgm:t>
        <a:bodyPr/>
        <a:lstStyle/>
        <a:p>
          <a:endParaRPr lang="en-US"/>
        </a:p>
      </dgm:t>
    </dgm:pt>
    <dgm:pt modelId="{55068ED0-EA03-4107-8DAA-47842AA7D582}">
      <dgm:prSet phldrT="[Text]" custT="1"/>
      <dgm:spPr/>
      <dgm:t>
        <a:bodyPr/>
        <a:lstStyle/>
        <a:p>
          <a:pPr algn="ct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vi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endParaRPr lang="en-US" sz="2000" dirty="0">
            <a:latin typeface="Times New Roman" panose="02020603050405020304" pitchFamily="18" charset="0"/>
            <a:cs typeface="Times New Roman" panose="02020603050405020304" pitchFamily="18" charset="0"/>
          </a:endParaRPr>
        </a:p>
      </dgm:t>
    </dgm:pt>
    <dgm:pt modelId="{16CB5FC0-8B9D-46D2-8D59-9A5C7E61EDAB}" type="parTrans" cxnId="{75B61523-8251-4F76-8E15-5AAE8C83414A}">
      <dgm:prSet/>
      <dgm:spPr/>
      <dgm:t>
        <a:bodyPr/>
        <a:lstStyle/>
        <a:p>
          <a:pPr algn="ctr"/>
          <a:endParaRPr lang="en-US" sz="2000">
            <a:latin typeface="Times New Roman" panose="02020603050405020304" pitchFamily="18" charset="0"/>
            <a:cs typeface="Times New Roman" panose="02020603050405020304" pitchFamily="18" charset="0"/>
          </a:endParaRPr>
        </a:p>
      </dgm:t>
    </dgm:pt>
    <dgm:pt modelId="{2709F74F-3E9F-4369-A8FB-D9D924C545A8}" type="sibTrans" cxnId="{75B61523-8251-4F76-8E15-5AAE8C83414A}">
      <dgm:prSet/>
      <dgm:spPr/>
      <dgm:t>
        <a:bodyPr/>
        <a:lstStyle/>
        <a:p>
          <a:pPr algn="ctr"/>
          <a:endParaRPr lang="en-US" sz="2000">
            <a:latin typeface="Times New Roman" panose="02020603050405020304" pitchFamily="18" charset="0"/>
            <a:cs typeface="Times New Roman" panose="02020603050405020304" pitchFamily="18" charset="0"/>
          </a:endParaRPr>
        </a:p>
      </dgm:t>
    </dgm:pt>
    <dgm:pt modelId="{C08C87DD-8024-40E3-901D-22378637A7AF}">
      <dgm:prSet phldrT="[Text]" custT="1"/>
      <dgm:spPr/>
      <dgm:t>
        <a:bodyPr/>
        <a:lstStyle/>
        <a:p>
          <a:pPr algn="ct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tĩnh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kiến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endParaRPr lang="en-US" sz="2000" dirty="0">
            <a:latin typeface="Times New Roman" panose="02020603050405020304" pitchFamily="18" charset="0"/>
            <a:cs typeface="Times New Roman" panose="02020603050405020304" pitchFamily="18" charset="0"/>
          </a:endParaRPr>
        </a:p>
      </dgm:t>
    </dgm:pt>
    <dgm:pt modelId="{B6662E53-66A6-4ADA-B0CF-312DE8F88B09}" type="parTrans" cxnId="{68EF0CAE-DB47-4B59-8E1E-F3382376AB83}">
      <dgm:prSet/>
      <dgm:spPr/>
      <dgm:t>
        <a:bodyPr/>
        <a:lstStyle/>
        <a:p>
          <a:pPr algn="ctr"/>
          <a:endParaRPr lang="en-US" sz="2000">
            <a:latin typeface="Times New Roman" panose="02020603050405020304" pitchFamily="18" charset="0"/>
            <a:cs typeface="Times New Roman" panose="02020603050405020304" pitchFamily="18" charset="0"/>
          </a:endParaRPr>
        </a:p>
      </dgm:t>
    </dgm:pt>
    <dgm:pt modelId="{59EE919E-4A55-4CDA-9A9F-491EFC042BA1}" type="sibTrans" cxnId="{68EF0CAE-DB47-4B59-8E1E-F3382376AB83}">
      <dgm:prSet/>
      <dgm:spPr/>
      <dgm:t>
        <a:bodyPr/>
        <a:lstStyle/>
        <a:p>
          <a:pPr algn="ctr"/>
          <a:endParaRPr lang="en-US" sz="2000">
            <a:latin typeface="Times New Roman" panose="02020603050405020304" pitchFamily="18" charset="0"/>
            <a:cs typeface="Times New Roman" panose="02020603050405020304" pitchFamily="18" charset="0"/>
          </a:endParaRPr>
        </a:p>
      </dgm:t>
    </dgm:pt>
    <dgm:pt modelId="{3F56C6AB-F2F8-477D-9BD2-FDBD73C075BE}">
      <dgm:prSet phldrT="[Text]" custT="1"/>
      <dgm:spPr/>
      <dgm:t>
        <a:bodyPr/>
        <a:lstStyle/>
        <a:p>
          <a:pPr algn="ct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xử</a:t>
          </a:r>
          <a:endParaRPr lang="en-US" sz="2000" dirty="0">
            <a:latin typeface="Times New Roman" panose="02020603050405020304" pitchFamily="18" charset="0"/>
            <a:cs typeface="Times New Roman" panose="02020603050405020304" pitchFamily="18" charset="0"/>
          </a:endParaRPr>
        </a:p>
      </dgm:t>
    </dgm:pt>
    <dgm:pt modelId="{AD93DA2F-77ED-4A75-B021-7E33F096AEF2}" type="parTrans" cxnId="{8B5A6D81-A5F1-489C-8C66-5922091ABCC5}">
      <dgm:prSet/>
      <dgm:spPr/>
      <dgm:t>
        <a:bodyPr/>
        <a:lstStyle/>
        <a:p>
          <a:pPr algn="ctr"/>
          <a:endParaRPr lang="en-US" sz="2000">
            <a:latin typeface="Times New Roman" panose="02020603050405020304" pitchFamily="18" charset="0"/>
            <a:cs typeface="Times New Roman" panose="02020603050405020304" pitchFamily="18" charset="0"/>
          </a:endParaRPr>
        </a:p>
      </dgm:t>
    </dgm:pt>
    <dgm:pt modelId="{85BB876F-4EE4-41FC-8451-87C8D406D214}" type="sibTrans" cxnId="{8B5A6D81-A5F1-489C-8C66-5922091ABCC5}">
      <dgm:prSet/>
      <dgm:spPr/>
      <dgm:t>
        <a:bodyPr/>
        <a:lstStyle/>
        <a:p>
          <a:pPr algn="ctr"/>
          <a:endParaRPr lang="en-US" sz="2000">
            <a:latin typeface="Times New Roman" panose="02020603050405020304" pitchFamily="18" charset="0"/>
            <a:cs typeface="Times New Roman" panose="02020603050405020304" pitchFamily="18" charset="0"/>
          </a:endParaRPr>
        </a:p>
      </dgm:t>
    </dgm:pt>
    <dgm:pt modelId="{923AB741-F225-4BCC-BA1A-B3408D148A51}">
      <dgm:prSet custT="1"/>
      <dgm:spPr/>
      <dgm:t>
        <a:bodyPr/>
        <a:lstStyle/>
        <a:p>
          <a:pPr algn="ctr"/>
          <a:r>
            <a:rPr lang="en-US" sz="2000" dirty="0" err="1">
              <a:latin typeface="Times New Roman" panose="02020603050405020304" pitchFamily="18" charset="0"/>
              <a:cs typeface="Times New Roman" panose="02020603050405020304" pitchFamily="18" charset="0"/>
            </a:rPr>
            <a:t>Cẩn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viết</a:t>
          </a:r>
          <a:endParaRPr lang="en-US" sz="2000" dirty="0">
            <a:latin typeface="Times New Roman" panose="02020603050405020304" pitchFamily="18" charset="0"/>
            <a:cs typeface="Times New Roman" panose="02020603050405020304" pitchFamily="18" charset="0"/>
          </a:endParaRPr>
        </a:p>
      </dgm:t>
    </dgm:pt>
    <dgm:pt modelId="{43D25D4F-9AC8-41DF-BBA8-D0CD6B91F2C8}" type="parTrans" cxnId="{5C6F7ECA-D254-428A-BFD6-D37F93EF6951}">
      <dgm:prSet/>
      <dgm:spPr/>
      <dgm:t>
        <a:bodyPr/>
        <a:lstStyle/>
        <a:p>
          <a:pPr algn="ctr"/>
          <a:endParaRPr lang="en-US" sz="2000">
            <a:latin typeface="Times New Roman" panose="02020603050405020304" pitchFamily="18" charset="0"/>
            <a:cs typeface="Times New Roman" panose="02020603050405020304" pitchFamily="18" charset="0"/>
          </a:endParaRPr>
        </a:p>
      </dgm:t>
    </dgm:pt>
    <dgm:pt modelId="{37F4C19D-4373-4228-B202-A15AD3888081}" type="sibTrans" cxnId="{5C6F7ECA-D254-428A-BFD6-D37F93EF6951}">
      <dgm:prSet/>
      <dgm:spPr/>
      <dgm:t>
        <a:bodyPr/>
        <a:lstStyle/>
        <a:p>
          <a:pPr algn="ctr"/>
          <a:endParaRPr lang="en-US" sz="2000">
            <a:latin typeface="Times New Roman" panose="02020603050405020304" pitchFamily="18" charset="0"/>
            <a:cs typeface="Times New Roman" panose="02020603050405020304" pitchFamily="18" charset="0"/>
          </a:endParaRPr>
        </a:p>
      </dgm:t>
    </dgm:pt>
    <dgm:pt modelId="{89B957A3-C3E5-4EED-9A6F-EA80F5E4F89F}">
      <dgm:prSet custT="1"/>
      <dgm:spPr/>
      <dgm:t>
        <a:bodyPr/>
        <a:lstStyle/>
        <a:p>
          <a:pPr algn="ct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xử</a:t>
          </a:r>
          <a:endParaRPr lang="en-US" sz="2000" dirty="0">
            <a:latin typeface="Times New Roman" panose="02020603050405020304" pitchFamily="18" charset="0"/>
            <a:cs typeface="Times New Roman" panose="02020603050405020304" pitchFamily="18" charset="0"/>
          </a:endParaRPr>
        </a:p>
      </dgm:t>
    </dgm:pt>
    <dgm:pt modelId="{7F2251E2-E749-48CB-95FF-3B893B21411B}" type="parTrans" cxnId="{EDA265EE-D69D-4E2D-AA17-EBB739F94F8F}">
      <dgm:prSet/>
      <dgm:spPr/>
      <dgm:t>
        <a:bodyPr/>
        <a:lstStyle/>
        <a:p>
          <a:pPr algn="ctr"/>
          <a:endParaRPr lang="en-US" sz="2000">
            <a:latin typeface="Times New Roman" panose="02020603050405020304" pitchFamily="18" charset="0"/>
            <a:cs typeface="Times New Roman" panose="02020603050405020304" pitchFamily="18" charset="0"/>
          </a:endParaRPr>
        </a:p>
      </dgm:t>
    </dgm:pt>
    <dgm:pt modelId="{9E81D6CD-9B2F-4157-B44D-FA6CA045DF57}" type="sibTrans" cxnId="{EDA265EE-D69D-4E2D-AA17-EBB739F94F8F}">
      <dgm:prSet/>
      <dgm:spPr/>
      <dgm:t>
        <a:bodyPr/>
        <a:lstStyle/>
        <a:p>
          <a:pPr algn="ctr"/>
          <a:endParaRPr lang="en-US" sz="2000">
            <a:latin typeface="Times New Roman" panose="02020603050405020304" pitchFamily="18" charset="0"/>
            <a:cs typeface="Times New Roman" panose="02020603050405020304" pitchFamily="18" charset="0"/>
          </a:endParaRPr>
        </a:p>
      </dgm:t>
    </dgm:pt>
    <dgm:pt modelId="{5D7F65E3-0051-419A-B613-8EF85B68B890}" type="pres">
      <dgm:prSet presAssocID="{CB6ACF6A-26AA-43B6-A0B0-87F9266EC8E0}" presName="compositeShape" presStyleCnt="0">
        <dgm:presLayoutVars>
          <dgm:chMax val="7"/>
          <dgm:dir/>
          <dgm:resizeHandles val="exact"/>
        </dgm:presLayoutVars>
      </dgm:prSet>
      <dgm:spPr/>
      <dgm:t>
        <a:bodyPr/>
        <a:lstStyle/>
        <a:p>
          <a:endParaRPr lang="en-US"/>
        </a:p>
      </dgm:t>
    </dgm:pt>
    <dgm:pt modelId="{CD63C3E5-4B3E-4197-B55D-9D2A28A578FC}" type="pres">
      <dgm:prSet presAssocID="{CB6ACF6A-26AA-43B6-A0B0-87F9266EC8E0}" presName="wedge1" presStyleLbl="node1" presStyleIdx="0" presStyleCnt="5"/>
      <dgm:spPr/>
      <dgm:t>
        <a:bodyPr/>
        <a:lstStyle/>
        <a:p>
          <a:endParaRPr lang="en-US"/>
        </a:p>
      </dgm:t>
    </dgm:pt>
    <dgm:pt modelId="{5C2314EF-0E2B-4FC4-8DB3-9019C213908E}" type="pres">
      <dgm:prSet presAssocID="{CB6ACF6A-26AA-43B6-A0B0-87F9266EC8E0}" presName="dummy1a" presStyleCnt="0"/>
      <dgm:spPr/>
    </dgm:pt>
    <dgm:pt modelId="{D0FFF8AD-4862-441D-B833-661A0D711347}" type="pres">
      <dgm:prSet presAssocID="{CB6ACF6A-26AA-43B6-A0B0-87F9266EC8E0}" presName="dummy1b" presStyleCnt="0"/>
      <dgm:spPr/>
    </dgm:pt>
    <dgm:pt modelId="{11483AD8-234D-4CEE-89D1-AB75442332CA}" type="pres">
      <dgm:prSet presAssocID="{CB6ACF6A-26AA-43B6-A0B0-87F9266EC8E0}" presName="wedge1Tx" presStyleLbl="node1" presStyleIdx="0" presStyleCnt="5">
        <dgm:presLayoutVars>
          <dgm:chMax val="0"/>
          <dgm:chPref val="0"/>
          <dgm:bulletEnabled val="1"/>
        </dgm:presLayoutVars>
      </dgm:prSet>
      <dgm:spPr/>
      <dgm:t>
        <a:bodyPr/>
        <a:lstStyle/>
        <a:p>
          <a:endParaRPr lang="en-US"/>
        </a:p>
      </dgm:t>
    </dgm:pt>
    <dgm:pt modelId="{BD3EE602-55CD-4895-A61C-C7C1B4663470}" type="pres">
      <dgm:prSet presAssocID="{CB6ACF6A-26AA-43B6-A0B0-87F9266EC8E0}" presName="wedge2" presStyleLbl="node1" presStyleIdx="1" presStyleCnt="5"/>
      <dgm:spPr/>
      <dgm:t>
        <a:bodyPr/>
        <a:lstStyle/>
        <a:p>
          <a:endParaRPr lang="en-US"/>
        </a:p>
      </dgm:t>
    </dgm:pt>
    <dgm:pt modelId="{9911F35F-02CD-4801-A28A-1526C9DEF988}" type="pres">
      <dgm:prSet presAssocID="{CB6ACF6A-26AA-43B6-A0B0-87F9266EC8E0}" presName="dummy2a" presStyleCnt="0"/>
      <dgm:spPr/>
    </dgm:pt>
    <dgm:pt modelId="{C8E660CD-EAAE-41A6-855E-6AB012F3C5D8}" type="pres">
      <dgm:prSet presAssocID="{CB6ACF6A-26AA-43B6-A0B0-87F9266EC8E0}" presName="dummy2b" presStyleCnt="0"/>
      <dgm:spPr/>
    </dgm:pt>
    <dgm:pt modelId="{88E36869-95C0-41C4-BB9F-141F1408E451}" type="pres">
      <dgm:prSet presAssocID="{CB6ACF6A-26AA-43B6-A0B0-87F9266EC8E0}" presName="wedge2Tx" presStyleLbl="node1" presStyleIdx="1" presStyleCnt="5">
        <dgm:presLayoutVars>
          <dgm:chMax val="0"/>
          <dgm:chPref val="0"/>
          <dgm:bulletEnabled val="1"/>
        </dgm:presLayoutVars>
      </dgm:prSet>
      <dgm:spPr/>
      <dgm:t>
        <a:bodyPr/>
        <a:lstStyle/>
        <a:p>
          <a:endParaRPr lang="en-US"/>
        </a:p>
      </dgm:t>
    </dgm:pt>
    <dgm:pt modelId="{93464A0B-D439-45C5-B94B-6270FC2F069F}" type="pres">
      <dgm:prSet presAssocID="{CB6ACF6A-26AA-43B6-A0B0-87F9266EC8E0}" presName="wedge3" presStyleLbl="node1" presStyleIdx="2" presStyleCnt="5"/>
      <dgm:spPr/>
      <dgm:t>
        <a:bodyPr/>
        <a:lstStyle/>
        <a:p>
          <a:endParaRPr lang="en-US"/>
        </a:p>
      </dgm:t>
    </dgm:pt>
    <dgm:pt modelId="{FDDED28E-AB5C-4C23-A5C0-27F0A2328AB1}" type="pres">
      <dgm:prSet presAssocID="{CB6ACF6A-26AA-43B6-A0B0-87F9266EC8E0}" presName="dummy3a" presStyleCnt="0"/>
      <dgm:spPr/>
    </dgm:pt>
    <dgm:pt modelId="{1DF0CB26-AAF2-4F06-A856-9B3B7729D4E5}" type="pres">
      <dgm:prSet presAssocID="{CB6ACF6A-26AA-43B6-A0B0-87F9266EC8E0}" presName="dummy3b" presStyleCnt="0"/>
      <dgm:spPr/>
    </dgm:pt>
    <dgm:pt modelId="{47BEDEE6-F31E-4A18-897B-A564E49E5A25}" type="pres">
      <dgm:prSet presAssocID="{CB6ACF6A-26AA-43B6-A0B0-87F9266EC8E0}" presName="wedge3Tx" presStyleLbl="node1" presStyleIdx="2" presStyleCnt="5">
        <dgm:presLayoutVars>
          <dgm:chMax val="0"/>
          <dgm:chPref val="0"/>
          <dgm:bulletEnabled val="1"/>
        </dgm:presLayoutVars>
      </dgm:prSet>
      <dgm:spPr/>
      <dgm:t>
        <a:bodyPr/>
        <a:lstStyle/>
        <a:p>
          <a:endParaRPr lang="en-US"/>
        </a:p>
      </dgm:t>
    </dgm:pt>
    <dgm:pt modelId="{74DAC4AF-1614-4292-8062-9ACB01C9E07A}" type="pres">
      <dgm:prSet presAssocID="{CB6ACF6A-26AA-43B6-A0B0-87F9266EC8E0}" presName="wedge4" presStyleLbl="node1" presStyleIdx="3" presStyleCnt="5"/>
      <dgm:spPr/>
      <dgm:t>
        <a:bodyPr/>
        <a:lstStyle/>
        <a:p>
          <a:endParaRPr lang="en-US"/>
        </a:p>
      </dgm:t>
    </dgm:pt>
    <dgm:pt modelId="{D9F1B742-678A-4938-B81A-B4EC49BDFAA5}" type="pres">
      <dgm:prSet presAssocID="{CB6ACF6A-26AA-43B6-A0B0-87F9266EC8E0}" presName="dummy4a" presStyleCnt="0"/>
      <dgm:spPr/>
    </dgm:pt>
    <dgm:pt modelId="{F1AE22D2-9544-4FF4-9108-802B7738916B}" type="pres">
      <dgm:prSet presAssocID="{CB6ACF6A-26AA-43B6-A0B0-87F9266EC8E0}" presName="dummy4b" presStyleCnt="0"/>
      <dgm:spPr/>
    </dgm:pt>
    <dgm:pt modelId="{8C617EDA-A7F2-4198-9694-3660179C15C2}" type="pres">
      <dgm:prSet presAssocID="{CB6ACF6A-26AA-43B6-A0B0-87F9266EC8E0}" presName="wedge4Tx" presStyleLbl="node1" presStyleIdx="3" presStyleCnt="5">
        <dgm:presLayoutVars>
          <dgm:chMax val="0"/>
          <dgm:chPref val="0"/>
          <dgm:bulletEnabled val="1"/>
        </dgm:presLayoutVars>
      </dgm:prSet>
      <dgm:spPr/>
      <dgm:t>
        <a:bodyPr/>
        <a:lstStyle/>
        <a:p>
          <a:endParaRPr lang="en-US"/>
        </a:p>
      </dgm:t>
    </dgm:pt>
    <dgm:pt modelId="{43263455-2C71-4885-A4E6-5192B8CD3869}" type="pres">
      <dgm:prSet presAssocID="{CB6ACF6A-26AA-43B6-A0B0-87F9266EC8E0}" presName="wedge5" presStyleLbl="node1" presStyleIdx="4" presStyleCnt="5"/>
      <dgm:spPr/>
      <dgm:t>
        <a:bodyPr/>
        <a:lstStyle/>
        <a:p>
          <a:endParaRPr lang="en-US"/>
        </a:p>
      </dgm:t>
    </dgm:pt>
    <dgm:pt modelId="{5A2CE44E-93A4-40C9-8FC1-5E6A7CE69D4E}" type="pres">
      <dgm:prSet presAssocID="{CB6ACF6A-26AA-43B6-A0B0-87F9266EC8E0}" presName="dummy5a" presStyleCnt="0"/>
      <dgm:spPr/>
    </dgm:pt>
    <dgm:pt modelId="{386A542E-81AE-4B63-944B-9DA75DBF1D1F}" type="pres">
      <dgm:prSet presAssocID="{CB6ACF6A-26AA-43B6-A0B0-87F9266EC8E0}" presName="dummy5b" presStyleCnt="0"/>
      <dgm:spPr/>
    </dgm:pt>
    <dgm:pt modelId="{1FA52E7C-B8FD-4C1B-8A48-0FC87AF31862}" type="pres">
      <dgm:prSet presAssocID="{CB6ACF6A-26AA-43B6-A0B0-87F9266EC8E0}" presName="wedge5Tx" presStyleLbl="node1" presStyleIdx="4" presStyleCnt="5">
        <dgm:presLayoutVars>
          <dgm:chMax val="0"/>
          <dgm:chPref val="0"/>
          <dgm:bulletEnabled val="1"/>
        </dgm:presLayoutVars>
      </dgm:prSet>
      <dgm:spPr/>
      <dgm:t>
        <a:bodyPr/>
        <a:lstStyle/>
        <a:p>
          <a:endParaRPr lang="en-US"/>
        </a:p>
      </dgm:t>
    </dgm:pt>
    <dgm:pt modelId="{28B554E8-B5AF-40D4-9245-8074113F92A5}" type="pres">
      <dgm:prSet presAssocID="{2709F74F-3E9F-4369-A8FB-D9D924C545A8}" presName="arrowWedge1" presStyleLbl="fgSibTrans2D1" presStyleIdx="0" presStyleCnt="5"/>
      <dgm:spPr/>
    </dgm:pt>
    <dgm:pt modelId="{16A5C321-7BB3-4703-8880-FC34A4D1421F}" type="pres">
      <dgm:prSet presAssocID="{59EE919E-4A55-4CDA-9A9F-491EFC042BA1}" presName="arrowWedge2" presStyleLbl="fgSibTrans2D1" presStyleIdx="1" presStyleCnt="5"/>
      <dgm:spPr/>
    </dgm:pt>
    <dgm:pt modelId="{7032459B-E83E-4D97-9C7C-9B1A5D820B73}" type="pres">
      <dgm:prSet presAssocID="{85BB876F-4EE4-41FC-8451-87C8D406D214}" presName="arrowWedge3" presStyleLbl="fgSibTrans2D1" presStyleIdx="2" presStyleCnt="5"/>
      <dgm:spPr/>
    </dgm:pt>
    <dgm:pt modelId="{47795E9A-9BBB-460E-8D2A-EBAA73DAC842}" type="pres">
      <dgm:prSet presAssocID="{37F4C19D-4373-4228-B202-A15AD3888081}" presName="arrowWedge4" presStyleLbl="fgSibTrans2D1" presStyleIdx="3" presStyleCnt="5"/>
      <dgm:spPr/>
    </dgm:pt>
    <dgm:pt modelId="{4096DDC2-3AD5-4491-B37C-DE3956F383DF}" type="pres">
      <dgm:prSet presAssocID="{9E81D6CD-9B2F-4157-B44D-FA6CA045DF57}" presName="arrowWedge5" presStyleLbl="fgSibTrans2D1" presStyleIdx="4" presStyleCnt="5"/>
      <dgm:spPr/>
    </dgm:pt>
  </dgm:ptLst>
  <dgm:cxnLst>
    <dgm:cxn modelId="{D4E7D3CD-9FD5-4267-AC1D-542864047D87}" type="presOf" srcId="{89B957A3-C3E5-4EED-9A6F-EA80F5E4F89F}" destId="{1FA52E7C-B8FD-4C1B-8A48-0FC87AF31862}" srcOrd="1" destOrd="0" presId="urn:microsoft.com/office/officeart/2005/8/layout/cycle8"/>
    <dgm:cxn modelId="{00DD7378-DBC4-4B8C-8E04-47E367838772}" type="presOf" srcId="{C08C87DD-8024-40E3-901D-22378637A7AF}" destId="{BD3EE602-55CD-4895-A61C-C7C1B4663470}" srcOrd="0" destOrd="0" presId="urn:microsoft.com/office/officeart/2005/8/layout/cycle8"/>
    <dgm:cxn modelId="{75B61523-8251-4F76-8E15-5AAE8C83414A}" srcId="{CB6ACF6A-26AA-43B6-A0B0-87F9266EC8E0}" destId="{55068ED0-EA03-4107-8DAA-47842AA7D582}" srcOrd="0" destOrd="0" parTransId="{16CB5FC0-8B9D-46D2-8D59-9A5C7E61EDAB}" sibTransId="{2709F74F-3E9F-4369-A8FB-D9D924C545A8}"/>
    <dgm:cxn modelId="{5C6F7ECA-D254-428A-BFD6-D37F93EF6951}" srcId="{CB6ACF6A-26AA-43B6-A0B0-87F9266EC8E0}" destId="{923AB741-F225-4BCC-BA1A-B3408D148A51}" srcOrd="3" destOrd="0" parTransId="{43D25D4F-9AC8-41DF-BBA8-D0CD6B91F2C8}" sibTransId="{37F4C19D-4373-4228-B202-A15AD3888081}"/>
    <dgm:cxn modelId="{61690AD7-6F59-421D-82BE-1A2763319511}" type="presOf" srcId="{3F56C6AB-F2F8-477D-9BD2-FDBD73C075BE}" destId="{93464A0B-D439-45C5-B94B-6270FC2F069F}" srcOrd="0" destOrd="0" presId="urn:microsoft.com/office/officeart/2005/8/layout/cycle8"/>
    <dgm:cxn modelId="{438FB172-D610-45C5-B3CE-AF05DA3D7396}" type="presOf" srcId="{89B957A3-C3E5-4EED-9A6F-EA80F5E4F89F}" destId="{43263455-2C71-4885-A4E6-5192B8CD3869}" srcOrd="0" destOrd="0" presId="urn:microsoft.com/office/officeart/2005/8/layout/cycle8"/>
    <dgm:cxn modelId="{05E68E14-415B-4D9A-8267-2C6B77233542}" type="presOf" srcId="{923AB741-F225-4BCC-BA1A-B3408D148A51}" destId="{74DAC4AF-1614-4292-8062-9ACB01C9E07A}" srcOrd="0" destOrd="0" presId="urn:microsoft.com/office/officeart/2005/8/layout/cycle8"/>
    <dgm:cxn modelId="{4239E830-38EF-4651-8427-B69D9432D176}" type="presOf" srcId="{923AB741-F225-4BCC-BA1A-B3408D148A51}" destId="{8C617EDA-A7F2-4198-9694-3660179C15C2}" srcOrd="1" destOrd="0" presId="urn:microsoft.com/office/officeart/2005/8/layout/cycle8"/>
    <dgm:cxn modelId="{68EF0CAE-DB47-4B59-8E1E-F3382376AB83}" srcId="{CB6ACF6A-26AA-43B6-A0B0-87F9266EC8E0}" destId="{C08C87DD-8024-40E3-901D-22378637A7AF}" srcOrd="1" destOrd="0" parTransId="{B6662E53-66A6-4ADA-B0CF-312DE8F88B09}" sibTransId="{59EE919E-4A55-4CDA-9A9F-491EFC042BA1}"/>
    <dgm:cxn modelId="{F55C9AF1-088D-4AE1-8018-0692FADD6F98}" type="presOf" srcId="{55068ED0-EA03-4107-8DAA-47842AA7D582}" destId="{11483AD8-234D-4CEE-89D1-AB75442332CA}" srcOrd="1" destOrd="0" presId="urn:microsoft.com/office/officeart/2005/8/layout/cycle8"/>
    <dgm:cxn modelId="{8B5A6D81-A5F1-489C-8C66-5922091ABCC5}" srcId="{CB6ACF6A-26AA-43B6-A0B0-87F9266EC8E0}" destId="{3F56C6AB-F2F8-477D-9BD2-FDBD73C075BE}" srcOrd="2" destOrd="0" parTransId="{AD93DA2F-77ED-4A75-B021-7E33F096AEF2}" sibTransId="{85BB876F-4EE4-41FC-8451-87C8D406D214}"/>
    <dgm:cxn modelId="{A577219D-F855-4055-AD3F-097FA1D086C6}" type="presOf" srcId="{C08C87DD-8024-40E3-901D-22378637A7AF}" destId="{88E36869-95C0-41C4-BB9F-141F1408E451}" srcOrd="1" destOrd="0" presId="urn:microsoft.com/office/officeart/2005/8/layout/cycle8"/>
    <dgm:cxn modelId="{044D0940-2FD0-4E21-81CF-A848B5752680}" type="presOf" srcId="{55068ED0-EA03-4107-8DAA-47842AA7D582}" destId="{CD63C3E5-4B3E-4197-B55D-9D2A28A578FC}" srcOrd="0" destOrd="0" presId="urn:microsoft.com/office/officeart/2005/8/layout/cycle8"/>
    <dgm:cxn modelId="{8B833B53-7F13-42FB-B188-F956E552B149}" type="presOf" srcId="{3F56C6AB-F2F8-477D-9BD2-FDBD73C075BE}" destId="{47BEDEE6-F31E-4A18-897B-A564E49E5A25}" srcOrd="1" destOrd="0" presId="urn:microsoft.com/office/officeart/2005/8/layout/cycle8"/>
    <dgm:cxn modelId="{EDA265EE-D69D-4E2D-AA17-EBB739F94F8F}" srcId="{CB6ACF6A-26AA-43B6-A0B0-87F9266EC8E0}" destId="{89B957A3-C3E5-4EED-9A6F-EA80F5E4F89F}" srcOrd="4" destOrd="0" parTransId="{7F2251E2-E749-48CB-95FF-3B893B21411B}" sibTransId="{9E81D6CD-9B2F-4157-B44D-FA6CA045DF57}"/>
    <dgm:cxn modelId="{296D33CB-28FF-417A-85B5-1BDD18364058}" type="presOf" srcId="{CB6ACF6A-26AA-43B6-A0B0-87F9266EC8E0}" destId="{5D7F65E3-0051-419A-B613-8EF85B68B890}" srcOrd="0" destOrd="0" presId="urn:microsoft.com/office/officeart/2005/8/layout/cycle8"/>
    <dgm:cxn modelId="{9DCAB428-3BB8-4CDA-9243-791959B71B6D}" type="presParOf" srcId="{5D7F65E3-0051-419A-B613-8EF85B68B890}" destId="{CD63C3E5-4B3E-4197-B55D-9D2A28A578FC}" srcOrd="0" destOrd="0" presId="urn:microsoft.com/office/officeart/2005/8/layout/cycle8"/>
    <dgm:cxn modelId="{88F94D14-1A35-400F-A831-0E2360969877}" type="presParOf" srcId="{5D7F65E3-0051-419A-B613-8EF85B68B890}" destId="{5C2314EF-0E2B-4FC4-8DB3-9019C213908E}" srcOrd="1" destOrd="0" presId="urn:microsoft.com/office/officeart/2005/8/layout/cycle8"/>
    <dgm:cxn modelId="{2E7E4949-87A6-4BA6-B28D-FA84F68A2631}" type="presParOf" srcId="{5D7F65E3-0051-419A-B613-8EF85B68B890}" destId="{D0FFF8AD-4862-441D-B833-661A0D711347}" srcOrd="2" destOrd="0" presId="urn:microsoft.com/office/officeart/2005/8/layout/cycle8"/>
    <dgm:cxn modelId="{1A4DED14-F0A9-4162-80C8-EAC96E5D51B0}" type="presParOf" srcId="{5D7F65E3-0051-419A-B613-8EF85B68B890}" destId="{11483AD8-234D-4CEE-89D1-AB75442332CA}" srcOrd="3" destOrd="0" presId="urn:microsoft.com/office/officeart/2005/8/layout/cycle8"/>
    <dgm:cxn modelId="{F48620EF-B482-46E2-9080-F5E7CCAE3E99}" type="presParOf" srcId="{5D7F65E3-0051-419A-B613-8EF85B68B890}" destId="{BD3EE602-55CD-4895-A61C-C7C1B4663470}" srcOrd="4" destOrd="0" presId="urn:microsoft.com/office/officeart/2005/8/layout/cycle8"/>
    <dgm:cxn modelId="{8682B413-7622-47D6-8A24-40857B17C9A3}" type="presParOf" srcId="{5D7F65E3-0051-419A-B613-8EF85B68B890}" destId="{9911F35F-02CD-4801-A28A-1526C9DEF988}" srcOrd="5" destOrd="0" presId="urn:microsoft.com/office/officeart/2005/8/layout/cycle8"/>
    <dgm:cxn modelId="{A0D6768F-F1A1-4F29-A2DB-40A5E8AE640A}" type="presParOf" srcId="{5D7F65E3-0051-419A-B613-8EF85B68B890}" destId="{C8E660CD-EAAE-41A6-855E-6AB012F3C5D8}" srcOrd="6" destOrd="0" presId="urn:microsoft.com/office/officeart/2005/8/layout/cycle8"/>
    <dgm:cxn modelId="{4BAD3A2D-8254-4E52-8FEA-FC4BFF3BB29A}" type="presParOf" srcId="{5D7F65E3-0051-419A-B613-8EF85B68B890}" destId="{88E36869-95C0-41C4-BB9F-141F1408E451}" srcOrd="7" destOrd="0" presId="urn:microsoft.com/office/officeart/2005/8/layout/cycle8"/>
    <dgm:cxn modelId="{252B1B0B-D515-49A3-869D-FABF063275F8}" type="presParOf" srcId="{5D7F65E3-0051-419A-B613-8EF85B68B890}" destId="{93464A0B-D439-45C5-B94B-6270FC2F069F}" srcOrd="8" destOrd="0" presId="urn:microsoft.com/office/officeart/2005/8/layout/cycle8"/>
    <dgm:cxn modelId="{11C5C82D-B73F-47B2-A7DE-B6A529D6C19E}" type="presParOf" srcId="{5D7F65E3-0051-419A-B613-8EF85B68B890}" destId="{FDDED28E-AB5C-4C23-A5C0-27F0A2328AB1}" srcOrd="9" destOrd="0" presId="urn:microsoft.com/office/officeart/2005/8/layout/cycle8"/>
    <dgm:cxn modelId="{89C42EFF-E375-449D-9313-B14525C67C7D}" type="presParOf" srcId="{5D7F65E3-0051-419A-B613-8EF85B68B890}" destId="{1DF0CB26-AAF2-4F06-A856-9B3B7729D4E5}" srcOrd="10" destOrd="0" presId="urn:microsoft.com/office/officeart/2005/8/layout/cycle8"/>
    <dgm:cxn modelId="{4C2BB2C2-2258-485F-8F81-6DBE0D6AB069}" type="presParOf" srcId="{5D7F65E3-0051-419A-B613-8EF85B68B890}" destId="{47BEDEE6-F31E-4A18-897B-A564E49E5A25}" srcOrd="11" destOrd="0" presId="urn:microsoft.com/office/officeart/2005/8/layout/cycle8"/>
    <dgm:cxn modelId="{412EF65A-7AE0-4AE9-8543-E9FE173BC53C}" type="presParOf" srcId="{5D7F65E3-0051-419A-B613-8EF85B68B890}" destId="{74DAC4AF-1614-4292-8062-9ACB01C9E07A}" srcOrd="12" destOrd="0" presId="urn:microsoft.com/office/officeart/2005/8/layout/cycle8"/>
    <dgm:cxn modelId="{9504997F-3BE6-4FFE-993E-0006C286BC84}" type="presParOf" srcId="{5D7F65E3-0051-419A-B613-8EF85B68B890}" destId="{D9F1B742-678A-4938-B81A-B4EC49BDFAA5}" srcOrd="13" destOrd="0" presId="urn:microsoft.com/office/officeart/2005/8/layout/cycle8"/>
    <dgm:cxn modelId="{A55EB2D6-A8EE-4A51-ABC6-1B5DAC35BBF9}" type="presParOf" srcId="{5D7F65E3-0051-419A-B613-8EF85B68B890}" destId="{F1AE22D2-9544-4FF4-9108-802B7738916B}" srcOrd="14" destOrd="0" presId="urn:microsoft.com/office/officeart/2005/8/layout/cycle8"/>
    <dgm:cxn modelId="{6F508F39-C756-4911-BB2D-E80EFA4C2E01}" type="presParOf" srcId="{5D7F65E3-0051-419A-B613-8EF85B68B890}" destId="{8C617EDA-A7F2-4198-9694-3660179C15C2}" srcOrd="15" destOrd="0" presId="urn:microsoft.com/office/officeart/2005/8/layout/cycle8"/>
    <dgm:cxn modelId="{EFDD3148-8B85-481A-AE99-C558A80AE323}" type="presParOf" srcId="{5D7F65E3-0051-419A-B613-8EF85B68B890}" destId="{43263455-2C71-4885-A4E6-5192B8CD3869}" srcOrd="16" destOrd="0" presId="urn:microsoft.com/office/officeart/2005/8/layout/cycle8"/>
    <dgm:cxn modelId="{7AA93893-B23D-4A58-86F0-9270DF008619}" type="presParOf" srcId="{5D7F65E3-0051-419A-B613-8EF85B68B890}" destId="{5A2CE44E-93A4-40C9-8FC1-5E6A7CE69D4E}" srcOrd="17" destOrd="0" presId="urn:microsoft.com/office/officeart/2005/8/layout/cycle8"/>
    <dgm:cxn modelId="{4882CF9E-E527-4EF0-A1B7-81AA892ED12A}" type="presParOf" srcId="{5D7F65E3-0051-419A-B613-8EF85B68B890}" destId="{386A542E-81AE-4B63-944B-9DA75DBF1D1F}" srcOrd="18" destOrd="0" presId="urn:microsoft.com/office/officeart/2005/8/layout/cycle8"/>
    <dgm:cxn modelId="{DC3E50DB-D19C-4AC3-9F57-485A2068D483}" type="presParOf" srcId="{5D7F65E3-0051-419A-B613-8EF85B68B890}" destId="{1FA52E7C-B8FD-4C1B-8A48-0FC87AF31862}" srcOrd="19" destOrd="0" presId="urn:microsoft.com/office/officeart/2005/8/layout/cycle8"/>
    <dgm:cxn modelId="{ED99EEA0-4ADF-4D76-B0A3-EC5894105685}" type="presParOf" srcId="{5D7F65E3-0051-419A-B613-8EF85B68B890}" destId="{28B554E8-B5AF-40D4-9245-8074113F92A5}" srcOrd="20" destOrd="0" presId="urn:microsoft.com/office/officeart/2005/8/layout/cycle8"/>
    <dgm:cxn modelId="{1E6D3CB2-34B0-4ADD-A85B-B2030C64733E}" type="presParOf" srcId="{5D7F65E3-0051-419A-B613-8EF85B68B890}" destId="{16A5C321-7BB3-4703-8880-FC34A4D1421F}" srcOrd="21" destOrd="0" presId="urn:microsoft.com/office/officeart/2005/8/layout/cycle8"/>
    <dgm:cxn modelId="{89D749E4-BFC9-4414-B4EA-168EB81051B5}" type="presParOf" srcId="{5D7F65E3-0051-419A-B613-8EF85B68B890}" destId="{7032459B-E83E-4D97-9C7C-9B1A5D820B73}" srcOrd="22" destOrd="0" presId="urn:microsoft.com/office/officeart/2005/8/layout/cycle8"/>
    <dgm:cxn modelId="{C096E3EE-B485-4830-A9B8-64E73E9A824F}" type="presParOf" srcId="{5D7F65E3-0051-419A-B613-8EF85B68B890}" destId="{47795E9A-9BBB-460E-8D2A-EBAA73DAC842}" srcOrd="23" destOrd="0" presId="urn:microsoft.com/office/officeart/2005/8/layout/cycle8"/>
    <dgm:cxn modelId="{2E86BC1F-0833-439F-8838-3C9EDC0721DC}" type="presParOf" srcId="{5D7F65E3-0051-419A-B613-8EF85B68B890}" destId="{4096DDC2-3AD5-4491-B37C-DE3956F383DF}"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D541D-145D-4696-967B-922987FE8F2A}">
      <dsp:nvSpPr>
        <dsp:cNvPr id="0" name=""/>
        <dsp:cNvSpPr/>
      </dsp:nvSpPr>
      <dsp:spPr>
        <a:xfrm>
          <a:off x="5224" y="96972"/>
          <a:ext cx="10586359" cy="3089581"/>
        </a:xfrm>
        <a:prstGeom prst="roundRect">
          <a:avLst>
            <a:gd name="adj" fmla="val 10000"/>
          </a:avLst>
        </a:prstGeom>
        <a:gradFill rotWithShape="0">
          <a:gsLst>
            <a:gs pos="0">
              <a:schemeClr val="accent4">
                <a:alpha val="90000"/>
                <a:hueOff val="0"/>
                <a:satOff val="0"/>
                <a:lumOff val="0"/>
                <a:alphaOff val="0"/>
                <a:lumMod val="110000"/>
                <a:satMod val="105000"/>
                <a:tint val="67000"/>
              </a:schemeClr>
            </a:gs>
            <a:gs pos="50000">
              <a:schemeClr val="accent4">
                <a:alpha val="90000"/>
                <a:hueOff val="0"/>
                <a:satOff val="0"/>
                <a:lumOff val="0"/>
                <a:alphaOff val="0"/>
                <a:lumMod val="105000"/>
                <a:satMod val="103000"/>
                <a:tint val="73000"/>
              </a:schemeClr>
            </a:gs>
            <a:gs pos="100000">
              <a:schemeClr val="accent4">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n-US" sz="2400" kern="1200" dirty="0" err="1" smtClean="0">
              <a:latin typeface="Times New Roman" panose="02020603050405020304" pitchFamily="18" charset="0"/>
              <a:cs typeface="Times New Roman" panose="02020603050405020304" pitchFamily="18" charset="0"/>
            </a:rPr>
            <a:t>Trong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các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trường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hợp</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sau</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những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trường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hợp</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nào</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không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phải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là</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sự</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thể</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hiện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của</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việc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ứng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xử</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nhân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văn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trong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không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gian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mạng</a:t>
          </a:r>
          <a:r>
            <a:rPr lang="en-US" sz="2400" kern="1200" dirty="0" smtClean="0">
              <a:latin typeface="Times New Roman" panose="02020603050405020304" pitchFamily="18" charset="0"/>
              <a:cs typeface="Times New Roman" panose="02020603050405020304" pitchFamily="18" charset="0"/>
            </a:rPr>
            <a:t>?</a:t>
          </a:r>
        </a:p>
        <a:p>
          <a:pPr lvl="0" algn="just"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A. </a:t>
          </a:r>
          <a:r>
            <a:rPr lang="en-US" sz="2400" kern="1200" dirty="0" err="1" smtClean="0">
              <a:latin typeface="Times New Roman" panose="02020603050405020304" pitchFamily="18" charset="0"/>
              <a:cs typeface="Times New Roman" panose="02020603050405020304" pitchFamily="18" charset="0"/>
            </a:rPr>
            <a:t>Đưa</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lên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mạng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ảnh</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chụp</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bạn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trong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một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tư</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thế</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không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đẹp</a:t>
          </a:r>
          <a:r>
            <a:rPr lang="en-US" sz="2400" kern="1200" dirty="0" smtClean="0">
              <a:latin typeface="Times New Roman" panose="02020603050405020304" pitchFamily="18" charset="0"/>
              <a:cs typeface="Times New Roman" panose="02020603050405020304" pitchFamily="18" charset="0"/>
            </a:rPr>
            <a:t>.</a:t>
          </a:r>
        </a:p>
        <a:p>
          <a:pPr lvl="0" algn="just"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B. </a:t>
          </a:r>
          <a:r>
            <a:rPr lang="en-US" sz="2400" kern="1200" dirty="0" err="1" smtClean="0">
              <a:latin typeface="Times New Roman" panose="02020603050405020304" pitchFamily="18" charset="0"/>
              <a:cs typeface="Times New Roman" panose="02020603050405020304" pitchFamily="18" charset="0"/>
            </a:rPr>
            <a:t>Sử</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dụng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những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ngôn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từ</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khiếm</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nhã</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phê</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phán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bạn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trên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mạng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xã</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hội</a:t>
          </a:r>
          <a:r>
            <a:rPr lang="en-US" sz="2400" kern="1200" dirty="0" smtClean="0">
              <a:latin typeface="Times New Roman" panose="02020603050405020304" pitchFamily="18" charset="0"/>
              <a:cs typeface="Times New Roman" panose="02020603050405020304" pitchFamily="18" charset="0"/>
            </a:rPr>
            <a:t>.</a:t>
          </a:r>
        </a:p>
        <a:p>
          <a:pPr lvl="0" algn="just"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C. </a:t>
          </a:r>
          <a:r>
            <a:rPr lang="en-US" sz="2400" kern="1200" dirty="0" err="1" smtClean="0">
              <a:latin typeface="Times New Roman" panose="02020603050405020304" pitchFamily="18" charset="0"/>
              <a:cs typeface="Times New Roman" panose="02020603050405020304" pitchFamily="18" charset="0"/>
            </a:rPr>
            <a:t>Ngăn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không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cho</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bạn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gởi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lên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mạng</a:t>
          </a:r>
          <a:r>
            <a:rPr lang="en-US" sz="2400" kern="1200" dirty="0" smtClean="0">
              <a:latin typeface="Times New Roman" panose="02020603050405020304" pitchFamily="18" charset="0"/>
              <a:cs typeface="Times New Roman" panose="02020603050405020304" pitchFamily="18" charset="0"/>
            </a:rPr>
            <a:t> video quay </a:t>
          </a:r>
          <a:r>
            <a:rPr lang="en-US" sz="2400" kern="1200" dirty="0" err="1" smtClean="0">
              <a:latin typeface="Times New Roman" panose="02020603050405020304" pitchFamily="18" charset="0"/>
              <a:cs typeface="Times New Roman" panose="02020603050405020304" pitchFamily="18" charset="0"/>
            </a:rPr>
            <a:t>cảnh</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hai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bạn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trong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lớp</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đánh</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nhau</a:t>
          </a:r>
          <a:r>
            <a:rPr lang="en-US" sz="2400" kern="1200" dirty="0" smtClean="0">
              <a:latin typeface="Times New Roman" panose="02020603050405020304" pitchFamily="18" charset="0"/>
              <a:cs typeface="Times New Roman" panose="02020603050405020304" pitchFamily="18" charset="0"/>
            </a:rPr>
            <a:t>.</a:t>
          </a:r>
        </a:p>
        <a:p>
          <a:pPr lvl="0" algn="just"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D. </a:t>
          </a:r>
          <a:r>
            <a:rPr lang="en-US" sz="2400" kern="1200" dirty="0" err="1" smtClean="0">
              <a:latin typeface="Times New Roman" panose="02020603050405020304" pitchFamily="18" charset="0"/>
              <a:cs typeface="Times New Roman" panose="02020603050405020304" pitchFamily="18" charset="0"/>
            </a:rPr>
            <a:t>Chụp</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đoạn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nhật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kí</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của</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bạn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viết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về</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những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điều</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bạn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không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hài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lòng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về</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một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bạn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cùng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lớp</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rồi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gởi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cho</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các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bạn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khác</a:t>
          </a:r>
          <a:r>
            <a:rPr lang="en-US" sz="2400"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95715" y="187463"/>
        <a:ext cx="10405377" cy="2908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D541D-145D-4696-967B-922987FE8F2A}">
      <dsp:nvSpPr>
        <dsp:cNvPr id="0" name=""/>
        <dsp:cNvSpPr/>
      </dsp:nvSpPr>
      <dsp:spPr>
        <a:xfrm>
          <a:off x="5224" y="96972"/>
          <a:ext cx="10586359" cy="3089581"/>
        </a:xfrm>
        <a:prstGeom prst="roundRect">
          <a:avLst>
            <a:gd name="adj" fmla="val 10000"/>
          </a:avLst>
        </a:prstGeom>
        <a:gradFill rotWithShape="0">
          <a:gsLst>
            <a:gs pos="0">
              <a:schemeClr val="accent4">
                <a:alpha val="90000"/>
                <a:hueOff val="0"/>
                <a:satOff val="0"/>
                <a:lumOff val="0"/>
                <a:alphaOff val="0"/>
                <a:lumMod val="110000"/>
                <a:satMod val="105000"/>
                <a:tint val="67000"/>
              </a:schemeClr>
            </a:gs>
            <a:gs pos="50000">
              <a:schemeClr val="accent4">
                <a:alpha val="90000"/>
                <a:hueOff val="0"/>
                <a:satOff val="0"/>
                <a:lumOff val="0"/>
                <a:alphaOff val="0"/>
                <a:lumMod val="105000"/>
                <a:satMod val="103000"/>
                <a:tint val="73000"/>
              </a:schemeClr>
            </a:gs>
            <a:gs pos="100000">
              <a:schemeClr val="accent4">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n-US" sz="2400" kern="1200" dirty="0" err="1" smtClean="0">
              <a:latin typeface="Times New Roman" panose="02020603050405020304" pitchFamily="18" charset="0"/>
              <a:cs typeface="Times New Roman" panose="02020603050405020304" pitchFamily="18" charset="0"/>
            </a:rPr>
            <a:t>Trong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các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trường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hợp</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sau</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những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trường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hợp</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nào</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không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phải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là</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sự</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thể</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hiện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của</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việc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ứng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xử</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nhân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văn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trong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không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gian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mạng</a:t>
          </a:r>
          <a:r>
            <a:rPr lang="en-US" sz="2400" kern="1200" dirty="0" smtClean="0">
              <a:latin typeface="Times New Roman" panose="02020603050405020304" pitchFamily="18" charset="0"/>
              <a:cs typeface="Times New Roman" panose="02020603050405020304" pitchFamily="18" charset="0"/>
            </a:rPr>
            <a:t>?</a:t>
          </a:r>
        </a:p>
        <a:p>
          <a:pPr lvl="0" algn="just"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A. </a:t>
          </a:r>
          <a:r>
            <a:rPr lang="en-US" sz="2400" kern="1200" dirty="0" err="1" smtClean="0">
              <a:latin typeface="Times New Roman" panose="02020603050405020304" pitchFamily="18" charset="0"/>
              <a:cs typeface="Times New Roman" panose="02020603050405020304" pitchFamily="18" charset="0"/>
            </a:rPr>
            <a:t>Đưa</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lên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mạng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ảnh</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chụp</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bạn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trong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một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tư</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thế</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không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đẹp</a:t>
          </a:r>
          <a:r>
            <a:rPr lang="en-US" sz="2400" kern="1200" dirty="0" smtClean="0">
              <a:latin typeface="Times New Roman" panose="02020603050405020304" pitchFamily="18" charset="0"/>
              <a:cs typeface="Times New Roman" panose="02020603050405020304" pitchFamily="18" charset="0"/>
            </a:rPr>
            <a:t>.</a:t>
          </a:r>
        </a:p>
        <a:p>
          <a:pPr lvl="0" algn="just"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B. </a:t>
          </a:r>
          <a:r>
            <a:rPr lang="en-US" sz="2400" kern="1200" dirty="0" err="1" smtClean="0">
              <a:latin typeface="Times New Roman" panose="02020603050405020304" pitchFamily="18" charset="0"/>
              <a:cs typeface="Times New Roman" panose="02020603050405020304" pitchFamily="18" charset="0"/>
            </a:rPr>
            <a:t>Sử</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dụng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những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ngôn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từ</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khiếm</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nhã</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phê</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phán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bạn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trên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mạng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xã</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hội</a:t>
          </a:r>
          <a:r>
            <a:rPr lang="en-US" sz="2400" kern="1200" dirty="0" smtClean="0">
              <a:latin typeface="Times New Roman" panose="02020603050405020304" pitchFamily="18" charset="0"/>
              <a:cs typeface="Times New Roman" panose="02020603050405020304" pitchFamily="18" charset="0"/>
            </a:rPr>
            <a:t>.</a:t>
          </a:r>
        </a:p>
        <a:p>
          <a:pPr lvl="0" algn="just"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C. </a:t>
          </a:r>
          <a:r>
            <a:rPr lang="en-US" sz="2400" kern="1200" dirty="0" err="1" smtClean="0">
              <a:latin typeface="Times New Roman" panose="02020603050405020304" pitchFamily="18" charset="0"/>
              <a:cs typeface="Times New Roman" panose="02020603050405020304" pitchFamily="18" charset="0"/>
            </a:rPr>
            <a:t>Ngăn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không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cho</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bạn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gởi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lên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mạng</a:t>
          </a:r>
          <a:r>
            <a:rPr lang="en-US" sz="2400" kern="1200" dirty="0" smtClean="0">
              <a:latin typeface="Times New Roman" panose="02020603050405020304" pitchFamily="18" charset="0"/>
              <a:cs typeface="Times New Roman" panose="02020603050405020304" pitchFamily="18" charset="0"/>
            </a:rPr>
            <a:t> video quay </a:t>
          </a:r>
          <a:r>
            <a:rPr lang="en-US" sz="2400" kern="1200" dirty="0" err="1" smtClean="0">
              <a:latin typeface="Times New Roman" panose="02020603050405020304" pitchFamily="18" charset="0"/>
              <a:cs typeface="Times New Roman" panose="02020603050405020304" pitchFamily="18" charset="0"/>
            </a:rPr>
            <a:t>cảnh</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hai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bạn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trong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lớp</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đánh</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nhau</a:t>
          </a:r>
          <a:r>
            <a:rPr lang="en-US" sz="2400" kern="1200" dirty="0" smtClean="0">
              <a:latin typeface="Times New Roman" panose="02020603050405020304" pitchFamily="18" charset="0"/>
              <a:cs typeface="Times New Roman" panose="02020603050405020304" pitchFamily="18" charset="0"/>
            </a:rPr>
            <a:t>.</a:t>
          </a:r>
        </a:p>
        <a:p>
          <a:pPr lvl="0" algn="just"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D. </a:t>
          </a:r>
          <a:r>
            <a:rPr lang="en-US" sz="2400" kern="1200" dirty="0" err="1" smtClean="0">
              <a:latin typeface="Times New Roman" panose="02020603050405020304" pitchFamily="18" charset="0"/>
              <a:cs typeface="Times New Roman" panose="02020603050405020304" pitchFamily="18" charset="0"/>
            </a:rPr>
            <a:t>Chụp</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đoạn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nhật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kí</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của</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bạn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viết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về</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những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điều</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bạn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không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hài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lòng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về</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một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bạn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cùng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lớp</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rồi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gởi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cho</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các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bạn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khác</a:t>
          </a:r>
          <a:r>
            <a:rPr lang="en-US" sz="2400"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95715" y="187463"/>
        <a:ext cx="10405377" cy="2908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F0AA5-AE5D-4C12-9F2C-73AB35A4FAC1}">
      <dsp:nvSpPr>
        <dsp:cNvPr id="0" name=""/>
        <dsp:cNvSpPr/>
      </dsp:nvSpPr>
      <dsp:spPr>
        <a:xfrm>
          <a:off x="2105" y="8974"/>
          <a:ext cx="2196283" cy="530311"/>
        </a:xfrm>
        <a:prstGeom prst="roundRect">
          <a:avLst>
            <a:gd name="adj" fmla="val 10000"/>
          </a:avLst>
        </a:prstGeom>
        <a:gradFill rotWithShape="0">
          <a:gsLst>
            <a:gs pos="0">
              <a:schemeClr val="accent4">
                <a:alpha val="90000"/>
                <a:hueOff val="0"/>
                <a:satOff val="0"/>
                <a:lumOff val="0"/>
                <a:alphaOff val="0"/>
                <a:lumMod val="110000"/>
                <a:satMod val="105000"/>
                <a:tint val="67000"/>
              </a:schemeClr>
            </a:gs>
            <a:gs pos="50000">
              <a:schemeClr val="accent4">
                <a:alpha val="90000"/>
                <a:hueOff val="0"/>
                <a:satOff val="0"/>
                <a:lumOff val="0"/>
                <a:alphaOff val="0"/>
                <a:lumMod val="105000"/>
                <a:satMod val="103000"/>
                <a:tint val="73000"/>
              </a:schemeClr>
            </a:gs>
            <a:gs pos="100000">
              <a:schemeClr val="accent4">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Tính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nhân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văn</a:t>
          </a:r>
          <a:endParaRPr lang="en-US" sz="2400" kern="1200" dirty="0">
            <a:latin typeface="Times New Roman" panose="02020603050405020304" pitchFamily="18" charset="0"/>
            <a:cs typeface="Times New Roman" panose="02020603050405020304" pitchFamily="18" charset="0"/>
          </a:endParaRPr>
        </a:p>
      </dsp:txBody>
      <dsp:txXfrm>
        <a:off x="17637" y="24506"/>
        <a:ext cx="2165219" cy="499247"/>
      </dsp:txXfrm>
    </dsp:sp>
    <dsp:sp modelId="{D211CF87-43A6-4503-9E48-87E989641D75}">
      <dsp:nvSpPr>
        <dsp:cNvPr id="0" name=""/>
        <dsp:cNvSpPr/>
      </dsp:nvSpPr>
      <dsp:spPr>
        <a:xfrm>
          <a:off x="221733" y="539285"/>
          <a:ext cx="219628" cy="1104895"/>
        </a:xfrm>
        <a:custGeom>
          <a:avLst/>
          <a:gdLst/>
          <a:ahLst/>
          <a:cxnLst/>
          <a:rect l="0" t="0" r="0" b="0"/>
          <a:pathLst>
            <a:path>
              <a:moveTo>
                <a:pt x="0" y="0"/>
              </a:moveTo>
              <a:lnTo>
                <a:pt x="0" y="1104895"/>
              </a:lnTo>
              <a:lnTo>
                <a:pt x="219628" y="1104895"/>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3F64EC-FA42-4B4A-81DD-327D7823F999}">
      <dsp:nvSpPr>
        <dsp:cNvPr id="0" name=""/>
        <dsp:cNvSpPr/>
      </dsp:nvSpPr>
      <dsp:spPr>
        <a:xfrm>
          <a:off x="441361" y="671863"/>
          <a:ext cx="4691649" cy="1944634"/>
        </a:xfrm>
        <a:prstGeom prst="roundRect">
          <a:avLst>
            <a:gd name="adj" fmla="val 10000"/>
          </a:avLst>
        </a:prstGeom>
        <a:solidFill>
          <a:schemeClr val="lt1">
            <a:alpha val="90000"/>
            <a:hueOff val="0"/>
            <a:satOff val="0"/>
            <a:lumOff val="0"/>
            <a:alphaOff val="0"/>
          </a:schemeClr>
        </a:solidFill>
        <a:ln w="6350" cap="flat" cmpd="sng" algn="ctr">
          <a:solidFill>
            <a:schemeClr val="accent4">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Thể</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hiện</a:t>
          </a:r>
          <a:r>
            <a:rPr lang="en-US" sz="2400" kern="1200" dirty="0">
              <a:latin typeface="Times New Roman" panose="02020603050405020304" pitchFamily="18" charset="0"/>
              <a:cs typeface="Times New Roman" panose="02020603050405020304" pitchFamily="18" charset="0"/>
            </a:rPr>
            <a:t> qua </a:t>
          </a:r>
          <a:r>
            <a:rPr lang="en-US" sz="2400" kern="1200" dirty="0" err="1">
              <a:latin typeface="Times New Roman" panose="02020603050405020304" pitchFamily="18" charset="0"/>
              <a:cs typeface="Times New Roman" panose="02020603050405020304" pitchFamily="18" charset="0"/>
            </a:rPr>
            <a:t>việc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giúp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đỡ</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lẫn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nhau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trong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nạn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lắng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nghe</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chia </a:t>
          </a:r>
          <a:r>
            <a:rPr lang="en-US" sz="2400" kern="1200" dirty="0" err="1">
              <a:latin typeface="Times New Roman" panose="02020603050405020304" pitchFamily="18" charset="0"/>
              <a:cs typeface="Times New Roman" panose="02020603050405020304" pitchFamily="18" charset="0"/>
            </a:rPr>
            <a:t>sẻ</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khó</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khăn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của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người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đặt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của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người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để</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hiểu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đồng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cảm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với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họ</a:t>
          </a:r>
          <a:r>
            <a:rPr lang="en-US" sz="2400" kern="1200" dirty="0">
              <a:latin typeface="Times New Roman" panose="02020603050405020304" pitchFamily="18" charset="0"/>
              <a:cs typeface="Times New Roman" panose="02020603050405020304" pitchFamily="18" charset="0"/>
            </a:rPr>
            <a:t>, …</a:t>
          </a:r>
        </a:p>
      </dsp:txBody>
      <dsp:txXfrm>
        <a:off x="498317" y="728819"/>
        <a:ext cx="4577737" cy="18307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3C3E5-4B3E-4197-B55D-9D2A28A578FC}">
      <dsp:nvSpPr>
        <dsp:cNvPr id="0" name=""/>
        <dsp:cNvSpPr/>
      </dsp:nvSpPr>
      <dsp:spPr>
        <a:xfrm>
          <a:off x="511053" y="358505"/>
          <a:ext cx="4676307" cy="4676307"/>
        </a:xfrm>
        <a:prstGeom prst="pie">
          <a:avLst>
            <a:gd name="adj1" fmla="val 16200000"/>
            <a:gd name="adj2" fmla="val 2052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Tự</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kiểm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cải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thiện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hành</a:t>
          </a:r>
          <a:r>
            <a:rPr lang="en-US" sz="2000" kern="1200" dirty="0">
              <a:latin typeface="Times New Roman" panose="02020603050405020304" pitchFamily="18" charset="0"/>
              <a:cs typeface="Times New Roman" panose="02020603050405020304" pitchFamily="18" charset="0"/>
            </a:rPr>
            <a:t> vi </a:t>
          </a:r>
          <a:r>
            <a:rPr lang="en-US" sz="2000" kern="1200" dirty="0" err="1">
              <a:latin typeface="Times New Roman" panose="02020603050405020304" pitchFamily="18" charset="0"/>
              <a:cs typeface="Times New Roman" panose="02020603050405020304" pitchFamily="18" charset="0"/>
            </a:rPr>
            <a:t>trực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tuyến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mình</a:t>
          </a:r>
          <a:endParaRPr lang="en-US" sz="2000" kern="1200" dirty="0">
            <a:latin typeface="Times New Roman" panose="02020603050405020304" pitchFamily="18" charset="0"/>
            <a:cs typeface="Times New Roman" panose="02020603050405020304" pitchFamily="18" charset="0"/>
          </a:endParaRPr>
        </a:p>
      </dsp:txBody>
      <dsp:txXfrm>
        <a:off x="2950527" y="1144570"/>
        <a:ext cx="1503098" cy="1002065"/>
      </dsp:txXfrm>
    </dsp:sp>
    <dsp:sp modelId="{BD3EE602-55CD-4895-A61C-C7C1B4663470}">
      <dsp:nvSpPr>
        <dsp:cNvPr id="0" name=""/>
        <dsp:cNvSpPr/>
      </dsp:nvSpPr>
      <dsp:spPr>
        <a:xfrm>
          <a:off x="551136" y="483207"/>
          <a:ext cx="4676307" cy="4676307"/>
        </a:xfrm>
        <a:prstGeom prst="pie">
          <a:avLst>
            <a:gd name="adj1" fmla="val 20520000"/>
            <a:gd name="adj2" fmla="val 324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Bình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tĩnh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lắng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nghe</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tôn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trọng</a:t>
          </a:r>
          <a:r>
            <a:rPr lang="en-US" sz="2000" kern="1200" dirty="0">
              <a:latin typeface="Times New Roman" panose="02020603050405020304" pitchFamily="18" charset="0"/>
              <a:cs typeface="Times New Roman" panose="02020603050405020304" pitchFamily="18" charset="0"/>
            </a:rPr>
            <a:t> ý </a:t>
          </a:r>
          <a:r>
            <a:rPr lang="en-US" sz="2000" kern="1200" dirty="0" err="1">
              <a:latin typeface="Times New Roman" panose="02020603050405020304" pitchFamily="18" charset="0"/>
              <a:cs typeface="Times New Roman" panose="02020603050405020304" pitchFamily="18" charset="0"/>
            </a:rPr>
            <a:t>kiến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khác</a:t>
          </a:r>
          <a:endParaRPr lang="en-US" sz="2000" kern="1200" dirty="0">
            <a:latin typeface="Times New Roman" panose="02020603050405020304" pitchFamily="18" charset="0"/>
            <a:cs typeface="Times New Roman" panose="02020603050405020304" pitchFamily="18" charset="0"/>
          </a:endParaRPr>
        </a:p>
      </dsp:txBody>
      <dsp:txXfrm>
        <a:off x="3562901" y="2619834"/>
        <a:ext cx="1391758" cy="1113406"/>
      </dsp:txXfrm>
    </dsp:sp>
    <dsp:sp modelId="{93464A0B-D439-45C5-B94B-6270FC2F069F}">
      <dsp:nvSpPr>
        <dsp:cNvPr id="0" name=""/>
        <dsp:cNvSpPr/>
      </dsp:nvSpPr>
      <dsp:spPr>
        <a:xfrm>
          <a:off x="445362" y="560032"/>
          <a:ext cx="4676307" cy="4676307"/>
        </a:xfrm>
        <a:prstGeom prst="pie">
          <a:avLst>
            <a:gd name="adj1" fmla="val 3240000"/>
            <a:gd name="adj2" fmla="val 756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Học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cách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xử</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lí</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các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tình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huống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khó</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xử</a:t>
          </a:r>
          <a:endParaRPr lang="en-US" sz="2000" kern="1200" dirty="0">
            <a:latin typeface="Times New Roman" panose="02020603050405020304" pitchFamily="18" charset="0"/>
            <a:cs typeface="Times New Roman" panose="02020603050405020304" pitchFamily="18" charset="0"/>
          </a:endParaRPr>
        </a:p>
      </dsp:txBody>
      <dsp:txXfrm>
        <a:off x="2115472" y="3844581"/>
        <a:ext cx="1336087" cy="1224747"/>
      </dsp:txXfrm>
    </dsp:sp>
    <dsp:sp modelId="{74DAC4AF-1614-4292-8062-9ACB01C9E07A}">
      <dsp:nvSpPr>
        <dsp:cNvPr id="0" name=""/>
        <dsp:cNvSpPr/>
      </dsp:nvSpPr>
      <dsp:spPr>
        <a:xfrm>
          <a:off x="339589" y="483207"/>
          <a:ext cx="4676307" cy="4676307"/>
        </a:xfrm>
        <a:prstGeom prst="pie">
          <a:avLst>
            <a:gd name="adj1" fmla="val 7560000"/>
            <a:gd name="adj2" fmla="val 1188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Cẩn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trọng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với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ngôn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từ</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cách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viết</a:t>
          </a:r>
          <a:endParaRPr lang="en-US" sz="2000" kern="1200" dirty="0">
            <a:latin typeface="Times New Roman" panose="02020603050405020304" pitchFamily="18" charset="0"/>
            <a:cs typeface="Times New Roman" panose="02020603050405020304" pitchFamily="18" charset="0"/>
          </a:endParaRPr>
        </a:p>
      </dsp:txBody>
      <dsp:txXfrm>
        <a:off x="612373" y="2619834"/>
        <a:ext cx="1391758" cy="1113406"/>
      </dsp:txXfrm>
    </dsp:sp>
    <dsp:sp modelId="{43263455-2C71-4885-A4E6-5192B8CD3869}">
      <dsp:nvSpPr>
        <dsp:cNvPr id="0" name=""/>
        <dsp:cNvSpPr/>
      </dsp:nvSpPr>
      <dsp:spPr>
        <a:xfrm>
          <a:off x="379671" y="358505"/>
          <a:ext cx="4676307" cy="4676307"/>
        </a:xfrm>
        <a:prstGeom prst="pie">
          <a:avLst>
            <a:gd name="adj1" fmla="val 11880000"/>
            <a:gd name="adj2" fmla="val 1620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Đối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xử</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với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khác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theo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cách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mình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muốn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được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đối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xử</a:t>
          </a:r>
          <a:endParaRPr lang="en-US" sz="2000" kern="1200" dirty="0">
            <a:latin typeface="Times New Roman" panose="02020603050405020304" pitchFamily="18" charset="0"/>
            <a:cs typeface="Times New Roman" panose="02020603050405020304" pitchFamily="18" charset="0"/>
          </a:endParaRPr>
        </a:p>
      </dsp:txBody>
      <dsp:txXfrm>
        <a:off x="1113406" y="1144570"/>
        <a:ext cx="1503098" cy="1002065"/>
      </dsp:txXfrm>
    </dsp:sp>
    <dsp:sp modelId="{28B554E8-B5AF-40D4-9245-8074113F92A5}">
      <dsp:nvSpPr>
        <dsp:cNvPr id="0" name=""/>
        <dsp:cNvSpPr/>
      </dsp:nvSpPr>
      <dsp:spPr>
        <a:xfrm>
          <a:off x="221347" y="69020"/>
          <a:ext cx="5255279" cy="5255279"/>
        </a:xfrm>
        <a:prstGeom prst="circularArrow">
          <a:avLst>
            <a:gd name="adj1" fmla="val 5085"/>
            <a:gd name="adj2" fmla="val 327528"/>
            <a:gd name="adj3" fmla="val 20192361"/>
            <a:gd name="adj4" fmla="val 16200324"/>
            <a:gd name="adj5" fmla="val 5932"/>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6A5C321-7BB3-4703-8880-FC34A4D1421F}">
      <dsp:nvSpPr>
        <dsp:cNvPr id="0" name=""/>
        <dsp:cNvSpPr/>
      </dsp:nvSpPr>
      <dsp:spPr>
        <a:xfrm>
          <a:off x="261973" y="193680"/>
          <a:ext cx="5255279" cy="5255279"/>
        </a:xfrm>
        <a:prstGeom prst="circularArrow">
          <a:avLst>
            <a:gd name="adj1" fmla="val 5085"/>
            <a:gd name="adj2" fmla="val 327528"/>
            <a:gd name="adj3" fmla="val 2912753"/>
            <a:gd name="adj4" fmla="val 20519953"/>
            <a:gd name="adj5" fmla="val 5932"/>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032459B-E83E-4D97-9C7C-9B1A5D820B73}">
      <dsp:nvSpPr>
        <dsp:cNvPr id="0" name=""/>
        <dsp:cNvSpPr/>
      </dsp:nvSpPr>
      <dsp:spPr>
        <a:xfrm>
          <a:off x="155876" y="270740"/>
          <a:ext cx="5255279" cy="5255279"/>
        </a:xfrm>
        <a:prstGeom prst="circularArrow">
          <a:avLst>
            <a:gd name="adj1" fmla="val 5085"/>
            <a:gd name="adj2" fmla="val 327528"/>
            <a:gd name="adj3" fmla="val 7232777"/>
            <a:gd name="adj4" fmla="val 3239695"/>
            <a:gd name="adj5" fmla="val 5932"/>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7795E9A-9BBB-460E-8D2A-EBAA73DAC842}">
      <dsp:nvSpPr>
        <dsp:cNvPr id="0" name=""/>
        <dsp:cNvSpPr/>
      </dsp:nvSpPr>
      <dsp:spPr>
        <a:xfrm>
          <a:off x="49780" y="193680"/>
          <a:ext cx="5255279" cy="5255279"/>
        </a:xfrm>
        <a:prstGeom prst="circularArrow">
          <a:avLst>
            <a:gd name="adj1" fmla="val 5085"/>
            <a:gd name="adj2" fmla="val 327528"/>
            <a:gd name="adj3" fmla="val 11552519"/>
            <a:gd name="adj4" fmla="val 7559718"/>
            <a:gd name="adj5" fmla="val 5932"/>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096DDC2-3AD5-4491-B37C-DE3956F383DF}">
      <dsp:nvSpPr>
        <dsp:cNvPr id="0" name=""/>
        <dsp:cNvSpPr/>
      </dsp:nvSpPr>
      <dsp:spPr>
        <a:xfrm>
          <a:off x="90406" y="69020"/>
          <a:ext cx="5255279" cy="5255279"/>
        </a:xfrm>
        <a:prstGeom prst="circularArrow">
          <a:avLst>
            <a:gd name="adj1" fmla="val 5085"/>
            <a:gd name="adj2" fmla="val 327528"/>
            <a:gd name="adj3" fmla="val 15872148"/>
            <a:gd name="adj4" fmla="val 11880111"/>
            <a:gd name="adj5" fmla="val 5932"/>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7D7E8D-DF0C-45B4-9AC8-C5DEAAB1F5DC}"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C845BB-1B07-4B68-900E-699E0A369092}" type="slidenum">
              <a:rPr lang="en-US" smtClean="0"/>
              <a:t>‹#›</a:t>
            </a:fld>
            <a:endParaRPr lang="en-US"/>
          </a:p>
        </p:txBody>
      </p:sp>
    </p:spTree>
    <p:extLst>
      <p:ext uri="{BB962C8B-B14F-4D97-AF65-F5344CB8AC3E}">
        <p14:creationId xmlns:p14="http://schemas.microsoft.com/office/powerpoint/2010/main" val="3795375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FFC3D6-25A0-ACED-FB25-101025672C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16EBED0-E47B-0D34-6686-F17FFC6550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181175F-31F8-1FF5-5055-C8413DBFC54A}"/>
              </a:ext>
            </a:extLst>
          </p:cNvPr>
          <p:cNvSpPr>
            <a:spLocks noGrp="1"/>
          </p:cNvSpPr>
          <p:nvPr>
            <p:ph type="dt" sz="half" idx="10"/>
          </p:nvPr>
        </p:nvSpPr>
        <p:spPr/>
        <p:txBody>
          <a:bodyPr/>
          <a:lstStyle/>
          <a:p>
            <a:fld id="{05528A00-989E-4CFF-A8D9-E160670FCA45}" type="datetimeFigureOut">
              <a:rPr lang="en-US" smtClean="0"/>
              <a:t>8/29/2025</a:t>
            </a:fld>
            <a:endParaRPr lang="en-US"/>
          </a:p>
        </p:txBody>
      </p:sp>
      <p:sp>
        <p:nvSpPr>
          <p:cNvPr id="5" name="Footer Placeholder 4">
            <a:extLst>
              <a:ext uri="{FF2B5EF4-FFF2-40B4-BE49-F238E27FC236}">
                <a16:creationId xmlns:a16="http://schemas.microsoft.com/office/drawing/2014/main" xmlns="" id="{2D485D2B-2C96-E8B2-EB87-D86DF9F4C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95D3662-A2EF-DCDA-EA14-0705261CDC07}"/>
              </a:ext>
            </a:extLst>
          </p:cNvPr>
          <p:cNvSpPr>
            <a:spLocks noGrp="1"/>
          </p:cNvSpPr>
          <p:nvPr>
            <p:ph type="sldNum" sz="quarter" idx="12"/>
          </p:nvPr>
        </p:nvSpPr>
        <p:spPr/>
        <p:txBody>
          <a:bodyPr/>
          <a:lstStyle/>
          <a:p>
            <a:fld id="{855466DB-9595-48C7-B025-78F3CAC2B3E0}" type="slidenum">
              <a:rPr lang="en-US" smtClean="0"/>
              <a:t>‹#›</a:t>
            </a:fld>
            <a:endParaRPr lang="en-US"/>
          </a:p>
        </p:txBody>
      </p:sp>
    </p:spTree>
    <p:extLst>
      <p:ext uri="{BB962C8B-B14F-4D97-AF65-F5344CB8AC3E}">
        <p14:creationId xmlns:p14="http://schemas.microsoft.com/office/powerpoint/2010/main" val="87170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B7A95F-89F2-AFEC-26FC-B1243F964F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55EB2AD-E93E-3711-E347-4BCEC73BB7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64D7C5-9D10-C536-573B-249011060A17}"/>
              </a:ext>
            </a:extLst>
          </p:cNvPr>
          <p:cNvSpPr>
            <a:spLocks noGrp="1"/>
          </p:cNvSpPr>
          <p:nvPr>
            <p:ph type="dt" sz="half" idx="10"/>
          </p:nvPr>
        </p:nvSpPr>
        <p:spPr/>
        <p:txBody>
          <a:bodyPr/>
          <a:lstStyle/>
          <a:p>
            <a:fld id="{05528A00-989E-4CFF-A8D9-E160670FCA45}" type="datetimeFigureOut">
              <a:rPr lang="en-US" smtClean="0"/>
              <a:t>8/29/2025</a:t>
            </a:fld>
            <a:endParaRPr lang="en-US"/>
          </a:p>
        </p:txBody>
      </p:sp>
      <p:sp>
        <p:nvSpPr>
          <p:cNvPr id="5" name="Footer Placeholder 4">
            <a:extLst>
              <a:ext uri="{FF2B5EF4-FFF2-40B4-BE49-F238E27FC236}">
                <a16:creationId xmlns:a16="http://schemas.microsoft.com/office/drawing/2014/main" xmlns="" id="{D83A855F-D74F-2BCD-41AA-58CB38BC7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1C2BE51-1D4A-027E-17AA-21F2AC484E17}"/>
              </a:ext>
            </a:extLst>
          </p:cNvPr>
          <p:cNvSpPr>
            <a:spLocks noGrp="1"/>
          </p:cNvSpPr>
          <p:nvPr>
            <p:ph type="sldNum" sz="quarter" idx="12"/>
          </p:nvPr>
        </p:nvSpPr>
        <p:spPr/>
        <p:txBody>
          <a:bodyPr/>
          <a:lstStyle/>
          <a:p>
            <a:fld id="{855466DB-9595-48C7-B025-78F3CAC2B3E0}" type="slidenum">
              <a:rPr lang="en-US" smtClean="0"/>
              <a:t>‹#›</a:t>
            </a:fld>
            <a:endParaRPr lang="en-US"/>
          </a:p>
        </p:txBody>
      </p:sp>
    </p:spTree>
    <p:extLst>
      <p:ext uri="{BB962C8B-B14F-4D97-AF65-F5344CB8AC3E}">
        <p14:creationId xmlns:p14="http://schemas.microsoft.com/office/powerpoint/2010/main" val="3270121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8737441-0DA2-F350-D778-7BF9620243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B47DCEA-E3E7-4CAB-E4E8-99E7777157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E930EF-75C4-0772-8838-4A7641873953}"/>
              </a:ext>
            </a:extLst>
          </p:cNvPr>
          <p:cNvSpPr>
            <a:spLocks noGrp="1"/>
          </p:cNvSpPr>
          <p:nvPr>
            <p:ph type="dt" sz="half" idx="10"/>
          </p:nvPr>
        </p:nvSpPr>
        <p:spPr/>
        <p:txBody>
          <a:bodyPr/>
          <a:lstStyle/>
          <a:p>
            <a:fld id="{05528A00-989E-4CFF-A8D9-E160670FCA45}" type="datetimeFigureOut">
              <a:rPr lang="en-US" smtClean="0"/>
              <a:t>8/29/2025</a:t>
            </a:fld>
            <a:endParaRPr lang="en-US"/>
          </a:p>
        </p:txBody>
      </p:sp>
      <p:sp>
        <p:nvSpPr>
          <p:cNvPr id="5" name="Footer Placeholder 4">
            <a:extLst>
              <a:ext uri="{FF2B5EF4-FFF2-40B4-BE49-F238E27FC236}">
                <a16:creationId xmlns:a16="http://schemas.microsoft.com/office/drawing/2014/main" xmlns="" id="{CDA7981A-E2F9-F891-D2B9-AD18ED18B0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52B56DB-F640-6BF2-EC43-4CDEE7A7A928}"/>
              </a:ext>
            </a:extLst>
          </p:cNvPr>
          <p:cNvSpPr>
            <a:spLocks noGrp="1"/>
          </p:cNvSpPr>
          <p:nvPr>
            <p:ph type="sldNum" sz="quarter" idx="12"/>
          </p:nvPr>
        </p:nvSpPr>
        <p:spPr/>
        <p:txBody>
          <a:bodyPr/>
          <a:lstStyle/>
          <a:p>
            <a:fld id="{855466DB-9595-48C7-B025-78F3CAC2B3E0}" type="slidenum">
              <a:rPr lang="en-US" smtClean="0"/>
              <a:t>‹#›</a:t>
            </a:fld>
            <a:endParaRPr lang="en-US"/>
          </a:p>
        </p:txBody>
      </p:sp>
    </p:spTree>
    <p:extLst>
      <p:ext uri="{BB962C8B-B14F-4D97-AF65-F5344CB8AC3E}">
        <p14:creationId xmlns:p14="http://schemas.microsoft.com/office/powerpoint/2010/main" val="213159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ED3248-9306-0161-929C-305937B85F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D49DC6A-9780-4CD2-0F38-153C03EF6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2352AA-A1DA-9F4D-1CB5-E4F49BC14A28}"/>
              </a:ext>
            </a:extLst>
          </p:cNvPr>
          <p:cNvSpPr>
            <a:spLocks noGrp="1"/>
          </p:cNvSpPr>
          <p:nvPr>
            <p:ph type="dt" sz="half" idx="10"/>
          </p:nvPr>
        </p:nvSpPr>
        <p:spPr/>
        <p:txBody>
          <a:bodyPr/>
          <a:lstStyle/>
          <a:p>
            <a:fld id="{05528A00-989E-4CFF-A8D9-E160670FCA45}" type="datetimeFigureOut">
              <a:rPr lang="en-US" smtClean="0"/>
              <a:t>8/29/2025</a:t>
            </a:fld>
            <a:endParaRPr lang="en-US"/>
          </a:p>
        </p:txBody>
      </p:sp>
      <p:sp>
        <p:nvSpPr>
          <p:cNvPr id="5" name="Footer Placeholder 4">
            <a:extLst>
              <a:ext uri="{FF2B5EF4-FFF2-40B4-BE49-F238E27FC236}">
                <a16:creationId xmlns:a16="http://schemas.microsoft.com/office/drawing/2014/main" xmlns="" id="{93CEF0B9-8F76-0CB4-4E37-0558AB460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FD810C4-DD6E-F29E-B85B-7A42EE575784}"/>
              </a:ext>
            </a:extLst>
          </p:cNvPr>
          <p:cNvSpPr>
            <a:spLocks noGrp="1"/>
          </p:cNvSpPr>
          <p:nvPr>
            <p:ph type="sldNum" sz="quarter" idx="12"/>
          </p:nvPr>
        </p:nvSpPr>
        <p:spPr/>
        <p:txBody>
          <a:bodyPr/>
          <a:lstStyle/>
          <a:p>
            <a:fld id="{855466DB-9595-48C7-B025-78F3CAC2B3E0}" type="slidenum">
              <a:rPr lang="en-US" smtClean="0"/>
              <a:t>‹#›</a:t>
            </a:fld>
            <a:endParaRPr lang="en-US"/>
          </a:p>
        </p:txBody>
      </p:sp>
    </p:spTree>
    <p:extLst>
      <p:ext uri="{BB962C8B-B14F-4D97-AF65-F5344CB8AC3E}">
        <p14:creationId xmlns:p14="http://schemas.microsoft.com/office/powerpoint/2010/main" val="2003802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990E53-9D56-5389-7D40-22A0998766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30AC40E-CAD9-29ED-87BC-E18E851A66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984E841-6079-3A7B-F832-F1D1EDB1502E}"/>
              </a:ext>
            </a:extLst>
          </p:cNvPr>
          <p:cNvSpPr>
            <a:spLocks noGrp="1"/>
          </p:cNvSpPr>
          <p:nvPr>
            <p:ph type="dt" sz="half" idx="10"/>
          </p:nvPr>
        </p:nvSpPr>
        <p:spPr/>
        <p:txBody>
          <a:bodyPr/>
          <a:lstStyle/>
          <a:p>
            <a:fld id="{05528A00-989E-4CFF-A8D9-E160670FCA45}" type="datetimeFigureOut">
              <a:rPr lang="en-US" smtClean="0"/>
              <a:t>8/29/2025</a:t>
            </a:fld>
            <a:endParaRPr lang="en-US"/>
          </a:p>
        </p:txBody>
      </p:sp>
      <p:sp>
        <p:nvSpPr>
          <p:cNvPr id="5" name="Footer Placeholder 4">
            <a:extLst>
              <a:ext uri="{FF2B5EF4-FFF2-40B4-BE49-F238E27FC236}">
                <a16:creationId xmlns:a16="http://schemas.microsoft.com/office/drawing/2014/main" xmlns="" id="{3DF662DB-0802-B25B-3D79-16DFBB027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93746D1-126D-24BA-E1B6-DEAF62306AB9}"/>
              </a:ext>
            </a:extLst>
          </p:cNvPr>
          <p:cNvSpPr>
            <a:spLocks noGrp="1"/>
          </p:cNvSpPr>
          <p:nvPr>
            <p:ph type="sldNum" sz="quarter" idx="12"/>
          </p:nvPr>
        </p:nvSpPr>
        <p:spPr/>
        <p:txBody>
          <a:bodyPr/>
          <a:lstStyle/>
          <a:p>
            <a:fld id="{855466DB-9595-48C7-B025-78F3CAC2B3E0}" type="slidenum">
              <a:rPr lang="en-US" smtClean="0"/>
              <a:t>‹#›</a:t>
            </a:fld>
            <a:endParaRPr lang="en-US"/>
          </a:p>
        </p:txBody>
      </p:sp>
    </p:spTree>
    <p:extLst>
      <p:ext uri="{BB962C8B-B14F-4D97-AF65-F5344CB8AC3E}">
        <p14:creationId xmlns:p14="http://schemas.microsoft.com/office/powerpoint/2010/main" val="2478691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E36D2D-177F-BFC5-379B-650A8034CF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D7FFBC1-561F-4BEE-BA4B-9D7B6D45A0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E01A148-4ED3-1226-561F-F5E66CC9E4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C870D9A-FB77-EE08-BF58-1579D8B06FF0}"/>
              </a:ext>
            </a:extLst>
          </p:cNvPr>
          <p:cNvSpPr>
            <a:spLocks noGrp="1"/>
          </p:cNvSpPr>
          <p:nvPr>
            <p:ph type="dt" sz="half" idx="10"/>
          </p:nvPr>
        </p:nvSpPr>
        <p:spPr/>
        <p:txBody>
          <a:bodyPr/>
          <a:lstStyle/>
          <a:p>
            <a:fld id="{05528A00-989E-4CFF-A8D9-E160670FCA45}" type="datetimeFigureOut">
              <a:rPr lang="en-US" smtClean="0"/>
              <a:t>8/29/2025</a:t>
            </a:fld>
            <a:endParaRPr lang="en-US"/>
          </a:p>
        </p:txBody>
      </p:sp>
      <p:sp>
        <p:nvSpPr>
          <p:cNvPr id="6" name="Footer Placeholder 5">
            <a:extLst>
              <a:ext uri="{FF2B5EF4-FFF2-40B4-BE49-F238E27FC236}">
                <a16:creationId xmlns:a16="http://schemas.microsoft.com/office/drawing/2014/main" xmlns="" id="{396A7E9E-01B2-6CCF-C0CC-3C169E737C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82B971C-6B90-6BBB-2500-78850B245381}"/>
              </a:ext>
            </a:extLst>
          </p:cNvPr>
          <p:cNvSpPr>
            <a:spLocks noGrp="1"/>
          </p:cNvSpPr>
          <p:nvPr>
            <p:ph type="sldNum" sz="quarter" idx="12"/>
          </p:nvPr>
        </p:nvSpPr>
        <p:spPr/>
        <p:txBody>
          <a:bodyPr/>
          <a:lstStyle/>
          <a:p>
            <a:fld id="{855466DB-9595-48C7-B025-78F3CAC2B3E0}" type="slidenum">
              <a:rPr lang="en-US" smtClean="0"/>
              <a:t>‹#›</a:t>
            </a:fld>
            <a:endParaRPr lang="en-US"/>
          </a:p>
        </p:txBody>
      </p:sp>
    </p:spTree>
    <p:extLst>
      <p:ext uri="{BB962C8B-B14F-4D97-AF65-F5344CB8AC3E}">
        <p14:creationId xmlns:p14="http://schemas.microsoft.com/office/powerpoint/2010/main" val="266709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5CD74-206A-59D1-8938-EFFCEED0BC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C065155-5343-B545-DDDA-6B9FB4691C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7C56ACD-71B3-8185-34B7-39AA3FAC58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388EB6B-953E-5FAD-C992-2557AFE6EF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D338842-D10A-7CF4-0A20-D002046B0A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D68269C-A7DA-8623-D39D-200EB565E0C5}"/>
              </a:ext>
            </a:extLst>
          </p:cNvPr>
          <p:cNvSpPr>
            <a:spLocks noGrp="1"/>
          </p:cNvSpPr>
          <p:nvPr>
            <p:ph type="dt" sz="half" idx="10"/>
          </p:nvPr>
        </p:nvSpPr>
        <p:spPr/>
        <p:txBody>
          <a:bodyPr/>
          <a:lstStyle/>
          <a:p>
            <a:fld id="{05528A00-989E-4CFF-A8D9-E160670FCA45}" type="datetimeFigureOut">
              <a:rPr lang="en-US" smtClean="0"/>
              <a:t>8/29/2025</a:t>
            </a:fld>
            <a:endParaRPr lang="en-US"/>
          </a:p>
        </p:txBody>
      </p:sp>
      <p:sp>
        <p:nvSpPr>
          <p:cNvPr id="8" name="Footer Placeholder 7">
            <a:extLst>
              <a:ext uri="{FF2B5EF4-FFF2-40B4-BE49-F238E27FC236}">
                <a16:creationId xmlns:a16="http://schemas.microsoft.com/office/drawing/2014/main" xmlns="" id="{9E0D3B7F-65DC-DCA3-CBBE-1688327585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4BDF630-D3EF-EB18-8B6D-B9DE48E6AF67}"/>
              </a:ext>
            </a:extLst>
          </p:cNvPr>
          <p:cNvSpPr>
            <a:spLocks noGrp="1"/>
          </p:cNvSpPr>
          <p:nvPr>
            <p:ph type="sldNum" sz="quarter" idx="12"/>
          </p:nvPr>
        </p:nvSpPr>
        <p:spPr/>
        <p:txBody>
          <a:bodyPr/>
          <a:lstStyle/>
          <a:p>
            <a:fld id="{855466DB-9595-48C7-B025-78F3CAC2B3E0}" type="slidenum">
              <a:rPr lang="en-US" smtClean="0"/>
              <a:t>‹#›</a:t>
            </a:fld>
            <a:endParaRPr lang="en-US"/>
          </a:p>
        </p:txBody>
      </p:sp>
    </p:spTree>
    <p:extLst>
      <p:ext uri="{BB962C8B-B14F-4D97-AF65-F5344CB8AC3E}">
        <p14:creationId xmlns:p14="http://schemas.microsoft.com/office/powerpoint/2010/main" val="1819517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18D898-9BC8-151E-C199-2E096DE502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DF2F546-F462-5A4E-9AAA-2B9D385436DB}"/>
              </a:ext>
            </a:extLst>
          </p:cNvPr>
          <p:cNvSpPr>
            <a:spLocks noGrp="1"/>
          </p:cNvSpPr>
          <p:nvPr>
            <p:ph type="dt" sz="half" idx="10"/>
          </p:nvPr>
        </p:nvSpPr>
        <p:spPr/>
        <p:txBody>
          <a:bodyPr/>
          <a:lstStyle/>
          <a:p>
            <a:fld id="{05528A00-989E-4CFF-A8D9-E160670FCA45}" type="datetimeFigureOut">
              <a:rPr lang="en-US" smtClean="0"/>
              <a:t>8/29/2025</a:t>
            </a:fld>
            <a:endParaRPr lang="en-US"/>
          </a:p>
        </p:txBody>
      </p:sp>
      <p:sp>
        <p:nvSpPr>
          <p:cNvPr id="4" name="Footer Placeholder 3">
            <a:extLst>
              <a:ext uri="{FF2B5EF4-FFF2-40B4-BE49-F238E27FC236}">
                <a16:creationId xmlns:a16="http://schemas.microsoft.com/office/drawing/2014/main" xmlns="" id="{A3ED3AFB-B61D-3030-E69D-ADB3C25C03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8352F5E-A3B2-0792-3F74-E45C0BEB6764}"/>
              </a:ext>
            </a:extLst>
          </p:cNvPr>
          <p:cNvSpPr>
            <a:spLocks noGrp="1"/>
          </p:cNvSpPr>
          <p:nvPr>
            <p:ph type="sldNum" sz="quarter" idx="12"/>
          </p:nvPr>
        </p:nvSpPr>
        <p:spPr/>
        <p:txBody>
          <a:bodyPr/>
          <a:lstStyle/>
          <a:p>
            <a:fld id="{855466DB-9595-48C7-B025-78F3CAC2B3E0}" type="slidenum">
              <a:rPr lang="en-US" smtClean="0"/>
              <a:t>‹#›</a:t>
            </a:fld>
            <a:endParaRPr lang="en-US"/>
          </a:p>
        </p:txBody>
      </p:sp>
    </p:spTree>
    <p:extLst>
      <p:ext uri="{BB962C8B-B14F-4D97-AF65-F5344CB8AC3E}">
        <p14:creationId xmlns:p14="http://schemas.microsoft.com/office/powerpoint/2010/main" val="16085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0AEECE6-0752-0CF1-2779-70432CBBB687}"/>
              </a:ext>
            </a:extLst>
          </p:cNvPr>
          <p:cNvSpPr>
            <a:spLocks noGrp="1"/>
          </p:cNvSpPr>
          <p:nvPr>
            <p:ph type="dt" sz="half" idx="10"/>
          </p:nvPr>
        </p:nvSpPr>
        <p:spPr/>
        <p:txBody>
          <a:bodyPr/>
          <a:lstStyle/>
          <a:p>
            <a:fld id="{05528A00-989E-4CFF-A8D9-E160670FCA45}" type="datetimeFigureOut">
              <a:rPr lang="en-US" smtClean="0"/>
              <a:t>8/29/2025</a:t>
            </a:fld>
            <a:endParaRPr lang="en-US"/>
          </a:p>
        </p:txBody>
      </p:sp>
      <p:sp>
        <p:nvSpPr>
          <p:cNvPr id="3" name="Footer Placeholder 2">
            <a:extLst>
              <a:ext uri="{FF2B5EF4-FFF2-40B4-BE49-F238E27FC236}">
                <a16:creationId xmlns:a16="http://schemas.microsoft.com/office/drawing/2014/main" xmlns="" id="{AD28E93A-7FD4-D54B-5C18-4808FFCF26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E803F54-06B9-7FA8-FD66-65BE61EA5F59}"/>
              </a:ext>
            </a:extLst>
          </p:cNvPr>
          <p:cNvSpPr>
            <a:spLocks noGrp="1"/>
          </p:cNvSpPr>
          <p:nvPr>
            <p:ph type="sldNum" sz="quarter" idx="12"/>
          </p:nvPr>
        </p:nvSpPr>
        <p:spPr/>
        <p:txBody>
          <a:bodyPr/>
          <a:lstStyle/>
          <a:p>
            <a:fld id="{855466DB-9595-48C7-B025-78F3CAC2B3E0}" type="slidenum">
              <a:rPr lang="en-US" smtClean="0"/>
              <a:t>‹#›</a:t>
            </a:fld>
            <a:endParaRPr lang="en-US"/>
          </a:p>
        </p:txBody>
      </p:sp>
    </p:spTree>
    <p:extLst>
      <p:ext uri="{BB962C8B-B14F-4D97-AF65-F5344CB8AC3E}">
        <p14:creationId xmlns:p14="http://schemas.microsoft.com/office/powerpoint/2010/main" val="308733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33A1E6-5F06-814D-9457-3922F2BE33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9198584-BD9B-5965-9557-3890B82FE3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B9F5A25-1E33-21B4-7BA0-236368C368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E2DCA9B-F549-EB68-AB97-9A0010441DEB}"/>
              </a:ext>
            </a:extLst>
          </p:cNvPr>
          <p:cNvSpPr>
            <a:spLocks noGrp="1"/>
          </p:cNvSpPr>
          <p:nvPr>
            <p:ph type="dt" sz="half" idx="10"/>
          </p:nvPr>
        </p:nvSpPr>
        <p:spPr/>
        <p:txBody>
          <a:bodyPr/>
          <a:lstStyle/>
          <a:p>
            <a:fld id="{05528A00-989E-4CFF-A8D9-E160670FCA45}" type="datetimeFigureOut">
              <a:rPr lang="en-US" smtClean="0"/>
              <a:t>8/29/2025</a:t>
            </a:fld>
            <a:endParaRPr lang="en-US"/>
          </a:p>
        </p:txBody>
      </p:sp>
      <p:sp>
        <p:nvSpPr>
          <p:cNvPr id="6" name="Footer Placeholder 5">
            <a:extLst>
              <a:ext uri="{FF2B5EF4-FFF2-40B4-BE49-F238E27FC236}">
                <a16:creationId xmlns:a16="http://schemas.microsoft.com/office/drawing/2014/main" xmlns="" id="{314300CA-D680-5C37-FB86-EE734C84F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3A8DC39-033D-0A21-3303-F04FBF175638}"/>
              </a:ext>
            </a:extLst>
          </p:cNvPr>
          <p:cNvSpPr>
            <a:spLocks noGrp="1"/>
          </p:cNvSpPr>
          <p:nvPr>
            <p:ph type="sldNum" sz="quarter" idx="12"/>
          </p:nvPr>
        </p:nvSpPr>
        <p:spPr/>
        <p:txBody>
          <a:bodyPr/>
          <a:lstStyle/>
          <a:p>
            <a:fld id="{855466DB-9595-48C7-B025-78F3CAC2B3E0}" type="slidenum">
              <a:rPr lang="en-US" smtClean="0"/>
              <a:t>‹#›</a:t>
            </a:fld>
            <a:endParaRPr lang="en-US"/>
          </a:p>
        </p:txBody>
      </p:sp>
    </p:spTree>
    <p:extLst>
      <p:ext uri="{BB962C8B-B14F-4D97-AF65-F5344CB8AC3E}">
        <p14:creationId xmlns:p14="http://schemas.microsoft.com/office/powerpoint/2010/main" val="3761078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24AD93-ECD0-8485-ED3F-9CE6A78FBC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363CDF2-22A4-2420-3069-D1A1668056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7EFF2F1-4F31-8E38-891F-C4DE3BD871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27D3808-7D20-5063-CA22-3B91777CE3D2}"/>
              </a:ext>
            </a:extLst>
          </p:cNvPr>
          <p:cNvSpPr>
            <a:spLocks noGrp="1"/>
          </p:cNvSpPr>
          <p:nvPr>
            <p:ph type="dt" sz="half" idx="10"/>
          </p:nvPr>
        </p:nvSpPr>
        <p:spPr/>
        <p:txBody>
          <a:bodyPr/>
          <a:lstStyle/>
          <a:p>
            <a:fld id="{05528A00-989E-4CFF-A8D9-E160670FCA45}" type="datetimeFigureOut">
              <a:rPr lang="en-US" smtClean="0"/>
              <a:t>8/29/2025</a:t>
            </a:fld>
            <a:endParaRPr lang="en-US"/>
          </a:p>
        </p:txBody>
      </p:sp>
      <p:sp>
        <p:nvSpPr>
          <p:cNvPr id="6" name="Footer Placeholder 5">
            <a:extLst>
              <a:ext uri="{FF2B5EF4-FFF2-40B4-BE49-F238E27FC236}">
                <a16:creationId xmlns:a16="http://schemas.microsoft.com/office/drawing/2014/main" xmlns="" id="{85157E84-7401-32D7-C26A-AE59A2B51D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91F5D2C-89AD-DF22-D5C4-8FA02F45F0A0}"/>
              </a:ext>
            </a:extLst>
          </p:cNvPr>
          <p:cNvSpPr>
            <a:spLocks noGrp="1"/>
          </p:cNvSpPr>
          <p:nvPr>
            <p:ph type="sldNum" sz="quarter" idx="12"/>
          </p:nvPr>
        </p:nvSpPr>
        <p:spPr/>
        <p:txBody>
          <a:bodyPr/>
          <a:lstStyle/>
          <a:p>
            <a:fld id="{855466DB-9595-48C7-B025-78F3CAC2B3E0}" type="slidenum">
              <a:rPr lang="en-US" smtClean="0"/>
              <a:t>‹#›</a:t>
            </a:fld>
            <a:endParaRPr lang="en-US"/>
          </a:p>
        </p:txBody>
      </p:sp>
    </p:spTree>
    <p:extLst>
      <p:ext uri="{BB962C8B-B14F-4D97-AF65-F5344CB8AC3E}">
        <p14:creationId xmlns:p14="http://schemas.microsoft.com/office/powerpoint/2010/main" val="1711559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56A0505-612F-E803-C711-0EF188E69D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4732511-0D2E-A41E-80B3-5E543EEB1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3C78C60-9B05-A70B-29F8-DE159799A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28A00-989E-4CFF-A8D9-E160670FCA45}" type="datetimeFigureOut">
              <a:rPr lang="en-US" smtClean="0"/>
              <a:t>8/29/2025</a:t>
            </a:fld>
            <a:endParaRPr lang="en-US"/>
          </a:p>
        </p:txBody>
      </p:sp>
      <p:sp>
        <p:nvSpPr>
          <p:cNvPr id="5" name="Footer Placeholder 4">
            <a:extLst>
              <a:ext uri="{FF2B5EF4-FFF2-40B4-BE49-F238E27FC236}">
                <a16:creationId xmlns:a16="http://schemas.microsoft.com/office/drawing/2014/main" xmlns="" id="{8347532A-BD5C-5222-E03E-4547580DEE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2E17F22-14C2-7BB5-0811-C1BAD4995B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466DB-9595-48C7-B025-78F3CAC2B3E0}" type="slidenum">
              <a:rPr lang="en-US" smtClean="0"/>
              <a:t>‹#›</a:t>
            </a:fld>
            <a:endParaRPr lang="en-US"/>
          </a:p>
        </p:txBody>
      </p:sp>
    </p:spTree>
    <p:extLst>
      <p:ext uri="{BB962C8B-B14F-4D97-AF65-F5344CB8AC3E}">
        <p14:creationId xmlns:p14="http://schemas.microsoft.com/office/powerpoint/2010/main" val="277515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8331940-3F62-4EF5-6533-47D553AEB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920" y="855165"/>
            <a:ext cx="2841924" cy="3980726"/>
          </a:xfrm>
          <a:prstGeom prst="rect">
            <a:avLst/>
          </a:prstGeom>
        </p:spPr>
      </p:pic>
      <p:sp>
        <p:nvSpPr>
          <p:cNvPr id="3" name="Rectangle 2">
            <a:extLst>
              <a:ext uri="{FF2B5EF4-FFF2-40B4-BE49-F238E27FC236}">
                <a16:creationId xmlns:a16="http://schemas.microsoft.com/office/drawing/2014/main" xmlns="" id="{92671A66-0236-DFAF-AD30-7175CEED2286}"/>
              </a:ext>
            </a:extLst>
          </p:cNvPr>
          <p:cNvSpPr/>
          <p:nvPr/>
        </p:nvSpPr>
        <p:spPr>
          <a:xfrm>
            <a:off x="4682210" y="2245216"/>
            <a:ext cx="6675705" cy="3748288"/>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xmlns="" id="{178793F5-C28D-5915-7049-BA6E440B39D8}"/>
              </a:ext>
            </a:extLst>
          </p:cNvPr>
          <p:cNvSpPr/>
          <p:nvPr/>
        </p:nvSpPr>
        <p:spPr>
          <a:xfrm>
            <a:off x="4539335" y="2083291"/>
            <a:ext cx="6675705" cy="3748288"/>
          </a:xfrm>
          <a:prstGeom prst="rect">
            <a:avLst/>
          </a:prstGeom>
          <a:noFill/>
          <a:ln w="57150">
            <a:solidFill>
              <a:srgbClr val="0F55AF"/>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xmlns="" id="{F649C4A6-86DA-C5D0-2EA9-22BFF3BA8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085" y="2274607"/>
            <a:ext cx="2813787" cy="3980726"/>
          </a:xfrm>
          <a:prstGeom prst="rect">
            <a:avLst/>
          </a:prstGeom>
        </p:spPr>
      </p:pic>
      <p:sp>
        <p:nvSpPr>
          <p:cNvPr id="7" name="TextBox 6">
            <a:extLst>
              <a:ext uri="{FF2B5EF4-FFF2-40B4-BE49-F238E27FC236}">
                <a16:creationId xmlns:a16="http://schemas.microsoft.com/office/drawing/2014/main" xmlns="" id="{A8111E31-29C1-6B32-B875-B0C74CC7BA05}"/>
              </a:ext>
            </a:extLst>
          </p:cNvPr>
          <p:cNvSpPr txBox="1"/>
          <p:nvPr/>
        </p:nvSpPr>
        <p:spPr>
          <a:xfrm>
            <a:off x="4682210" y="2658261"/>
            <a:ext cx="6532830" cy="2800767"/>
          </a:xfrm>
          <a:prstGeom prst="rect">
            <a:avLst/>
          </a:prstGeom>
          <a:noFill/>
        </p:spPr>
        <p:txBody>
          <a:bodyPr wrap="square" rtlCol="0">
            <a:spAutoFit/>
          </a:bodyPr>
          <a:lstStyle/>
          <a:p>
            <a:pPr algn="ctr"/>
            <a:r>
              <a:rPr lang="en-US" sz="4400" u="sng" dirty="0">
                <a:latin typeface="Times New Roman" panose="02020603050405020304" pitchFamily="18" charset="0"/>
                <a:cs typeface="Times New Roman" panose="02020603050405020304" pitchFamily="18" charset="0"/>
              </a:rPr>
              <a:t>BÀI 6</a:t>
            </a:r>
            <a:r>
              <a:rPr lang="en-US" sz="4400" dirty="0">
                <a:latin typeface="Times New Roman" panose="02020603050405020304" pitchFamily="18" charset="0"/>
                <a:cs typeface="Times New Roman" panose="02020603050405020304" pitchFamily="18" charset="0"/>
              </a:rPr>
              <a:t>.</a:t>
            </a:r>
          </a:p>
          <a:p>
            <a:pPr algn="ctr"/>
            <a:r>
              <a:rPr lang="en-US" sz="4400" dirty="0">
                <a:latin typeface="Times New Roman" panose="02020603050405020304" pitchFamily="18" charset="0"/>
                <a:cs typeface="Times New Roman" panose="02020603050405020304" pitchFamily="18" charset="0"/>
              </a:rPr>
              <a:t>GIAO TIẾP VÀ ỨNG XỬ TRONG KHÔNG GIAN MẠNG</a:t>
            </a:r>
          </a:p>
        </p:txBody>
      </p:sp>
    </p:spTree>
    <p:extLst>
      <p:ext uri="{BB962C8B-B14F-4D97-AF65-F5344CB8AC3E}">
        <p14:creationId xmlns:p14="http://schemas.microsoft.com/office/powerpoint/2010/main" val="335161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3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anim calcmode="lin" valueType="num">
                                      <p:cBhvr>
                                        <p:cTn id="17" dur="2000" fill="hold"/>
                                        <p:tgtEl>
                                          <p:spTgt spid="4"/>
                                        </p:tgtEl>
                                        <p:attrNameLst>
                                          <p:attrName>style.rotation</p:attrName>
                                        </p:attrNameLst>
                                      </p:cBhvr>
                                      <p:tavLst>
                                        <p:tav tm="0">
                                          <p:val>
                                            <p:fltVal val="720"/>
                                          </p:val>
                                        </p:tav>
                                        <p:tav tm="100000">
                                          <p:val>
                                            <p:fltVal val="0"/>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 calcmode="lin" valueType="num">
                                      <p:cBhvr>
                                        <p:cTn id="19" dur="2000" fill="hold"/>
                                        <p:tgtEl>
                                          <p:spTgt spid="4"/>
                                        </p:tgtEl>
                                        <p:attrNameLst>
                                          <p:attrName>ppt_w</p:attrName>
                                        </p:attrNameLst>
                                      </p:cBhvr>
                                      <p:tavLst>
                                        <p:tav tm="0">
                                          <p:val>
                                            <p:fltVal val="0"/>
                                          </p:val>
                                        </p:tav>
                                        <p:tav tm="100000">
                                          <p:val>
                                            <p:strVal val="#ppt_w"/>
                                          </p:val>
                                        </p:tav>
                                      </p:tavLst>
                                    </p:anim>
                                  </p:childTnLst>
                                </p:cTn>
                              </p:par>
                              <p:par>
                                <p:cTn id="20" presetID="35"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anim calcmode="lin" valueType="num">
                                      <p:cBhvr>
                                        <p:cTn id="23" dur="2000" fill="hold"/>
                                        <p:tgtEl>
                                          <p:spTgt spid="3"/>
                                        </p:tgtEl>
                                        <p:attrNameLst>
                                          <p:attrName>style.rotation</p:attrName>
                                        </p:attrNameLst>
                                      </p:cBhvr>
                                      <p:tavLst>
                                        <p:tav tm="0">
                                          <p:val>
                                            <p:fltVal val="720"/>
                                          </p:val>
                                        </p:tav>
                                        <p:tav tm="100000">
                                          <p:val>
                                            <p:fltVal val="0"/>
                                          </p:val>
                                        </p:tav>
                                      </p:tavLst>
                                    </p:anim>
                                    <p:anim calcmode="lin" valueType="num">
                                      <p:cBhvr>
                                        <p:cTn id="24" dur="2000" fill="hold"/>
                                        <p:tgtEl>
                                          <p:spTgt spid="3"/>
                                        </p:tgtEl>
                                        <p:attrNameLst>
                                          <p:attrName>ppt_h</p:attrName>
                                        </p:attrNameLst>
                                      </p:cBhvr>
                                      <p:tavLst>
                                        <p:tav tm="0">
                                          <p:val>
                                            <p:fltVal val="0"/>
                                          </p:val>
                                        </p:tav>
                                        <p:tav tm="100000">
                                          <p:val>
                                            <p:strVal val="#ppt_h"/>
                                          </p:val>
                                        </p:tav>
                                      </p:tavLst>
                                    </p:anim>
                                    <p:anim calcmode="lin" valueType="num">
                                      <p:cBhvr>
                                        <p:cTn id="25" dur="2000" fill="hold"/>
                                        <p:tgtEl>
                                          <p:spTgt spid="3"/>
                                        </p:tgtEl>
                                        <p:attrNameLst>
                                          <p:attrName>ppt_w</p:attrName>
                                        </p:attrNameLst>
                                      </p:cBhvr>
                                      <p:tavLst>
                                        <p:tav tm="0">
                                          <p:val>
                                            <p:fltVal val="0"/>
                                          </p:val>
                                        </p:tav>
                                        <p:tav tm="100000">
                                          <p:val>
                                            <p:strVal val="#ppt_w"/>
                                          </p:val>
                                        </p:tav>
                                      </p:tavLst>
                                    </p:anim>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2000" fill="hold"/>
                                        <p:tgtEl>
                                          <p:spTgt spid="7"/>
                                        </p:tgtEl>
                                        <p:attrNameLst>
                                          <p:attrName>ppt_w</p:attrName>
                                        </p:attrNameLst>
                                      </p:cBhvr>
                                      <p:tavLst>
                                        <p:tav tm="0">
                                          <p:val>
                                            <p:fltVal val="0"/>
                                          </p:val>
                                        </p:tav>
                                        <p:tav tm="100000">
                                          <p:val>
                                            <p:strVal val="#ppt_w"/>
                                          </p:val>
                                        </p:tav>
                                      </p:tavLst>
                                    </p:anim>
                                    <p:anim calcmode="lin" valueType="num">
                                      <p:cBhvr>
                                        <p:cTn id="30" dur="2000" fill="hold"/>
                                        <p:tgtEl>
                                          <p:spTgt spid="7"/>
                                        </p:tgtEl>
                                        <p:attrNameLst>
                                          <p:attrName>ppt_h</p:attrName>
                                        </p:attrNameLst>
                                      </p:cBhvr>
                                      <p:tavLst>
                                        <p:tav tm="0">
                                          <p:val>
                                            <p:fltVal val="0"/>
                                          </p:val>
                                        </p:tav>
                                        <p:tav tm="100000">
                                          <p:val>
                                            <p:strVal val="#ppt_h"/>
                                          </p:val>
                                        </p:tav>
                                      </p:tavLst>
                                    </p:anim>
                                    <p:animEffect transition="in" filter="fade">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magnifying glass&#10;&#10;Description automatically generated">
            <a:extLst>
              <a:ext uri="{FF2B5EF4-FFF2-40B4-BE49-F238E27FC236}">
                <a16:creationId xmlns:a16="http://schemas.microsoft.com/office/drawing/2014/main" xmlns="" id="{21B9B7EF-89EF-912D-CB89-02FBAA5E7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2352" y="1939529"/>
            <a:ext cx="5740924" cy="3237893"/>
          </a:xfrm>
          <a:prstGeom prst="rect">
            <a:avLst/>
          </a:prstGeom>
        </p:spPr>
      </p:pic>
      <p:sp>
        <p:nvSpPr>
          <p:cNvPr id="10" name="Rectangle 9">
            <a:extLst>
              <a:ext uri="{FF2B5EF4-FFF2-40B4-BE49-F238E27FC236}">
                <a16:creationId xmlns:a16="http://schemas.microsoft.com/office/drawing/2014/main" xmlns="" id="{5D5240A9-9077-BAC6-AC1E-E4B19712B403}"/>
              </a:ext>
            </a:extLst>
          </p:cNvPr>
          <p:cNvSpPr/>
          <p:nvPr/>
        </p:nvSpPr>
        <p:spPr>
          <a:xfrm>
            <a:off x="568536" y="131888"/>
            <a:ext cx="8811134" cy="508496"/>
          </a:xfrm>
          <a:prstGeom prst="rect">
            <a:avLst/>
          </a:prstGeom>
          <a:solidFill>
            <a:srgbClr val="FBA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2. THỂ HIỆN TÍNH NHÂN VĂN TRONG KHÔNG GIAN MẠNG</a:t>
            </a:r>
          </a:p>
        </p:txBody>
      </p:sp>
      <p:sp>
        <p:nvSpPr>
          <p:cNvPr id="12" name="Rectangle 11">
            <a:extLst>
              <a:ext uri="{FF2B5EF4-FFF2-40B4-BE49-F238E27FC236}">
                <a16:creationId xmlns:a16="http://schemas.microsoft.com/office/drawing/2014/main" xmlns=""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0E404188-BABD-9476-4BCD-5D5C2B963903}"/>
              </a:ext>
            </a:extLst>
          </p:cNvPr>
          <p:cNvPicPr>
            <a:picLocks noChangeAspect="1"/>
          </p:cNvPicPr>
          <p:nvPr/>
        </p:nvPicPr>
        <p:blipFill>
          <a:blip r:embed="rId3"/>
          <a:stretch>
            <a:fillRect/>
          </a:stretch>
        </p:blipFill>
        <p:spPr>
          <a:xfrm>
            <a:off x="39569" y="132733"/>
            <a:ext cx="489398" cy="478017"/>
          </a:xfrm>
          <a:prstGeom prst="rect">
            <a:avLst/>
          </a:prstGeom>
        </p:spPr>
      </p:pic>
      <p:sp>
        <p:nvSpPr>
          <p:cNvPr id="16" name="Freeform: Shape 15">
            <a:extLst>
              <a:ext uri="{FF2B5EF4-FFF2-40B4-BE49-F238E27FC236}">
                <a16:creationId xmlns:a16="http://schemas.microsoft.com/office/drawing/2014/main" xmlns="" id="{EA068AE0-E5DD-FDD8-FE45-F08F60784DCA}"/>
              </a:ext>
            </a:extLst>
          </p:cNvPr>
          <p:cNvSpPr/>
          <p:nvPr/>
        </p:nvSpPr>
        <p:spPr>
          <a:xfrm>
            <a:off x="679333" y="629894"/>
            <a:ext cx="209279" cy="368349"/>
          </a:xfrm>
          <a:custGeom>
            <a:avLst/>
            <a:gdLst/>
            <a:ahLst/>
            <a:cxnLst/>
            <a:rect l="0" t="0" r="0" b="0"/>
            <a:pathLst>
              <a:path>
                <a:moveTo>
                  <a:pt x="0" y="0"/>
                </a:moveTo>
                <a:lnTo>
                  <a:pt x="0" y="368349"/>
                </a:lnTo>
                <a:lnTo>
                  <a:pt x="209279" y="368349"/>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xmlns="" id="{A0A5168B-6151-BC8D-748D-19B17F213244}"/>
              </a:ext>
            </a:extLst>
          </p:cNvPr>
          <p:cNvSpPr/>
          <p:nvPr/>
        </p:nvSpPr>
        <p:spPr>
          <a:xfrm>
            <a:off x="888612" y="772022"/>
            <a:ext cx="6756526"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marL="0" lvl="0" indent="0" algn="ctr" defTabSz="1066800">
              <a:lnSpc>
                <a:spcPct val="90000"/>
              </a:lnSpc>
              <a:spcBef>
                <a:spcPct val="0"/>
              </a:spcBef>
              <a:spcAft>
                <a:spcPct val="35000"/>
              </a:spcAft>
              <a:buNone/>
            </a:pP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endParaRPr lang="en-US" sz="2400" kern="1200" dirty="0"/>
          </a:p>
        </p:txBody>
      </p:sp>
      <p:sp>
        <p:nvSpPr>
          <p:cNvPr id="7" name="Freeform: Shape 6">
            <a:extLst>
              <a:ext uri="{FF2B5EF4-FFF2-40B4-BE49-F238E27FC236}">
                <a16:creationId xmlns:a16="http://schemas.microsoft.com/office/drawing/2014/main" xmlns="" id="{FEB84B35-CAF0-C0F8-E3D5-97088B7F6952}"/>
              </a:ext>
            </a:extLst>
          </p:cNvPr>
          <p:cNvSpPr/>
          <p:nvPr/>
        </p:nvSpPr>
        <p:spPr>
          <a:xfrm>
            <a:off x="733278" y="1784153"/>
            <a:ext cx="4840593" cy="703564"/>
          </a:xfrm>
          <a:custGeom>
            <a:avLst/>
            <a:gdLst>
              <a:gd name="connsiteX0" fmla="*/ 0 w 4840593"/>
              <a:gd name="connsiteY0" fmla="*/ 0 h 703564"/>
              <a:gd name="connsiteX1" fmla="*/ 4840593 w 4840593"/>
              <a:gd name="connsiteY1" fmla="*/ 0 h 703564"/>
              <a:gd name="connsiteX2" fmla="*/ 4840593 w 4840593"/>
              <a:gd name="connsiteY2" fmla="*/ 703564 h 703564"/>
              <a:gd name="connsiteX3" fmla="*/ 0 w 4840593"/>
              <a:gd name="connsiteY3" fmla="*/ 703564 h 703564"/>
              <a:gd name="connsiteX4" fmla="*/ 0 w 4840593"/>
              <a:gd name="connsiteY4" fmla="*/ 0 h 70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593" h="703564">
                <a:moveTo>
                  <a:pt x="0" y="0"/>
                </a:moveTo>
                <a:lnTo>
                  <a:pt x="4840593" y="0"/>
                </a:lnTo>
                <a:lnTo>
                  <a:pt x="4840593" y="703564"/>
                </a:lnTo>
                <a:lnTo>
                  <a:pt x="0" y="703564"/>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6548"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Thảo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luận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trên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diễn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đàn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lịch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sự</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bình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tĩnh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tôn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trọng</a:t>
            </a:r>
            <a:r>
              <a:rPr lang="en-US" sz="2000" kern="1200" dirty="0">
                <a:latin typeface="Times New Roman" panose="02020603050405020304" pitchFamily="18" charset="0"/>
                <a:cs typeface="Times New Roman" panose="02020603050405020304" pitchFamily="18" charset="0"/>
              </a:rPr>
              <a:t> ý </a:t>
            </a:r>
            <a:r>
              <a:rPr lang="en-US" sz="2000" kern="1200" dirty="0" err="1">
                <a:latin typeface="Times New Roman" panose="02020603050405020304" pitchFamily="18" charset="0"/>
                <a:cs typeface="Times New Roman" panose="02020603050405020304" pitchFamily="18" charset="0"/>
              </a:rPr>
              <a:t>kiến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khác</a:t>
            </a:r>
            <a:endParaRPr lang="en-US" sz="2000" kern="12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92840A00-11C8-559F-F271-D230551F5077}"/>
              </a:ext>
            </a:extLst>
          </p:cNvPr>
          <p:cNvSpPr/>
          <p:nvPr/>
        </p:nvSpPr>
        <p:spPr>
          <a:xfrm>
            <a:off x="578725" y="1682527"/>
            <a:ext cx="492495" cy="738743"/>
          </a:xfrm>
          <a:prstGeom prst="rect">
            <a:avLst/>
          </a:prstGeom>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3" name="Freeform: Shape 12">
            <a:extLst>
              <a:ext uri="{FF2B5EF4-FFF2-40B4-BE49-F238E27FC236}">
                <a16:creationId xmlns:a16="http://schemas.microsoft.com/office/drawing/2014/main" xmlns="" id="{A9BDC44F-9364-B763-564D-E5A6A4A64322}"/>
              </a:ext>
            </a:extLst>
          </p:cNvPr>
          <p:cNvSpPr/>
          <p:nvPr/>
        </p:nvSpPr>
        <p:spPr>
          <a:xfrm>
            <a:off x="733278" y="2669863"/>
            <a:ext cx="4840593" cy="703564"/>
          </a:xfrm>
          <a:custGeom>
            <a:avLst/>
            <a:gdLst>
              <a:gd name="connsiteX0" fmla="*/ 0 w 4840593"/>
              <a:gd name="connsiteY0" fmla="*/ 0 h 703564"/>
              <a:gd name="connsiteX1" fmla="*/ 4840593 w 4840593"/>
              <a:gd name="connsiteY1" fmla="*/ 0 h 703564"/>
              <a:gd name="connsiteX2" fmla="*/ 4840593 w 4840593"/>
              <a:gd name="connsiteY2" fmla="*/ 703564 h 703564"/>
              <a:gd name="connsiteX3" fmla="*/ 0 w 4840593"/>
              <a:gd name="connsiteY3" fmla="*/ 703564 h 703564"/>
              <a:gd name="connsiteX4" fmla="*/ 0 w 4840593"/>
              <a:gd name="connsiteY4" fmla="*/ 0 h 70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593" h="703564">
                <a:moveTo>
                  <a:pt x="0" y="0"/>
                </a:moveTo>
                <a:lnTo>
                  <a:pt x="4840593" y="0"/>
                </a:lnTo>
                <a:lnTo>
                  <a:pt x="4840593" y="703564"/>
                </a:lnTo>
                <a:lnTo>
                  <a:pt x="0" y="703564"/>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6548"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Đọc</a:t>
            </a:r>
            <a:r>
              <a:rPr lang="en-US" sz="2000" kern="1200" dirty="0">
                <a:latin typeface="Times New Roman" panose="02020603050405020304" pitchFamily="18" charset="0"/>
                <a:cs typeface="Times New Roman" panose="02020603050405020304" pitchFamily="18" charset="0"/>
              </a:rPr>
              <a:t> tin </a:t>
            </a:r>
            <a:r>
              <a:rPr lang="en-US" sz="2000" kern="1200" dirty="0" err="1">
                <a:latin typeface="Times New Roman" panose="02020603050405020304" pitchFamily="18" charset="0"/>
                <a:cs typeface="Times New Roman" panose="02020603050405020304" pitchFamily="18" charset="0"/>
              </a:rPr>
              <a:t>trên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mạng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xã</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hội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chọn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lọc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thông</a:t>
            </a:r>
            <a:r>
              <a:rPr lang="en-US" sz="2000" kern="1200" dirty="0">
                <a:latin typeface="Times New Roman" panose="02020603050405020304" pitchFamily="18" charset="0"/>
                <a:cs typeface="Times New Roman" panose="02020603050405020304" pitchFamily="18" charset="0"/>
              </a:rPr>
              <a:t> tin </a:t>
            </a:r>
            <a:r>
              <a:rPr lang="en-US" sz="2000" kern="1200" dirty="0" err="1">
                <a:latin typeface="Times New Roman" panose="02020603050405020304" pitchFamily="18" charset="0"/>
                <a:cs typeface="Times New Roman" panose="02020603050405020304" pitchFamily="18" charset="0"/>
              </a:rPr>
              <a:t>lành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mạnh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bổ</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ích</a:t>
            </a:r>
            <a:endParaRPr lang="en-US" sz="2000" kern="12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020E31B9-C7D6-910B-FFFC-013A87CEBE5E}"/>
              </a:ext>
            </a:extLst>
          </p:cNvPr>
          <p:cNvSpPr/>
          <p:nvPr/>
        </p:nvSpPr>
        <p:spPr>
          <a:xfrm>
            <a:off x="578725" y="2568237"/>
            <a:ext cx="492495" cy="738743"/>
          </a:xfrm>
          <a:prstGeom prst="rect">
            <a:avLst/>
          </a:prstGeom>
        </p:spPr>
        <p:style>
          <a:lnRef idx="2">
            <a:schemeClr val="lt1">
              <a:hueOff val="0"/>
              <a:satOff val="0"/>
              <a:lumOff val="0"/>
              <a:alphaOff val="0"/>
            </a:schemeClr>
          </a:lnRef>
          <a:fillRef idx="1">
            <a:schemeClr val="accent4">
              <a:tint val="50000"/>
              <a:hueOff val="2697049"/>
              <a:satOff val="-12551"/>
              <a:lumOff val="-551"/>
              <a:alphaOff val="0"/>
            </a:schemeClr>
          </a:fillRef>
          <a:effectRef idx="0">
            <a:schemeClr val="accent4">
              <a:tint val="50000"/>
              <a:hueOff val="2697049"/>
              <a:satOff val="-12551"/>
              <a:lumOff val="-551"/>
              <a:alphaOff val="0"/>
            </a:schemeClr>
          </a:effectRef>
          <a:fontRef idx="minor">
            <a:schemeClr val="lt1">
              <a:hueOff val="0"/>
              <a:satOff val="0"/>
              <a:lumOff val="0"/>
              <a:alphaOff val="0"/>
            </a:schemeClr>
          </a:fontRef>
        </p:style>
      </p:sp>
      <p:sp>
        <p:nvSpPr>
          <p:cNvPr id="15" name="Freeform: Shape 14">
            <a:extLst>
              <a:ext uri="{FF2B5EF4-FFF2-40B4-BE49-F238E27FC236}">
                <a16:creationId xmlns:a16="http://schemas.microsoft.com/office/drawing/2014/main" xmlns="" id="{FFAECDD7-43DA-1FBB-5089-CDD36F0F574E}"/>
              </a:ext>
            </a:extLst>
          </p:cNvPr>
          <p:cNvSpPr/>
          <p:nvPr/>
        </p:nvSpPr>
        <p:spPr>
          <a:xfrm>
            <a:off x="733278" y="3555573"/>
            <a:ext cx="4840593" cy="703564"/>
          </a:xfrm>
          <a:custGeom>
            <a:avLst/>
            <a:gdLst>
              <a:gd name="connsiteX0" fmla="*/ 0 w 4840593"/>
              <a:gd name="connsiteY0" fmla="*/ 0 h 703564"/>
              <a:gd name="connsiteX1" fmla="*/ 4840593 w 4840593"/>
              <a:gd name="connsiteY1" fmla="*/ 0 h 703564"/>
              <a:gd name="connsiteX2" fmla="*/ 4840593 w 4840593"/>
              <a:gd name="connsiteY2" fmla="*/ 703564 h 703564"/>
              <a:gd name="connsiteX3" fmla="*/ 0 w 4840593"/>
              <a:gd name="connsiteY3" fmla="*/ 703564 h 703564"/>
              <a:gd name="connsiteX4" fmla="*/ 0 w 4840593"/>
              <a:gd name="connsiteY4" fmla="*/ 0 h 70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593" h="703564">
                <a:moveTo>
                  <a:pt x="0" y="0"/>
                </a:moveTo>
                <a:lnTo>
                  <a:pt x="4840593" y="0"/>
                </a:lnTo>
                <a:lnTo>
                  <a:pt x="4840593" y="703564"/>
                </a:lnTo>
                <a:lnTo>
                  <a:pt x="0" y="703564"/>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6548" tIns="76200" rIns="76200" bIns="76200" numCol="1" spcCol="1270" anchor="ctr" anchorCtr="0">
            <a:noAutofit/>
          </a:bodyPr>
          <a:lstStyle/>
          <a:p>
            <a:pPr lvl="0" defTabSz="889000">
              <a:lnSpc>
                <a:spcPct val="90000"/>
              </a:lnSpc>
              <a:spcBef>
                <a:spcPct val="0"/>
              </a:spcBef>
              <a:spcAft>
                <a:spcPct val="35000"/>
              </a:spcAft>
            </a:pP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chia </a:t>
            </a:r>
            <a:r>
              <a:rPr lang="en-US" sz="2000" dirty="0" err="1">
                <a:latin typeface="Times New Roman" panose="02020603050405020304" pitchFamily="18" charset="0"/>
                <a:cs typeface="Times New Roman" panose="02020603050405020304" pitchFamily="18" charset="0"/>
              </a:rPr>
              <a:t>sẻ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cá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phép</a:t>
            </a:r>
            <a:endParaRPr lang="en-US" sz="2000"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039911AE-9B59-2357-D66A-7E08A1BFCD3E}"/>
              </a:ext>
            </a:extLst>
          </p:cNvPr>
          <p:cNvSpPr/>
          <p:nvPr/>
        </p:nvSpPr>
        <p:spPr>
          <a:xfrm>
            <a:off x="578725" y="3453947"/>
            <a:ext cx="492495" cy="738743"/>
          </a:xfrm>
          <a:prstGeom prst="rect">
            <a:avLst/>
          </a:prstGeom>
        </p:spPr>
        <p:style>
          <a:lnRef idx="2">
            <a:schemeClr val="lt1">
              <a:hueOff val="0"/>
              <a:satOff val="0"/>
              <a:lumOff val="0"/>
              <a:alphaOff val="0"/>
            </a:schemeClr>
          </a:lnRef>
          <a:fillRef idx="1">
            <a:schemeClr val="accent4">
              <a:tint val="50000"/>
              <a:hueOff val="5394097"/>
              <a:satOff val="-25103"/>
              <a:lumOff val="-1101"/>
              <a:alphaOff val="0"/>
            </a:schemeClr>
          </a:fillRef>
          <a:effectRef idx="0">
            <a:schemeClr val="accent4">
              <a:tint val="50000"/>
              <a:hueOff val="5394097"/>
              <a:satOff val="-25103"/>
              <a:lumOff val="-1101"/>
              <a:alphaOff val="0"/>
            </a:schemeClr>
          </a:effectRef>
          <a:fontRef idx="minor">
            <a:schemeClr val="lt1">
              <a:hueOff val="0"/>
              <a:satOff val="0"/>
              <a:lumOff val="0"/>
              <a:alphaOff val="0"/>
            </a:schemeClr>
          </a:fontRef>
        </p:style>
      </p:sp>
      <p:sp>
        <p:nvSpPr>
          <p:cNvPr id="19" name="Freeform: Shape 18">
            <a:extLst>
              <a:ext uri="{FF2B5EF4-FFF2-40B4-BE49-F238E27FC236}">
                <a16:creationId xmlns:a16="http://schemas.microsoft.com/office/drawing/2014/main" xmlns="" id="{59797B4F-4F8F-2AB1-B8E5-C9C22D42E732}"/>
              </a:ext>
            </a:extLst>
          </p:cNvPr>
          <p:cNvSpPr/>
          <p:nvPr/>
        </p:nvSpPr>
        <p:spPr>
          <a:xfrm>
            <a:off x="733278" y="4441283"/>
            <a:ext cx="4840593" cy="703564"/>
          </a:xfrm>
          <a:custGeom>
            <a:avLst/>
            <a:gdLst>
              <a:gd name="connsiteX0" fmla="*/ 0 w 4840593"/>
              <a:gd name="connsiteY0" fmla="*/ 0 h 703564"/>
              <a:gd name="connsiteX1" fmla="*/ 4840593 w 4840593"/>
              <a:gd name="connsiteY1" fmla="*/ 0 h 703564"/>
              <a:gd name="connsiteX2" fmla="*/ 4840593 w 4840593"/>
              <a:gd name="connsiteY2" fmla="*/ 703564 h 703564"/>
              <a:gd name="connsiteX3" fmla="*/ 0 w 4840593"/>
              <a:gd name="connsiteY3" fmla="*/ 703564 h 703564"/>
              <a:gd name="connsiteX4" fmla="*/ 0 w 4840593"/>
              <a:gd name="connsiteY4" fmla="*/ 0 h 70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593" h="703564">
                <a:moveTo>
                  <a:pt x="0" y="0"/>
                </a:moveTo>
                <a:lnTo>
                  <a:pt x="4840593" y="0"/>
                </a:lnTo>
                <a:lnTo>
                  <a:pt x="4840593" y="703564"/>
                </a:lnTo>
                <a:lnTo>
                  <a:pt x="0" y="703564"/>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6548"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Chia </a:t>
            </a:r>
            <a:r>
              <a:rPr lang="en-US" sz="2000" kern="1200" dirty="0" err="1">
                <a:latin typeface="Times New Roman" panose="02020603050405020304" pitchFamily="18" charset="0"/>
                <a:cs typeface="Times New Roman" panose="02020603050405020304" pitchFamily="18" charset="0"/>
              </a:rPr>
              <a:t>sẻ</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thông</a:t>
            </a:r>
            <a:r>
              <a:rPr lang="en-US" sz="2000" kern="1200" dirty="0">
                <a:latin typeface="Times New Roman" panose="02020603050405020304" pitchFamily="18" charset="0"/>
                <a:cs typeface="Times New Roman" panose="02020603050405020304" pitchFamily="18" charset="0"/>
              </a:rPr>
              <a:t> tin </a:t>
            </a:r>
            <a:r>
              <a:rPr lang="en-US" sz="2000" kern="1200" dirty="0" err="1">
                <a:latin typeface="Times New Roman" panose="02020603050405020304" pitchFamily="18" charset="0"/>
                <a:cs typeface="Times New Roman" panose="02020603050405020304" pitchFamily="18" charset="0"/>
              </a:rPr>
              <a:t>trên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mạng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xã</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hội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kiểm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tính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chính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xác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tin </a:t>
            </a:r>
            <a:r>
              <a:rPr lang="en-US" sz="2000" kern="1200" dirty="0" err="1">
                <a:latin typeface="Times New Roman" panose="02020603050405020304" pitchFamily="18" charset="0"/>
                <a:cs typeface="Times New Roman" panose="02020603050405020304" pitchFamily="18" charset="0"/>
              </a:rPr>
              <a:t>bài</a:t>
            </a:r>
            <a:endParaRPr lang="en-US" sz="2000" kern="12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234FD65F-F662-4A84-A1C2-B83D32BE43B1}"/>
              </a:ext>
            </a:extLst>
          </p:cNvPr>
          <p:cNvSpPr/>
          <p:nvPr/>
        </p:nvSpPr>
        <p:spPr>
          <a:xfrm>
            <a:off x="578725" y="4339657"/>
            <a:ext cx="492495" cy="738743"/>
          </a:xfrm>
          <a:prstGeom prst="rect">
            <a:avLst/>
          </a:prstGeom>
        </p:spPr>
        <p:style>
          <a:lnRef idx="2">
            <a:schemeClr val="lt1">
              <a:hueOff val="0"/>
              <a:satOff val="0"/>
              <a:lumOff val="0"/>
              <a:alphaOff val="0"/>
            </a:schemeClr>
          </a:lnRef>
          <a:fillRef idx="1">
            <a:schemeClr val="accent4">
              <a:tint val="50000"/>
              <a:hueOff val="8091146"/>
              <a:satOff val="-37655"/>
              <a:lumOff val="-1652"/>
              <a:alphaOff val="0"/>
            </a:schemeClr>
          </a:fillRef>
          <a:effectRef idx="0">
            <a:schemeClr val="accent4">
              <a:tint val="50000"/>
              <a:hueOff val="8091146"/>
              <a:satOff val="-37655"/>
              <a:lumOff val="-1652"/>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50198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EBB2CE3-960E-E781-6AB9-B6C01E94A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2351" y="1948152"/>
            <a:ext cx="5740924" cy="3229270"/>
          </a:xfrm>
          <a:prstGeom prst="rect">
            <a:avLst/>
          </a:prstGeom>
        </p:spPr>
      </p:pic>
      <p:sp>
        <p:nvSpPr>
          <p:cNvPr id="10" name="Rectangle 9">
            <a:extLst>
              <a:ext uri="{FF2B5EF4-FFF2-40B4-BE49-F238E27FC236}">
                <a16:creationId xmlns:a16="http://schemas.microsoft.com/office/drawing/2014/main" xmlns="" id="{5D5240A9-9077-BAC6-AC1E-E4B19712B403}"/>
              </a:ext>
            </a:extLst>
          </p:cNvPr>
          <p:cNvSpPr/>
          <p:nvPr/>
        </p:nvSpPr>
        <p:spPr>
          <a:xfrm>
            <a:off x="568536" y="131888"/>
            <a:ext cx="8811134" cy="508496"/>
          </a:xfrm>
          <a:prstGeom prst="rect">
            <a:avLst/>
          </a:prstGeom>
          <a:solidFill>
            <a:srgbClr val="FBA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2. THỂ HIỆN TÍNH NHÂN VĂN TRONG KHÔNG GIAN MẠNG</a:t>
            </a:r>
          </a:p>
        </p:txBody>
      </p:sp>
      <p:sp>
        <p:nvSpPr>
          <p:cNvPr id="12" name="Rectangle 11">
            <a:extLst>
              <a:ext uri="{FF2B5EF4-FFF2-40B4-BE49-F238E27FC236}">
                <a16:creationId xmlns:a16="http://schemas.microsoft.com/office/drawing/2014/main" xmlns=""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0E404188-BABD-9476-4BCD-5D5C2B963903}"/>
              </a:ext>
            </a:extLst>
          </p:cNvPr>
          <p:cNvPicPr>
            <a:picLocks noChangeAspect="1"/>
          </p:cNvPicPr>
          <p:nvPr/>
        </p:nvPicPr>
        <p:blipFill>
          <a:blip r:embed="rId3"/>
          <a:stretch>
            <a:fillRect/>
          </a:stretch>
        </p:blipFill>
        <p:spPr>
          <a:xfrm>
            <a:off x="39569" y="132733"/>
            <a:ext cx="489398" cy="478017"/>
          </a:xfrm>
          <a:prstGeom prst="rect">
            <a:avLst/>
          </a:prstGeom>
        </p:spPr>
      </p:pic>
      <p:sp>
        <p:nvSpPr>
          <p:cNvPr id="16" name="Freeform: Shape 15">
            <a:extLst>
              <a:ext uri="{FF2B5EF4-FFF2-40B4-BE49-F238E27FC236}">
                <a16:creationId xmlns:a16="http://schemas.microsoft.com/office/drawing/2014/main" xmlns="" id="{EA068AE0-E5DD-FDD8-FE45-F08F60784DCA}"/>
              </a:ext>
            </a:extLst>
          </p:cNvPr>
          <p:cNvSpPr/>
          <p:nvPr/>
        </p:nvSpPr>
        <p:spPr>
          <a:xfrm>
            <a:off x="679333" y="629894"/>
            <a:ext cx="209279" cy="368349"/>
          </a:xfrm>
          <a:custGeom>
            <a:avLst/>
            <a:gdLst/>
            <a:ahLst/>
            <a:cxnLst/>
            <a:rect l="0" t="0" r="0" b="0"/>
            <a:pathLst>
              <a:path>
                <a:moveTo>
                  <a:pt x="0" y="0"/>
                </a:moveTo>
                <a:lnTo>
                  <a:pt x="0" y="368349"/>
                </a:lnTo>
                <a:lnTo>
                  <a:pt x="209279" y="368349"/>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xmlns="" id="{A0A5168B-6151-BC8D-748D-19B17F213244}"/>
              </a:ext>
            </a:extLst>
          </p:cNvPr>
          <p:cNvSpPr/>
          <p:nvPr/>
        </p:nvSpPr>
        <p:spPr>
          <a:xfrm>
            <a:off x="888612" y="772022"/>
            <a:ext cx="6756526"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marL="0" lvl="0" indent="0" algn="ctr" defTabSz="1066800">
              <a:lnSpc>
                <a:spcPct val="90000"/>
              </a:lnSpc>
              <a:spcBef>
                <a:spcPct val="0"/>
              </a:spcBef>
              <a:spcAft>
                <a:spcPct val="35000"/>
              </a:spcAft>
              <a:buNone/>
            </a:pP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endParaRPr lang="en-US" sz="2400" kern="1200" dirty="0"/>
          </a:p>
        </p:txBody>
      </p:sp>
      <p:sp>
        <p:nvSpPr>
          <p:cNvPr id="7" name="Freeform: Shape 6">
            <a:extLst>
              <a:ext uri="{FF2B5EF4-FFF2-40B4-BE49-F238E27FC236}">
                <a16:creationId xmlns:a16="http://schemas.microsoft.com/office/drawing/2014/main" xmlns="" id="{FEB84B35-CAF0-C0F8-E3D5-97088B7F6952}"/>
              </a:ext>
            </a:extLst>
          </p:cNvPr>
          <p:cNvSpPr/>
          <p:nvPr/>
        </p:nvSpPr>
        <p:spPr>
          <a:xfrm>
            <a:off x="733278" y="1784153"/>
            <a:ext cx="4840593" cy="703564"/>
          </a:xfrm>
          <a:custGeom>
            <a:avLst/>
            <a:gdLst>
              <a:gd name="connsiteX0" fmla="*/ 0 w 4840593"/>
              <a:gd name="connsiteY0" fmla="*/ 0 h 703564"/>
              <a:gd name="connsiteX1" fmla="*/ 4840593 w 4840593"/>
              <a:gd name="connsiteY1" fmla="*/ 0 h 703564"/>
              <a:gd name="connsiteX2" fmla="*/ 4840593 w 4840593"/>
              <a:gd name="connsiteY2" fmla="*/ 703564 h 703564"/>
              <a:gd name="connsiteX3" fmla="*/ 0 w 4840593"/>
              <a:gd name="connsiteY3" fmla="*/ 703564 h 703564"/>
              <a:gd name="connsiteX4" fmla="*/ 0 w 4840593"/>
              <a:gd name="connsiteY4" fmla="*/ 0 h 70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593" h="703564">
                <a:moveTo>
                  <a:pt x="0" y="0"/>
                </a:moveTo>
                <a:lnTo>
                  <a:pt x="4840593" y="0"/>
                </a:lnTo>
                <a:lnTo>
                  <a:pt x="4840593" y="703564"/>
                </a:lnTo>
                <a:lnTo>
                  <a:pt x="0" y="703564"/>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6548"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Thảo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luận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trên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diễn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đàn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lịch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sự</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bình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tĩnh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tôn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trọng</a:t>
            </a:r>
            <a:r>
              <a:rPr lang="en-US" sz="2000" kern="1200" dirty="0">
                <a:latin typeface="Times New Roman" panose="02020603050405020304" pitchFamily="18" charset="0"/>
                <a:cs typeface="Times New Roman" panose="02020603050405020304" pitchFamily="18" charset="0"/>
              </a:rPr>
              <a:t> ý </a:t>
            </a:r>
            <a:r>
              <a:rPr lang="en-US" sz="2000" kern="1200" dirty="0" err="1">
                <a:latin typeface="Times New Roman" panose="02020603050405020304" pitchFamily="18" charset="0"/>
                <a:cs typeface="Times New Roman" panose="02020603050405020304" pitchFamily="18" charset="0"/>
              </a:rPr>
              <a:t>kiến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khác</a:t>
            </a:r>
            <a:endParaRPr lang="en-US" sz="2000" kern="12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92840A00-11C8-559F-F271-D230551F5077}"/>
              </a:ext>
            </a:extLst>
          </p:cNvPr>
          <p:cNvSpPr/>
          <p:nvPr/>
        </p:nvSpPr>
        <p:spPr>
          <a:xfrm>
            <a:off x="578725" y="1682527"/>
            <a:ext cx="492495" cy="738743"/>
          </a:xfrm>
          <a:prstGeom prst="rect">
            <a:avLst/>
          </a:prstGeom>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3" name="Freeform: Shape 12">
            <a:extLst>
              <a:ext uri="{FF2B5EF4-FFF2-40B4-BE49-F238E27FC236}">
                <a16:creationId xmlns:a16="http://schemas.microsoft.com/office/drawing/2014/main" xmlns="" id="{A9BDC44F-9364-B763-564D-E5A6A4A64322}"/>
              </a:ext>
            </a:extLst>
          </p:cNvPr>
          <p:cNvSpPr/>
          <p:nvPr/>
        </p:nvSpPr>
        <p:spPr>
          <a:xfrm>
            <a:off x="733278" y="2669863"/>
            <a:ext cx="4840593" cy="703564"/>
          </a:xfrm>
          <a:custGeom>
            <a:avLst/>
            <a:gdLst>
              <a:gd name="connsiteX0" fmla="*/ 0 w 4840593"/>
              <a:gd name="connsiteY0" fmla="*/ 0 h 703564"/>
              <a:gd name="connsiteX1" fmla="*/ 4840593 w 4840593"/>
              <a:gd name="connsiteY1" fmla="*/ 0 h 703564"/>
              <a:gd name="connsiteX2" fmla="*/ 4840593 w 4840593"/>
              <a:gd name="connsiteY2" fmla="*/ 703564 h 703564"/>
              <a:gd name="connsiteX3" fmla="*/ 0 w 4840593"/>
              <a:gd name="connsiteY3" fmla="*/ 703564 h 703564"/>
              <a:gd name="connsiteX4" fmla="*/ 0 w 4840593"/>
              <a:gd name="connsiteY4" fmla="*/ 0 h 70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593" h="703564">
                <a:moveTo>
                  <a:pt x="0" y="0"/>
                </a:moveTo>
                <a:lnTo>
                  <a:pt x="4840593" y="0"/>
                </a:lnTo>
                <a:lnTo>
                  <a:pt x="4840593" y="703564"/>
                </a:lnTo>
                <a:lnTo>
                  <a:pt x="0" y="703564"/>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6548"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Đọc</a:t>
            </a:r>
            <a:r>
              <a:rPr lang="en-US" sz="2000" kern="1200" dirty="0">
                <a:latin typeface="Times New Roman" panose="02020603050405020304" pitchFamily="18" charset="0"/>
                <a:cs typeface="Times New Roman" panose="02020603050405020304" pitchFamily="18" charset="0"/>
              </a:rPr>
              <a:t> tin </a:t>
            </a:r>
            <a:r>
              <a:rPr lang="en-US" sz="2000" kern="1200" dirty="0" err="1">
                <a:latin typeface="Times New Roman" panose="02020603050405020304" pitchFamily="18" charset="0"/>
                <a:cs typeface="Times New Roman" panose="02020603050405020304" pitchFamily="18" charset="0"/>
              </a:rPr>
              <a:t>trên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mạng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xã</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hội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chọn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lọc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thông</a:t>
            </a:r>
            <a:r>
              <a:rPr lang="en-US" sz="2000" kern="1200" dirty="0">
                <a:latin typeface="Times New Roman" panose="02020603050405020304" pitchFamily="18" charset="0"/>
                <a:cs typeface="Times New Roman" panose="02020603050405020304" pitchFamily="18" charset="0"/>
              </a:rPr>
              <a:t> tin </a:t>
            </a:r>
            <a:r>
              <a:rPr lang="en-US" sz="2000" kern="1200" dirty="0" err="1">
                <a:latin typeface="Times New Roman" panose="02020603050405020304" pitchFamily="18" charset="0"/>
                <a:cs typeface="Times New Roman" panose="02020603050405020304" pitchFamily="18" charset="0"/>
              </a:rPr>
              <a:t>lành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mạnh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bổ</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ích</a:t>
            </a:r>
            <a:endParaRPr lang="en-US" sz="2000" kern="12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020E31B9-C7D6-910B-FFFC-013A87CEBE5E}"/>
              </a:ext>
            </a:extLst>
          </p:cNvPr>
          <p:cNvSpPr/>
          <p:nvPr/>
        </p:nvSpPr>
        <p:spPr>
          <a:xfrm>
            <a:off x="578725" y="2568237"/>
            <a:ext cx="492495" cy="738743"/>
          </a:xfrm>
          <a:prstGeom prst="rect">
            <a:avLst/>
          </a:prstGeom>
        </p:spPr>
        <p:style>
          <a:lnRef idx="2">
            <a:schemeClr val="lt1">
              <a:hueOff val="0"/>
              <a:satOff val="0"/>
              <a:lumOff val="0"/>
              <a:alphaOff val="0"/>
            </a:schemeClr>
          </a:lnRef>
          <a:fillRef idx="1">
            <a:schemeClr val="accent4">
              <a:tint val="50000"/>
              <a:hueOff val="2697049"/>
              <a:satOff val="-12551"/>
              <a:lumOff val="-551"/>
              <a:alphaOff val="0"/>
            </a:schemeClr>
          </a:fillRef>
          <a:effectRef idx="0">
            <a:schemeClr val="accent4">
              <a:tint val="50000"/>
              <a:hueOff val="2697049"/>
              <a:satOff val="-12551"/>
              <a:lumOff val="-551"/>
              <a:alphaOff val="0"/>
            </a:schemeClr>
          </a:effectRef>
          <a:fontRef idx="minor">
            <a:schemeClr val="lt1">
              <a:hueOff val="0"/>
              <a:satOff val="0"/>
              <a:lumOff val="0"/>
              <a:alphaOff val="0"/>
            </a:schemeClr>
          </a:fontRef>
        </p:style>
      </p:sp>
      <p:sp>
        <p:nvSpPr>
          <p:cNvPr id="15" name="Freeform: Shape 14">
            <a:extLst>
              <a:ext uri="{FF2B5EF4-FFF2-40B4-BE49-F238E27FC236}">
                <a16:creationId xmlns:a16="http://schemas.microsoft.com/office/drawing/2014/main" xmlns="" id="{FFAECDD7-43DA-1FBB-5089-CDD36F0F574E}"/>
              </a:ext>
            </a:extLst>
          </p:cNvPr>
          <p:cNvSpPr/>
          <p:nvPr/>
        </p:nvSpPr>
        <p:spPr>
          <a:xfrm>
            <a:off x="733278" y="3555573"/>
            <a:ext cx="4840593" cy="703564"/>
          </a:xfrm>
          <a:custGeom>
            <a:avLst/>
            <a:gdLst>
              <a:gd name="connsiteX0" fmla="*/ 0 w 4840593"/>
              <a:gd name="connsiteY0" fmla="*/ 0 h 703564"/>
              <a:gd name="connsiteX1" fmla="*/ 4840593 w 4840593"/>
              <a:gd name="connsiteY1" fmla="*/ 0 h 703564"/>
              <a:gd name="connsiteX2" fmla="*/ 4840593 w 4840593"/>
              <a:gd name="connsiteY2" fmla="*/ 703564 h 703564"/>
              <a:gd name="connsiteX3" fmla="*/ 0 w 4840593"/>
              <a:gd name="connsiteY3" fmla="*/ 703564 h 703564"/>
              <a:gd name="connsiteX4" fmla="*/ 0 w 4840593"/>
              <a:gd name="connsiteY4" fmla="*/ 0 h 70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593" h="703564">
                <a:moveTo>
                  <a:pt x="0" y="0"/>
                </a:moveTo>
                <a:lnTo>
                  <a:pt x="4840593" y="0"/>
                </a:lnTo>
                <a:lnTo>
                  <a:pt x="4840593" y="703564"/>
                </a:lnTo>
                <a:lnTo>
                  <a:pt x="0" y="703564"/>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6548" tIns="76200" rIns="76200" bIns="76200" numCol="1" spcCol="1270" anchor="ctr" anchorCtr="0">
            <a:noAutofit/>
          </a:bodyPr>
          <a:lstStyle/>
          <a:p>
            <a:pPr lvl="0" defTabSz="889000">
              <a:lnSpc>
                <a:spcPct val="90000"/>
              </a:lnSpc>
              <a:spcBef>
                <a:spcPct val="0"/>
              </a:spcBef>
              <a:spcAft>
                <a:spcPct val="35000"/>
              </a:spcAft>
            </a:pP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chia </a:t>
            </a:r>
            <a:r>
              <a:rPr lang="en-US" sz="2000" dirty="0" err="1">
                <a:latin typeface="Times New Roman" panose="02020603050405020304" pitchFamily="18" charset="0"/>
                <a:cs typeface="Times New Roman" panose="02020603050405020304" pitchFamily="18" charset="0"/>
              </a:rPr>
              <a:t>sẻ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cá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phép</a:t>
            </a:r>
            <a:endParaRPr lang="en-US" sz="2000"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039911AE-9B59-2357-D66A-7E08A1BFCD3E}"/>
              </a:ext>
            </a:extLst>
          </p:cNvPr>
          <p:cNvSpPr/>
          <p:nvPr/>
        </p:nvSpPr>
        <p:spPr>
          <a:xfrm>
            <a:off x="578725" y="3453947"/>
            <a:ext cx="492495" cy="738743"/>
          </a:xfrm>
          <a:prstGeom prst="rect">
            <a:avLst/>
          </a:prstGeom>
        </p:spPr>
        <p:style>
          <a:lnRef idx="2">
            <a:schemeClr val="lt1">
              <a:hueOff val="0"/>
              <a:satOff val="0"/>
              <a:lumOff val="0"/>
              <a:alphaOff val="0"/>
            </a:schemeClr>
          </a:lnRef>
          <a:fillRef idx="1">
            <a:schemeClr val="accent4">
              <a:tint val="50000"/>
              <a:hueOff val="5394097"/>
              <a:satOff val="-25103"/>
              <a:lumOff val="-1101"/>
              <a:alphaOff val="0"/>
            </a:schemeClr>
          </a:fillRef>
          <a:effectRef idx="0">
            <a:schemeClr val="accent4">
              <a:tint val="50000"/>
              <a:hueOff val="5394097"/>
              <a:satOff val="-25103"/>
              <a:lumOff val="-1101"/>
              <a:alphaOff val="0"/>
            </a:schemeClr>
          </a:effectRef>
          <a:fontRef idx="minor">
            <a:schemeClr val="lt1">
              <a:hueOff val="0"/>
              <a:satOff val="0"/>
              <a:lumOff val="0"/>
              <a:alphaOff val="0"/>
            </a:schemeClr>
          </a:fontRef>
        </p:style>
      </p:sp>
      <p:sp>
        <p:nvSpPr>
          <p:cNvPr id="19" name="Freeform: Shape 18">
            <a:extLst>
              <a:ext uri="{FF2B5EF4-FFF2-40B4-BE49-F238E27FC236}">
                <a16:creationId xmlns:a16="http://schemas.microsoft.com/office/drawing/2014/main" xmlns="" id="{59797B4F-4F8F-2AB1-B8E5-C9C22D42E732}"/>
              </a:ext>
            </a:extLst>
          </p:cNvPr>
          <p:cNvSpPr/>
          <p:nvPr/>
        </p:nvSpPr>
        <p:spPr>
          <a:xfrm>
            <a:off x="733278" y="4441283"/>
            <a:ext cx="4840593" cy="703564"/>
          </a:xfrm>
          <a:custGeom>
            <a:avLst/>
            <a:gdLst>
              <a:gd name="connsiteX0" fmla="*/ 0 w 4840593"/>
              <a:gd name="connsiteY0" fmla="*/ 0 h 703564"/>
              <a:gd name="connsiteX1" fmla="*/ 4840593 w 4840593"/>
              <a:gd name="connsiteY1" fmla="*/ 0 h 703564"/>
              <a:gd name="connsiteX2" fmla="*/ 4840593 w 4840593"/>
              <a:gd name="connsiteY2" fmla="*/ 703564 h 703564"/>
              <a:gd name="connsiteX3" fmla="*/ 0 w 4840593"/>
              <a:gd name="connsiteY3" fmla="*/ 703564 h 703564"/>
              <a:gd name="connsiteX4" fmla="*/ 0 w 4840593"/>
              <a:gd name="connsiteY4" fmla="*/ 0 h 70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593" h="703564">
                <a:moveTo>
                  <a:pt x="0" y="0"/>
                </a:moveTo>
                <a:lnTo>
                  <a:pt x="4840593" y="0"/>
                </a:lnTo>
                <a:lnTo>
                  <a:pt x="4840593" y="703564"/>
                </a:lnTo>
                <a:lnTo>
                  <a:pt x="0" y="703564"/>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6548"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Chia </a:t>
            </a:r>
            <a:r>
              <a:rPr lang="en-US" sz="2000" kern="1200" dirty="0" err="1">
                <a:latin typeface="Times New Roman" panose="02020603050405020304" pitchFamily="18" charset="0"/>
                <a:cs typeface="Times New Roman" panose="02020603050405020304" pitchFamily="18" charset="0"/>
              </a:rPr>
              <a:t>sẻ</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thông</a:t>
            </a:r>
            <a:r>
              <a:rPr lang="en-US" sz="2000" kern="1200" dirty="0">
                <a:latin typeface="Times New Roman" panose="02020603050405020304" pitchFamily="18" charset="0"/>
                <a:cs typeface="Times New Roman" panose="02020603050405020304" pitchFamily="18" charset="0"/>
              </a:rPr>
              <a:t> tin </a:t>
            </a:r>
            <a:r>
              <a:rPr lang="en-US" sz="2000" kern="1200" dirty="0" err="1">
                <a:latin typeface="Times New Roman" panose="02020603050405020304" pitchFamily="18" charset="0"/>
                <a:cs typeface="Times New Roman" panose="02020603050405020304" pitchFamily="18" charset="0"/>
              </a:rPr>
              <a:t>trên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mạng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xã</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hội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kiểm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tính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chính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xác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tin </a:t>
            </a:r>
            <a:r>
              <a:rPr lang="en-US" sz="2000" kern="1200" dirty="0" err="1">
                <a:latin typeface="Times New Roman" panose="02020603050405020304" pitchFamily="18" charset="0"/>
                <a:cs typeface="Times New Roman" panose="02020603050405020304" pitchFamily="18" charset="0"/>
              </a:rPr>
              <a:t>bài</a:t>
            </a:r>
            <a:endParaRPr lang="en-US" sz="2000" kern="12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234FD65F-F662-4A84-A1C2-B83D32BE43B1}"/>
              </a:ext>
            </a:extLst>
          </p:cNvPr>
          <p:cNvSpPr/>
          <p:nvPr/>
        </p:nvSpPr>
        <p:spPr>
          <a:xfrm>
            <a:off x="578725" y="4339657"/>
            <a:ext cx="492495" cy="738743"/>
          </a:xfrm>
          <a:prstGeom prst="rect">
            <a:avLst/>
          </a:prstGeom>
        </p:spPr>
        <p:style>
          <a:lnRef idx="2">
            <a:schemeClr val="lt1">
              <a:hueOff val="0"/>
              <a:satOff val="0"/>
              <a:lumOff val="0"/>
              <a:alphaOff val="0"/>
            </a:schemeClr>
          </a:lnRef>
          <a:fillRef idx="1">
            <a:schemeClr val="accent4">
              <a:tint val="50000"/>
              <a:hueOff val="8091146"/>
              <a:satOff val="-37655"/>
              <a:lumOff val="-1652"/>
              <a:alphaOff val="0"/>
            </a:schemeClr>
          </a:fillRef>
          <a:effectRef idx="0">
            <a:schemeClr val="accent4">
              <a:tint val="50000"/>
              <a:hueOff val="8091146"/>
              <a:satOff val="-37655"/>
              <a:lumOff val="-1652"/>
              <a:alphaOff val="0"/>
            </a:schemeClr>
          </a:effectRef>
          <a:fontRef idx="minor">
            <a:schemeClr val="lt1">
              <a:hueOff val="0"/>
              <a:satOff val="0"/>
              <a:lumOff val="0"/>
              <a:alphaOff val="0"/>
            </a:schemeClr>
          </a:fontRef>
        </p:style>
      </p:sp>
      <p:sp>
        <p:nvSpPr>
          <p:cNvPr id="21" name="Freeform: Shape 20">
            <a:extLst>
              <a:ext uri="{FF2B5EF4-FFF2-40B4-BE49-F238E27FC236}">
                <a16:creationId xmlns:a16="http://schemas.microsoft.com/office/drawing/2014/main" xmlns="" id="{582D4793-1AAE-3DF7-BC48-BF1499FFE7CD}"/>
              </a:ext>
            </a:extLst>
          </p:cNvPr>
          <p:cNvSpPr/>
          <p:nvPr/>
        </p:nvSpPr>
        <p:spPr>
          <a:xfrm>
            <a:off x="733278" y="5326992"/>
            <a:ext cx="4840593" cy="703564"/>
          </a:xfrm>
          <a:custGeom>
            <a:avLst/>
            <a:gdLst>
              <a:gd name="connsiteX0" fmla="*/ 0 w 4840593"/>
              <a:gd name="connsiteY0" fmla="*/ 0 h 703564"/>
              <a:gd name="connsiteX1" fmla="*/ 4840593 w 4840593"/>
              <a:gd name="connsiteY1" fmla="*/ 0 h 703564"/>
              <a:gd name="connsiteX2" fmla="*/ 4840593 w 4840593"/>
              <a:gd name="connsiteY2" fmla="*/ 703564 h 703564"/>
              <a:gd name="connsiteX3" fmla="*/ 0 w 4840593"/>
              <a:gd name="connsiteY3" fmla="*/ 703564 h 703564"/>
              <a:gd name="connsiteX4" fmla="*/ 0 w 4840593"/>
              <a:gd name="connsiteY4" fmla="*/ 0 h 70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593" h="703564">
                <a:moveTo>
                  <a:pt x="0" y="0"/>
                </a:moveTo>
                <a:lnTo>
                  <a:pt x="4840593" y="0"/>
                </a:lnTo>
                <a:lnTo>
                  <a:pt x="4840593" y="703564"/>
                </a:lnTo>
                <a:lnTo>
                  <a:pt x="0" y="703564"/>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6548"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Đăng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bài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trên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mạng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xã</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hội</a:t>
            </a:r>
            <a:r>
              <a:rPr lang="en-US" sz="2000" kern="1200" dirty="0">
                <a:latin typeface="Times New Roman" panose="02020603050405020304" pitchFamily="18" charset="0"/>
                <a:cs typeface="Times New Roman" panose="02020603050405020304" pitchFamily="18" charset="0"/>
              </a:rPr>
              <a:t>: ca </a:t>
            </a:r>
            <a:r>
              <a:rPr lang="en-US" sz="2000" kern="1200" dirty="0" err="1">
                <a:latin typeface="Times New Roman" panose="02020603050405020304" pitchFamily="18" charset="0"/>
                <a:cs typeface="Times New Roman" panose="02020603050405020304" pitchFamily="18" charset="0"/>
              </a:rPr>
              <a:t>ngợi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tốt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việc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tốt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lan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tỏa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giá</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trị</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nhân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văn</a:t>
            </a:r>
            <a:endParaRPr lang="en-US" sz="2000" kern="1200" dirty="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xmlns="" id="{7D697E13-1952-F238-0076-A169A1D97692}"/>
              </a:ext>
            </a:extLst>
          </p:cNvPr>
          <p:cNvSpPr/>
          <p:nvPr/>
        </p:nvSpPr>
        <p:spPr>
          <a:xfrm>
            <a:off x="578725" y="5225366"/>
            <a:ext cx="492495" cy="738743"/>
          </a:xfrm>
          <a:prstGeom prst="rect">
            <a:avLst/>
          </a:prstGeom>
        </p:spPr>
        <p:style>
          <a:lnRef idx="2">
            <a:schemeClr val="lt1">
              <a:hueOff val="0"/>
              <a:satOff val="0"/>
              <a:lumOff val="0"/>
              <a:alphaOff val="0"/>
            </a:schemeClr>
          </a:lnRef>
          <a:fillRef idx="1">
            <a:schemeClr val="accent4">
              <a:tint val="50000"/>
              <a:hueOff val="10788194"/>
              <a:satOff val="-50206"/>
              <a:lumOff val="-2202"/>
              <a:alphaOff val="0"/>
            </a:schemeClr>
          </a:fillRef>
          <a:effectRef idx="0">
            <a:schemeClr val="accent4">
              <a:tint val="50000"/>
              <a:hueOff val="10788194"/>
              <a:satOff val="-50206"/>
              <a:lumOff val="-2202"/>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0840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53870F07-7416-2D14-EE6D-B1A6DEB59654}"/>
              </a:ext>
            </a:extLst>
          </p:cNvPr>
          <p:cNvPicPr>
            <a:picLocks noChangeAspect="1"/>
          </p:cNvPicPr>
          <p:nvPr/>
        </p:nvPicPr>
        <p:blipFill>
          <a:blip r:embed="rId2"/>
          <a:stretch>
            <a:fillRect/>
          </a:stretch>
        </p:blipFill>
        <p:spPr>
          <a:xfrm>
            <a:off x="8234" y="145213"/>
            <a:ext cx="495505" cy="478017"/>
          </a:xfrm>
          <a:prstGeom prst="rect">
            <a:avLst/>
          </a:prstGeom>
        </p:spPr>
      </p:pic>
      <p:sp>
        <p:nvSpPr>
          <p:cNvPr id="7" name="Freeform: Shape 6">
            <a:extLst>
              <a:ext uri="{FF2B5EF4-FFF2-40B4-BE49-F238E27FC236}">
                <a16:creationId xmlns:a16="http://schemas.microsoft.com/office/drawing/2014/main" xmlns="" id="{9D94577C-1A32-AB8C-DCED-82C4D0523BB7}"/>
              </a:ext>
            </a:extLst>
          </p:cNvPr>
          <p:cNvSpPr/>
          <p:nvPr/>
        </p:nvSpPr>
        <p:spPr>
          <a:xfrm>
            <a:off x="734767" y="2573517"/>
            <a:ext cx="10737651" cy="2329697"/>
          </a:xfrm>
          <a:custGeom>
            <a:avLst/>
            <a:gdLst>
              <a:gd name="connsiteX0" fmla="*/ 0 w 10797881"/>
              <a:gd name="connsiteY0" fmla="*/ 0 h 997968"/>
              <a:gd name="connsiteX1" fmla="*/ 10797881 w 10797881"/>
              <a:gd name="connsiteY1" fmla="*/ 0 h 997968"/>
              <a:gd name="connsiteX2" fmla="*/ 10797881 w 10797881"/>
              <a:gd name="connsiteY2" fmla="*/ 997968 h 997968"/>
              <a:gd name="connsiteX3" fmla="*/ 0 w 10797881"/>
              <a:gd name="connsiteY3" fmla="*/ 997968 h 997968"/>
              <a:gd name="connsiteX4" fmla="*/ 0 w 10797881"/>
              <a:gd name="connsiteY4" fmla="*/ 0 h 997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7881" h="997968">
                <a:moveTo>
                  <a:pt x="0" y="0"/>
                </a:moveTo>
                <a:lnTo>
                  <a:pt x="10797881" y="0"/>
                </a:lnTo>
                <a:lnTo>
                  <a:pt x="10797881" y="997968"/>
                </a:lnTo>
                <a:lnTo>
                  <a:pt x="0" y="997968"/>
                </a:lnTo>
                <a:lnTo>
                  <a:pt x="0" y="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8036" tIns="104140" rIns="838036" bIns="170688"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Đáp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r>
              <a:rPr lang="en-US" sz="2400" kern="1200" dirty="0">
                <a:latin typeface="Times New Roman" panose="02020603050405020304" pitchFamily="18" charset="0"/>
                <a:cs typeface="Times New Roman" panose="02020603050405020304" pitchFamily="18" charset="0"/>
              </a:rPr>
              <a:t>: A, C, D</a:t>
            </a:r>
          </a:p>
        </p:txBody>
      </p:sp>
      <p:sp>
        <p:nvSpPr>
          <p:cNvPr id="8" name="Freeform: Shape 7">
            <a:extLst>
              <a:ext uri="{FF2B5EF4-FFF2-40B4-BE49-F238E27FC236}">
                <a16:creationId xmlns:a16="http://schemas.microsoft.com/office/drawing/2014/main" xmlns="" id="{A01D3DFF-75CA-9296-6926-732C632DADC4}"/>
              </a:ext>
            </a:extLst>
          </p:cNvPr>
          <p:cNvSpPr/>
          <p:nvPr/>
        </p:nvSpPr>
        <p:spPr>
          <a:xfrm>
            <a:off x="857318" y="1315083"/>
            <a:ext cx="10464277" cy="2549904"/>
          </a:xfrm>
          <a:custGeom>
            <a:avLst/>
            <a:gdLst>
              <a:gd name="connsiteX0" fmla="*/ 0 w 9530438"/>
              <a:gd name="connsiteY0" fmla="*/ 492010 h 2952000"/>
              <a:gd name="connsiteX1" fmla="*/ 492010 w 9530438"/>
              <a:gd name="connsiteY1" fmla="*/ 0 h 2952000"/>
              <a:gd name="connsiteX2" fmla="*/ 9038428 w 9530438"/>
              <a:gd name="connsiteY2" fmla="*/ 0 h 2952000"/>
              <a:gd name="connsiteX3" fmla="*/ 9530438 w 9530438"/>
              <a:gd name="connsiteY3" fmla="*/ 492010 h 2952000"/>
              <a:gd name="connsiteX4" fmla="*/ 9530438 w 9530438"/>
              <a:gd name="connsiteY4" fmla="*/ 2459990 h 2952000"/>
              <a:gd name="connsiteX5" fmla="*/ 9038428 w 9530438"/>
              <a:gd name="connsiteY5" fmla="*/ 2952000 h 2952000"/>
              <a:gd name="connsiteX6" fmla="*/ 492010 w 9530438"/>
              <a:gd name="connsiteY6" fmla="*/ 2952000 h 2952000"/>
              <a:gd name="connsiteX7" fmla="*/ 0 w 9530438"/>
              <a:gd name="connsiteY7" fmla="*/ 2459990 h 2952000"/>
              <a:gd name="connsiteX8" fmla="*/ 0 w 9530438"/>
              <a:gd name="connsiteY8" fmla="*/ 492010 h 29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30438" h="2952000">
                <a:moveTo>
                  <a:pt x="0" y="492010"/>
                </a:moveTo>
                <a:cubicBezTo>
                  <a:pt x="0" y="220280"/>
                  <a:pt x="220280" y="0"/>
                  <a:pt x="492010" y="0"/>
                </a:cubicBezTo>
                <a:lnTo>
                  <a:pt x="9038428" y="0"/>
                </a:lnTo>
                <a:cubicBezTo>
                  <a:pt x="9310158" y="0"/>
                  <a:pt x="9530438" y="220280"/>
                  <a:pt x="9530438" y="492010"/>
                </a:cubicBezTo>
                <a:lnTo>
                  <a:pt x="9530438" y="2459990"/>
                </a:lnTo>
                <a:cubicBezTo>
                  <a:pt x="9530438" y="2731720"/>
                  <a:pt x="9310158" y="2952000"/>
                  <a:pt x="9038428" y="2952000"/>
                </a:cubicBezTo>
                <a:lnTo>
                  <a:pt x="492010" y="2952000"/>
                </a:lnTo>
                <a:cubicBezTo>
                  <a:pt x="220280" y="2952000"/>
                  <a:pt x="0" y="2731720"/>
                  <a:pt x="0" y="2459990"/>
                </a:cubicBezTo>
                <a:lnTo>
                  <a:pt x="0" y="49201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429799" tIns="144105" rIns="429799" bIns="144105" numCol="1" spcCol="1270" anchor="ctr" anchorCtr="0">
            <a:noAutofit/>
          </a:bodyPr>
          <a:lstStyle/>
          <a:p>
            <a:pPr marL="0" lvl="0" indent="0" algn="just"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1. </a:t>
            </a:r>
            <a:r>
              <a:rPr lang="en-US" sz="2400" b="0" i="0" kern="1200" dirty="0">
                <a:latin typeface="Times New Roman" panose="02020603050405020304" pitchFamily="18" charset="0"/>
                <a:cs typeface="Times New Roman" panose="02020603050405020304" pitchFamily="18" charset="0"/>
              </a:rPr>
              <a:t>Khi </a:t>
            </a:r>
            <a:r>
              <a:rPr lang="en-US" sz="2400" b="0" i="0" kern="1200" dirty="0" err="1">
                <a:latin typeface="Times New Roman" panose="02020603050405020304" pitchFamily="18" charset="0"/>
                <a:cs typeface="Times New Roman" panose="02020603050405020304" pitchFamily="18" charset="0"/>
              </a:rPr>
              <a:t>giao</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tiếp</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trong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không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gian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mạng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nên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tránh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những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hành</a:t>
            </a:r>
            <a:r>
              <a:rPr lang="en-US" sz="2400" b="0" i="0" kern="1200" dirty="0">
                <a:latin typeface="Times New Roman" panose="02020603050405020304" pitchFamily="18" charset="0"/>
                <a:cs typeface="Times New Roman" panose="02020603050405020304" pitchFamily="18" charset="0"/>
              </a:rPr>
              <a:t> vi </a:t>
            </a:r>
            <a:r>
              <a:rPr lang="en-US" sz="2400" b="0" i="0" kern="1200" dirty="0" err="1">
                <a:latin typeface="Times New Roman" panose="02020603050405020304" pitchFamily="18" charset="0"/>
                <a:cs typeface="Times New Roman" panose="02020603050405020304" pitchFamily="18" charset="0"/>
              </a:rPr>
              <a:t>nào</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sau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đây</a:t>
            </a:r>
            <a:r>
              <a:rPr lang="en-US" sz="2400" b="0" i="0" kern="1200" dirty="0">
                <a:latin typeface="Times New Roman" panose="02020603050405020304" pitchFamily="18" charset="0"/>
                <a:cs typeface="Times New Roman" panose="02020603050405020304" pitchFamily="18" charset="0"/>
              </a:rPr>
              <a:t>?</a:t>
            </a:r>
          </a:p>
          <a:p>
            <a:pPr marL="457200" lvl="0" indent="-457200" algn="just" defTabSz="1066800">
              <a:lnSpc>
                <a:spcPct val="90000"/>
              </a:lnSpc>
              <a:spcBef>
                <a:spcPct val="0"/>
              </a:spcBef>
              <a:spcAft>
                <a:spcPct val="35000"/>
              </a:spcAft>
              <a:buFont typeface="+mj-lt"/>
              <a:buAutoNum type="alphaUcPeriod"/>
            </a:pPr>
            <a:r>
              <a:rPr lang="vi-VN" sz="2400" b="0" i="0" kern="1200" dirty="0">
                <a:latin typeface="Times New Roman" panose="02020603050405020304" pitchFamily="18" charset="0"/>
                <a:cs typeface="Times New Roman" panose="02020603050405020304" pitchFamily="18" charset="0"/>
              </a:rPr>
              <a:t>Liên tục gửi các tin nhắn vô thưởng vô phạt cho người khác.</a:t>
            </a:r>
          </a:p>
          <a:p>
            <a:pPr marL="457200" lvl="0" indent="-457200" algn="just" defTabSz="1066800">
              <a:lnSpc>
                <a:spcPct val="90000"/>
              </a:lnSpc>
              <a:spcBef>
                <a:spcPct val="0"/>
              </a:spcBef>
              <a:spcAft>
                <a:spcPct val="35000"/>
              </a:spcAft>
              <a:buFont typeface="+mj-lt"/>
              <a:buAutoNum type="alphaUcPeriod"/>
            </a:pPr>
            <a:r>
              <a:rPr lang="vi-VN" sz="2400" b="0" i="0" kern="1200" dirty="0">
                <a:latin typeface="Times New Roman" panose="02020603050405020304" pitchFamily="18" charset="0"/>
                <a:cs typeface="Times New Roman" panose="02020603050405020304" pitchFamily="18" charset="0"/>
              </a:rPr>
              <a:t>Chia sẻ các thông tin về thành công của bạn bè</a:t>
            </a:r>
            <a:r>
              <a:rPr lang="en-US" sz="2400" b="0" i="0" kern="1200" dirty="0">
                <a:latin typeface="Times New Roman" panose="02020603050405020304" pitchFamily="18" charset="0"/>
                <a:cs typeface="Times New Roman" panose="02020603050405020304" pitchFamily="18" charset="0"/>
              </a:rPr>
              <a:t>,</a:t>
            </a:r>
            <a:r>
              <a:rPr lang="vi-VN" sz="2400" b="0" i="0" kern="1200" dirty="0">
                <a:latin typeface="Times New Roman" panose="02020603050405020304" pitchFamily="18" charset="0"/>
                <a:cs typeface="Times New Roman" panose="02020603050405020304" pitchFamily="18" charset="0"/>
              </a:rPr>
              <a:t> các tấm gương sống đẹp.</a:t>
            </a:r>
          </a:p>
          <a:p>
            <a:pPr marL="457200" lvl="0" indent="-457200" algn="just" defTabSz="1066800">
              <a:lnSpc>
                <a:spcPct val="90000"/>
              </a:lnSpc>
              <a:spcBef>
                <a:spcPct val="0"/>
              </a:spcBef>
              <a:spcAft>
                <a:spcPct val="35000"/>
              </a:spcAft>
              <a:buFont typeface="+mj-lt"/>
              <a:buAutoNum type="alphaUcPeriod"/>
            </a:pPr>
            <a:r>
              <a:rPr lang="vi-VN" sz="2400" b="0" i="0" kern="1200" dirty="0">
                <a:latin typeface="Times New Roman" panose="02020603050405020304" pitchFamily="18" charset="0"/>
                <a:cs typeface="Times New Roman" panose="02020603050405020304" pitchFamily="18" charset="0"/>
              </a:rPr>
              <a:t>Chia sẻ thông tin cá nhân của người khác mà không được phép.</a:t>
            </a:r>
          </a:p>
          <a:p>
            <a:pPr marL="457200" lvl="0" indent="-457200" algn="just" defTabSz="1066800">
              <a:lnSpc>
                <a:spcPct val="90000"/>
              </a:lnSpc>
              <a:spcBef>
                <a:spcPct val="0"/>
              </a:spcBef>
              <a:spcAft>
                <a:spcPct val="35000"/>
              </a:spcAft>
              <a:buFont typeface="+mj-lt"/>
              <a:buAutoNum type="alphaUcPeriod"/>
            </a:pPr>
            <a:r>
              <a:rPr lang="vi-VN" sz="2400" b="0" i="0" kern="1200" dirty="0">
                <a:latin typeface="Times New Roman" panose="02020603050405020304" pitchFamily="18" charset="0"/>
                <a:cs typeface="Times New Roman" panose="02020603050405020304" pitchFamily="18" charset="0"/>
              </a:rPr>
              <a:t>Nói xấu</a:t>
            </a:r>
            <a:r>
              <a:rPr lang="en-US" sz="2400" b="0" i="0" kern="1200" dirty="0">
                <a:latin typeface="Times New Roman" panose="02020603050405020304" pitchFamily="18" charset="0"/>
                <a:cs typeface="Times New Roman" panose="02020603050405020304" pitchFamily="18" charset="0"/>
              </a:rPr>
              <a:t>,</a:t>
            </a:r>
            <a:r>
              <a:rPr lang="vi-VN" sz="2400" b="0" i="0" kern="1200" dirty="0">
                <a:latin typeface="Times New Roman" panose="02020603050405020304" pitchFamily="18" charset="0"/>
                <a:cs typeface="Times New Roman" panose="02020603050405020304" pitchFamily="18" charset="0"/>
              </a:rPr>
              <a:t> đe dọa người khác trên mạng xã hội.</a:t>
            </a:r>
            <a:endParaRPr lang="en-US" sz="24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861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500"/>
                                        <p:tgtEl>
                                          <p:spTgt spid="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53870F07-7416-2D14-EE6D-B1A6DEB59654}"/>
              </a:ext>
            </a:extLst>
          </p:cNvPr>
          <p:cNvPicPr>
            <a:picLocks noChangeAspect="1"/>
          </p:cNvPicPr>
          <p:nvPr/>
        </p:nvPicPr>
        <p:blipFill>
          <a:blip r:embed="rId2"/>
          <a:stretch>
            <a:fillRect/>
          </a:stretch>
        </p:blipFill>
        <p:spPr>
          <a:xfrm>
            <a:off x="8234" y="145213"/>
            <a:ext cx="495505" cy="478017"/>
          </a:xfrm>
          <a:prstGeom prst="rect">
            <a:avLst/>
          </a:prstGeom>
        </p:spPr>
      </p:pic>
      <p:sp>
        <p:nvSpPr>
          <p:cNvPr id="5" name="Freeform: Shape 4">
            <a:extLst>
              <a:ext uri="{FF2B5EF4-FFF2-40B4-BE49-F238E27FC236}">
                <a16:creationId xmlns:a16="http://schemas.microsoft.com/office/drawing/2014/main" xmlns="" id="{51C79AD8-1511-580C-4651-DB719C507480}"/>
              </a:ext>
            </a:extLst>
          </p:cNvPr>
          <p:cNvSpPr/>
          <p:nvPr/>
        </p:nvSpPr>
        <p:spPr>
          <a:xfrm>
            <a:off x="976198" y="2697017"/>
            <a:ext cx="10149349" cy="2535415"/>
          </a:xfrm>
          <a:custGeom>
            <a:avLst/>
            <a:gdLst>
              <a:gd name="connsiteX0" fmla="*/ 0 w 10149349"/>
              <a:gd name="connsiteY0" fmla="*/ 0 h 2388081"/>
              <a:gd name="connsiteX1" fmla="*/ 10149349 w 10149349"/>
              <a:gd name="connsiteY1" fmla="*/ 0 h 2388081"/>
              <a:gd name="connsiteX2" fmla="*/ 10149349 w 10149349"/>
              <a:gd name="connsiteY2" fmla="*/ 2388081 h 2388081"/>
              <a:gd name="connsiteX3" fmla="*/ 0 w 10149349"/>
              <a:gd name="connsiteY3" fmla="*/ 2388081 h 2388081"/>
              <a:gd name="connsiteX4" fmla="*/ 0 w 10149349"/>
              <a:gd name="connsiteY4" fmla="*/ 0 h 2388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9349" h="2388081">
                <a:moveTo>
                  <a:pt x="0" y="0"/>
                </a:moveTo>
                <a:lnTo>
                  <a:pt x="10149349" y="0"/>
                </a:lnTo>
                <a:lnTo>
                  <a:pt x="10149349" y="2388081"/>
                </a:lnTo>
                <a:lnTo>
                  <a:pt x="0" y="2388081"/>
                </a:lnTo>
                <a:lnTo>
                  <a:pt x="0" y="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7702" tIns="1332992" rIns="787702" bIns="170688" numCol="1" spcCol="1270" anchor="t" anchorCtr="0">
            <a:noAutofit/>
          </a:bodyPr>
          <a:lstStyle/>
          <a:p>
            <a:pPr marL="228600" lvl="1" indent="-228600" algn="just"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Đáp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r>
              <a:rPr lang="en-US" sz="2400" kern="1200" dirty="0">
                <a:latin typeface="Times New Roman" panose="02020603050405020304" pitchFamily="18" charset="0"/>
                <a:cs typeface="Times New Roman" panose="02020603050405020304" pitchFamily="18" charset="0"/>
              </a:rPr>
              <a:t>: B, D</a:t>
            </a:r>
          </a:p>
        </p:txBody>
      </p:sp>
      <p:sp>
        <p:nvSpPr>
          <p:cNvPr id="6" name="Freeform: Shape 5">
            <a:extLst>
              <a:ext uri="{FF2B5EF4-FFF2-40B4-BE49-F238E27FC236}">
                <a16:creationId xmlns:a16="http://schemas.microsoft.com/office/drawing/2014/main" xmlns="" id="{F727B6F0-BC0A-F62F-7562-196AF88C20F0}"/>
              </a:ext>
            </a:extLst>
          </p:cNvPr>
          <p:cNvSpPr/>
          <p:nvPr/>
        </p:nvSpPr>
        <p:spPr>
          <a:xfrm>
            <a:off x="1300899" y="1192141"/>
            <a:ext cx="9744416" cy="2946228"/>
          </a:xfrm>
          <a:custGeom>
            <a:avLst/>
            <a:gdLst>
              <a:gd name="connsiteX0" fmla="*/ 0 w 9561650"/>
              <a:gd name="connsiteY0" fmla="*/ 558633 h 3351733"/>
              <a:gd name="connsiteX1" fmla="*/ 558633 w 9561650"/>
              <a:gd name="connsiteY1" fmla="*/ 0 h 3351733"/>
              <a:gd name="connsiteX2" fmla="*/ 9003017 w 9561650"/>
              <a:gd name="connsiteY2" fmla="*/ 0 h 3351733"/>
              <a:gd name="connsiteX3" fmla="*/ 9561650 w 9561650"/>
              <a:gd name="connsiteY3" fmla="*/ 558633 h 3351733"/>
              <a:gd name="connsiteX4" fmla="*/ 9561650 w 9561650"/>
              <a:gd name="connsiteY4" fmla="*/ 2793100 h 3351733"/>
              <a:gd name="connsiteX5" fmla="*/ 9003017 w 9561650"/>
              <a:gd name="connsiteY5" fmla="*/ 3351733 h 3351733"/>
              <a:gd name="connsiteX6" fmla="*/ 558633 w 9561650"/>
              <a:gd name="connsiteY6" fmla="*/ 3351733 h 3351733"/>
              <a:gd name="connsiteX7" fmla="*/ 0 w 9561650"/>
              <a:gd name="connsiteY7" fmla="*/ 2793100 h 3351733"/>
              <a:gd name="connsiteX8" fmla="*/ 0 w 9561650"/>
              <a:gd name="connsiteY8" fmla="*/ 558633 h 335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1650" h="3351733">
                <a:moveTo>
                  <a:pt x="0" y="558633"/>
                </a:moveTo>
                <a:cubicBezTo>
                  <a:pt x="0" y="250109"/>
                  <a:pt x="250109" y="0"/>
                  <a:pt x="558633" y="0"/>
                </a:cubicBezTo>
                <a:lnTo>
                  <a:pt x="9003017" y="0"/>
                </a:lnTo>
                <a:cubicBezTo>
                  <a:pt x="9311541" y="0"/>
                  <a:pt x="9561650" y="250109"/>
                  <a:pt x="9561650" y="558633"/>
                </a:cubicBezTo>
                <a:lnTo>
                  <a:pt x="9561650" y="2793100"/>
                </a:lnTo>
                <a:cubicBezTo>
                  <a:pt x="9561650" y="3101624"/>
                  <a:pt x="9311541" y="3351733"/>
                  <a:pt x="9003017" y="3351733"/>
                </a:cubicBezTo>
                <a:lnTo>
                  <a:pt x="558633" y="3351733"/>
                </a:lnTo>
                <a:cubicBezTo>
                  <a:pt x="250109" y="3351733"/>
                  <a:pt x="0" y="3101624"/>
                  <a:pt x="0" y="2793100"/>
                </a:cubicBezTo>
                <a:lnTo>
                  <a:pt x="0" y="55863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432153" tIns="163618" rIns="432153" bIns="163618" numCol="1" spcCol="1270" anchor="ctr" anchorCtr="0">
            <a:noAutofit/>
          </a:bodyPr>
          <a:lstStyle/>
          <a:p>
            <a:pPr marL="0" lvl="0" indent="0" algn="just"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2. </a:t>
            </a:r>
            <a:r>
              <a:rPr lang="vi-VN" sz="2400" b="0" i="0" kern="1200" dirty="0">
                <a:latin typeface="Times New Roman" panose="02020603050405020304" pitchFamily="18" charset="0"/>
                <a:cs typeface="Times New Roman" panose="02020603050405020304" pitchFamily="18" charset="0"/>
              </a:rPr>
              <a:t>Hành vi nào dưới đây không phù hợp với tính nhân văn khi giao tiếp trong không gian mạng?</a:t>
            </a:r>
            <a:endParaRPr lang="en-US" sz="2400" b="0" i="0" kern="1200" dirty="0">
              <a:latin typeface="Times New Roman" panose="02020603050405020304" pitchFamily="18" charset="0"/>
              <a:cs typeface="Times New Roman" panose="02020603050405020304" pitchFamily="18" charset="0"/>
            </a:endParaRPr>
          </a:p>
          <a:p>
            <a:pPr marL="457200" lvl="0" indent="-457200" algn="just" defTabSz="1066800">
              <a:lnSpc>
                <a:spcPct val="90000"/>
              </a:lnSpc>
              <a:spcBef>
                <a:spcPct val="0"/>
              </a:spcBef>
              <a:spcAft>
                <a:spcPct val="35000"/>
              </a:spcAft>
              <a:buFont typeface="+mj-lt"/>
              <a:buAutoNum type="alphaUcPeriod"/>
            </a:pPr>
            <a:r>
              <a:rPr lang="en-US" sz="2400" b="0" i="0" kern="1200" dirty="0">
                <a:latin typeface="Times New Roman" panose="02020603050405020304" pitchFamily="18" charset="0"/>
                <a:cs typeface="Times New Roman" panose="02020603050405020304" pitchFamily="18" charset="0"/>
              </a:rPr>
              <a:t>T</a:t>
            </a:r>
            <a:r>
              <a:rPr lang="vi-VN" sz="2400" b="0" i="0" kern="1200" dirty="0">
                <a:latin typeface="Times New Roman" panose="02020603050405020304" pitchFamily="18" charset="0"/>
                <a:cs typeface="Times New Roman" panose="02020603050405020304" pitchFamily="18" charset="0"/>
              </a:rPr>
              <a:t>ôn trọng ý kiến và quan điểm của người khác.</a:t>
            </a:r>
          </a:p>
          <a:p>
            <a:pPr marL="457200" lvl="0" indent="-457200" algn="just" defTabSz="1066800">
              <a:lnSpc>
                <a:spcPct val="90000"/>
              </a:lnSpc>
              <a:spcBef>
                <a:spcPct val="0"/>
              </a:spcBef>
              <a:spcAft>
                <a:spcPct val="35000"/>
              </a:spcAft>
              <a:buFont typeface="+mj-lt"/>
              <a:buAutoNum type="alphaUcPeriod"/>
            </a:pPr>
            <a:r>
              <a:rPr lang="en-US" sz="2400" b="0" i="0" kern="1200" dirty="0" err="1">
                <a:latin typeface="Times New Roman" panose="02020603050405020304" pitchFamily="18" charset="0"/>
                <a:cs typeface="Times New Roman" panose="02020603050405020304" pitchFamily="18" charset="0"/>
              </a:rPr>
              <a:t>Sử</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dụng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từ</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ngữ</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thô</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tục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và</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xúc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phạm</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để</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thể</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hiện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sự</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bất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bình</a:t>
            </a:r>
            <a:r>
              <a:rPr lang="en-US" sz="2400" b="0" i="0" kern="1200" dirty="0">
                <a:latin typeface="Times New Roman" panose="02020603050405020304" pitchFamily="18" charset="0"/>
                <a:cs typeface="Times New Roman" panose="02020603050405020304" pitchFamily="18" charset="0"/>
              </a:rPr>
              <a:t>.</a:t>
            </a:r>
          </a:p>
          <a:p>
            <a:pPr marL="457200" lvl="0" indent="-457200" algn="just" defTabSz="1066800">
              <a:lnSpc>
                <a:spcPct val="90000"/>
              </a:lnSpc>
              <a:spcBef>
                <a:spcPct val="0"/>
              </a:spcBef>
              <a:spcAft>
                <a:spcPct val="35000"/>
              </a:spcAft>
              <a:buFont typeface="+mj-lt"/>
              <a:buAutoNum type="alphaUcPeriod"/>
            </a:pPr>
            <a:r>
              <a:rPr lang="vi-VN" sz="2400" b="0" i="0" kern="1200" dirty="0">
                <a:latin typeface="Times New Roman" panose="02020603050405020304" pitchFamily="18" charset="0"/>
                <a:cs typeface="Times New Roman" panose="02020603050405020304" pitchFamily="18" charset="0"/>
              </a:rPr>
              <a:t>Chủ động tìm hiểu thêm thông tin trước khi đưa ra ý kiến của mình.</a:t>
            </a:r>
          </a:p>
          <a:p>
            <a:pPr marL="457200" lvl="0" indent="-457200" algn="just" defTabSz="1066800">
              <a:lnSpc>
                <a:spcPct val="90000"/>
              </a:lnSpc>
              <a:spcBef>
                <a:spcPct val="0"/>
              </a:spcBef>
              <a:spcAft>
                <a:spcPct val="35000"/>
              </a:spcAft>
              <a:buFont typeface="+mj-lt"/>
              <a:buAutoNum type="alphaUcPeriod"/>
            </a:pPr>
            <a:r>
              <a:rPr lang="vi-VN" sz="2400" b="0" i="0" kern="1200" dirty="0">
                <a:latin typeface="Times New Roman" panose="02020603050405020304" pitchFamily="18" charset="0"/>
                <a:cs typeface="Times New Roman" panose="02020603050405020304" pitchFamily="18" charset="0"/>
              </a:rPr>
              <a:t>Chê bai việc làm của người khác.</a:t>
            </a:r>
            <a:endParaRPr lang="en-US" sz="24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91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D5240A9-9077-BAC6-AC1E-E4B19712B403}"/>
              </a:ext>
            </a:extLst>
          </p:cNvPr>
          <p:cNvSpPr/>
          <p:nvPr/>
        </p:nvSpPr>
        <p:spPr>
          <a:xfrm>
            <a:off x="582459" y="132733"/>
            <a:ext cx="2000486" cy="508496"/>
          </a:xfrm>
          <a:prstGeom prst="rect">
            <a:avLst/>
          </a:prstGeom>
          <a:solidFill>
            <a:srgbClr val="EA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LUYỆN TẬP</a:t>
            </a:r>
          </a:p>
        </p:txBody>
      </p:sp>
      <p:sp>
        <p:nvSpPr>
          <p:cNvPr id="12" name="Rectangle 11">
            <a:extLst>
              <a:ext uri="{FF2B5EF4-FFF2-40B4-BE49-F238E27FC236}">
                <a16:creationId xmlns:a16="http://schemas.microsoft.com/office/drawing/2014/main" xmlns=""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A30F4E4C-4524-7BCF-2534-19BD0230A084}"/>
              </a:ext>
            </a:extLst>
          </p:cNvPr>
          <p:cNvPicPr>
            <a:picLocks noChangeAspect="1"/>
          </p:cNvPicPr>
          <p:nvPr/>
        </p:nvPicPr>
        <p:blipFill>
          <a:blip r:embed="rId2"/>
          <a:stretch>
            <a:fillRect/>
          </a:stretch>
        </p:blipFill>
        <p:spPr>
          <a:xfrm>
            <a:off x="25265" y="135786"/>
            <a:ext cx="531929" cy="521290"/>
          </a:xfrm>
          <a:prstGeom prst="rect">
            <a:avLst/>
          </a:prstGeom>
        </p:spPr>
      </p:pic>
      <p:sp>
        <p:nvSpPr>
          <p:cNvPr id="6" name="Freeform: Shape 5">
            <a:extLst>
              <a:ext uri="{FF2B5EF4-FFF2-40B4-BE49-F238E27FC236}">
                <a16:creationId xmlns:a16="http://schemas.microsoft.com/office/drawing/2014/main" xmlns="" id="{70291AFC-7F00-BAD1-0FDB-458F9A9C7306}"/>
              </a:ext>
            </a:extLst>
          </p:cNvPr>
          <p:cNvSpPr/>
          <p:nvPr/>
        </p:nvSpPr>
        <p:spPr>
          <a:xfrm>
            <a:off x="720066" y="1815241"/>
            <a:ext cx="10751865" cy="3273251"/>
          </a:xfrm>
          <a:custGeom>
            <a:avLst/>
            <a:gdLst>
              <a:gd name="connsiteX0" fmla="*/ 0 w 10751865"/>
              <a:gd name="connsiteY0" fmla="*/ 0 h 4469850"/>
              <a:gd name="connsiteX1" fmla="*/ 10751865 w 10751865"/>
              <a:gd name="connsiteY1" fmla="*/ 0 h 4469850"/>
              <a:gd name="connsiteX2" fmla="*/ 10751865 w 10751865"/>
              <a:gd name="connsiteY2" fmla="*/ 4469850 h 4469850"/>
              <a:gd name="connsiteX3" fmla="*/ 0 w 10751865"/>
              <a:gd name="connsiteY3" fmla="*/ 4469850 h 4469850"/>
              <a:gd name="connsiteX4" fmla="*/ 0 w 10751865"/>
              <a:gd name="connsiteY4" fmla="*/ 0 h 446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1865" h="4469850">
                <a:moveTo>
                  <a:pt x="0" y="0"/>
                </a:moveTo>
                <a:lnTo>
                  <a:pt x="10751865" y="0"/>
                </a:lnTo>
                <a:lnTo>
                  <a:pt x="10751865" y="4469850"/>
                </a:lnTo>
                <a:lnTo>
                  <a:pt x="0" y="4469850"/>
                </a:lnTo>
                <a:lnTo>
                  <a:pt x="0" y="0"/>
                </a:lnTo>
                <a:close/>
              </a:path>
            </a:pathLst>
          </a:custGeom>
        </p:spPr>
        <p:style>
          <a:lnRef idx="1">
            <a:schemeClr val="accent2">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4464" tIns="687324" rIns="834464" bIns="170688" numCol="1" spcCol="1270" anchor="t" anchorCtr="0">
            <a:noAutofit/>
          </a:bodyPr>
          <a:lstStyle/>
          <a:p>
            <a:pPr marL="342900" lvl="1" indent="-342900" algn="just" defTabSz="1066800">
              <a:lnSpc>
                <a:spcPct val="90000"/>
              </a:lnSpc>
              <a:spcBef>
                <a:spcPct val="0"/>
              </a:spcBef>
              <a:spcAft>
                <a:spcPct val="15000"/>
              </a:spcAft>
              <a:buFont typeface="Arial" panose="020B0604020202020204" pitchFamily="34" charset="0"/>
              <a:buChar char="•"/>
            </a:pPr>
            <a:r>
              <a:rPr lang="vi-VN" sz="2400" dirty="0">
                <a:solidFill>
                  <a:srgbClr val="333333"/>
                </a:solidFill>
                <a:latin typeface="Times New Roman" panose="02020603050405020304" pitchFamily="18" charset="0"/>
                <a:cs typeface="Times New Roman" panose="02020603050405020304" pitchFamily="18" charset="0"/>
              </a:rPr>
              <a:t>Một trải nghiệm giao tiếp trong không gian mạng mà em từng tham gia là tham gia vào một diễn đàn trực tuyến về nghệ thuật. Em đã chia sẻ các tác phẩm nghệ thuật của mình và tham gia vào các cuộc trao đổi ý kiến và phản hồi với các thành viên khác trong cộng đồng nghệ thuật trực tuyến. Em đã nhận được nhiều ý kiến đánh giá tích cực và gặp gỡ những người có cùng đam mê nghệ thuật, điều này đã giúp em phát triển kỹ năng và tạo thêm động lực trong việc sáng tạo.</a:t>
            </a:r>
            <a:endParaRPr lang="en-US" sz="24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Font typeface="Arial" panose="020B0604020202020204" pitchFamily="34" charset="0"/>
              <a:buNone/>
            </a:pPr>
            <a:endParaRPr lang="en-US" sz="2400" b="0" i="0" kern="1200" dirty="0">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xmlns="" id="{EAC0819D-7432-2E5A-E728-2B251996376B}"/>
              </a:ext>
            </a:extLst>
          </p:cNvPr>
          <p:cNvSpPr/>
          <p:nvPr/>
        </p:nvSpPr>
        <p:spPr>
          <a:xfrm>
            <a:off x="1257659" y="1328161"/>
            <a:ext cx="7337621" cy="974160"/>
          </a:xfrm>
          <a:custGeom>
            <a:avLst/>
            <a:gdLst>
              <a:gd name="connsiteX0" fmla="*/ 0 w 7337621"/>
              <a:gd name="connsiteY0" fmla="*/ 162363 h 974160"/>
              <a:gd name="connsiteX1" fmla="*/ 162363 w 7337621"/>
              <a:gd name="connsiteY1" fmla="*/ 0 h 974160"/>
              <a:gd name="connsiteX2" fmla="*/ 7175258 w 7337621"/>
              <a:gd name="connsiteY2" fmla="*/ 0 h 974160"/>
              <a:gd name="connsiteX3" fmla="*/ 7337621 w 7337621"/>
              <a:gd name="connsiteY3" fmla="*/ 162363 h 974160"/>
              <a:gd name="connsiteX4" fmla="*/ 7337621 w 7337621"/>
              <a:gd name="connsiteY4" fmla="*/ 811797 h 974160"/>
              <a:gd name="connsiteX5" fmla="*/ 7175258 w 7337621"/>
              <a:gd name="connsiteY5" fmla="*/ 974160 h 974160"/>
              <a:gd name="connsiteX6" fmla="*/ 162363 w 7337621"/>
              <a:gd name="connsiteY6" fmla="*/ 974160 h 974160"/>
              <a:gd name="connsiteX7" fmla="*/ 0 w 7337621"/>
              <a:gd name="connsiteY7" fmla="*/ 811797 h 974160"/>
              <a:gd name="connsiteX8" fmla="*/ 0 w 7337621"/>
              <a:gd name="connsiteY8" fmla="*/ 162363 h 97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37621" h="974160">
                <a:moveTo>
                  <a:pt x="0" y="162363"/>
                </a:moveTo>
                <a:cubicBezTo>
                  <a:pt x="0" y="72692"/>
                  <a:pt x="72692" y="0"/>
                  <a:pt x="162363" y="0"/>
                </a:cubicBezTo>
                <a:lnTo>
                  <a:pt x="7175258" y="0"/>
                </a:lnTo>
                <a:cubicBezTo>
                  <a:pt x="7264929" y="0"/>
                  <a:pt x="7337621" y="72692"/>
                  <a:pt x="7337621" y="162363"/>
                </a:cubicBezTo>
                <a:lnTo>
                  <a:pt x="7337621" y="811797"/>
                </a:lnTo>
                <a:cubicBezTo>
                  <a:pt x="7337621" y="901468"/>
                  <a:pt x="7264929" y="974160"/>
                  <a:pt x="7175258" y="974160"/>
                </a:cubicBezTo>
                <a:lnTo>
                  <a:pt x="162363" y="974160"/>
                </a:lnTo>
                <a:cubicBezTo>
                  <a:pt x="72692" y="974160"/>
                  <a:pt x="0" y="901468"/>
                  <a:pt x="0" y="811797"/>
                </a:cubicBezTo>
                <a:lnTo>
                  <a:pt x="0" y="16236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alpha val="90000"/>
              <a:hueOff val="0"/>
              <a:satOff val="0"/>
              <a:lumOff val="0"/>
              <a:alphaOff val="0"/>
            </a:schemeClr>
          </a:fillRef>
          <a:effectRef idx="1">
            <a:schemeClr val="accent2">
              <a:alpha val="90000"/>
              <a:hueOff val="0"/>
              <a:satOff val="0"/>
              <a:lumOff val="0"/>
              <a:alphaOff val="0"/>
            </a:schemeClr>
          </a:effectRef>
          <a:fontRef idx="minor">
            <a:schemeClr val="dk1"/>
          </a:fontRef>
        </p:style>
        <p:txBody>
          <a:bodyPr spcFirstLastPara="0" vert="horz" wrap="square" lIns="332031" tIns="47555" rIns="332031" bIns="47555" numCol="1" spcCol="1270" anchor="ctr" anchorCtr="0">
            <a:noAutofit/>
          </a:bodyPr>
          <a:lstStyle/>
          <a:p>
            <a:pPr lvl="0" algn="just" defTabSz="1066800">
              <a:lnSpc>
                <a:spcPct val="90000"/>
              </a:lnSpc>
              <a:spcBef>
                <a:spcPct val="0"/>
              </a:spcBef>
              <a:spcAft>
                <a:spcPct val="35000"/>
              </a:spcAft>
            </a:pPr>
            <a:r>
              <a:rPr lang="en-US" sz="2400" b="0" i="0" kern="12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a:t>
            </a:r>
            <a:endParaRPr lang="en-US" sz="2400" b="0" i="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235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D5240A9-9077-BAC6-AC1E-E4B19712B403}"/>
              </a:ext>
            </a:extLst>
          </p:cNvPr>
          <p:cNvSpPr/>
          <p:nvPr/>
        </p:nvSpPr>
        <p:spPr>
          <a:xfrm>
            <a:off x="582459" y="132733"/>
            <a:ext cx="2000486" cy="508496"/>
          </a:xfrm>
          <a:prstGeom prst="rect">
            <a:avLst/>
          </a:prstGeom>
          <a:solidFill>
            <a:srgbClr val="EA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LUYỆN TẬP</a:t>
            </a:r>
          </a:p>
        </p:txBody>
      </p:sp>
      <p:sp>
        <p:nvSpPr>
          <p:cNvPr id="12" name="Rectangle 11">
            <a:extLst>
              <a:ext uri="{FF2B5EF4-FFF2-40B4-BE49-F238E27FC236}">
                <a16:creationId xmlns:a16="http://schemas.microsoft.com/office/drawing/2014/main" xmlns=""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A30F4E4C-4524-7BCF-2534-19BD0230A084}"/>
              </a:ext>
            </a:extLst>
          </p:cNvPr>
          <p:cNvPicPr>
            <a:picLocks noChangeAspect="1"/>
          </p:cNvPicPr>
          <p:nvPr/>
        </p:nvPicPr>
        <p:blipFill>
          <a:blip r:embed="rId2"/>
          <a:stretch>
            <a:fillRect/>
          </a:stretch>
        </p:blipFill>
        <p:spPr>
          <a:xfrm>
            <a:off x="25265" y="135786"/>
            <a:ext cx="531929" cy="521290"/>
          </a:xfrm>
          <a:prstGeom prst="rect">
            <a:avLst/>
          </a:prstGeom>
        </p:spPr>
      </p:pic>
      <p:sp>
        <p:nvSpPr>
          <p:cNvPr id="6" name="Freeform: Shape 5">
            <a:extLst>
              <a:ext uri="{FF2B5EF4-FFF2-40B4-BE49-F238E27FC236}">
                <a16:creationId xmlns:a16="http://schemas.microsoft.com/office/drawing/2014/main" xmlns="" id="{70291AFC-7F00-BAD1-0FDB-458F9A9C7306}"/>
              </a:ext>
            </a:extLst>
          </p:cNvPr>
          <p:cNvSpPr/>
          <p:nvPr/>
        </p:nvSpPr>
        <p:spPr>
          <a:xfrm>
            <a:off x="720067" y="1261042"/>
            <a:ext cx="10751865" cy="5205746"/>
          </a:xfrm>
          <a:custGeom>
            <a:avLst/>
            <a:gdLst>
              <a:gd name="connsiteX0" fmla="*/ 0 w 10751865"/>
              <a:gd name="connsiteY0" fmla="*/ 0 h 4469850"/>
              <a:gd name="connsiteX1" fmla="*/ 10751865 w 10751865"/>
              <a:gd name="connsiteY1" fmla="*/ 0 h 4469850"/>
              <a:gd name="connsiteX2" fmla="*/ 10751865 w 10751865"/>
              <a:gd name="connsiteY2" fmla="*/ 4469850 h 4469850"/>
              <a:gd name="connsiteX3" fmla="*/ 0 w 10751865"/>
              <a:gd name="connsiteY3" fmla="*/ 4469850 h 4469850"/>
              <a:gd name="connsiteX4" fmla="*/ 0 w 10751865"/>
              <a:gd name="connsiteY4" fmla="*/ 0 h 446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1865" h="4469850">
                <a:moveTo>
                  <a:pt x="0" y="0"/>
                </a:moveTo>
                <a:lnTo>
                  <a:pt x="10751865" y="0"/>
                </a:lnTo>
                <a:lnTo>
                  <a:pt x="10751865" y="4469850"/>
                </a:lnTo>
                <a:lnTo>
                  <a:pt x="0" y="4469850"/>
                </a:lnTo>
                <a:lnTo>
                  <a:pt x="0" y="0"/>
                </a:lnTo>
                <a:close/>
              </a:path>
            </a:pathLst>
          </a:custGeom>
        </p:spPr>
        <p:style>
          <a:lnRef idx="1">
            <a:schemeClr val="accent2">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4464" tIns="687324" rIns="834464" bIns="170688" numCol="1" spcCol="1270" anchor="t" anchorCtr="0">
            <a:noAutofit/>
          </a:bodyPr>
          <a:lstStyle/>
          <a:p>
            <a:endParaRPr lang="vi-VN" sz="2400" dirty="0">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xmlns="" id="{EAC0819D-7432-2E5A-E728-2B251996376B}"/>
              </a:ext>
            </a:extLst>
          </p:cNvPr>
          <p:cNvSpPr/>
          <p:nvPr/>
        </p:nvSpPr>
        <p:spPr>
          <a:xfrm>
            <a:off x="1257660" y="773962"/>
            <a:ext cx="10016798" cy="974160"/>
          </a:xfrm>
          <a:custGeom>
            <a:avLst/>
            <a:gdLst>
              <a:gd name="connsiteX0" fmla="*/ 0 w 7337621"/>
              <a:gd name="connsiteY0" fmla="*/ 162363 h 974160"/>
              <a:gd name="connsiteX1" fmla="*/ 162363 w 7337621"/>
              <a:gd name="connsiteY1" fmla="*/ 0 h 974160"/>
              <a:gd name="connsiteX2" fmla="*/ 7175258 w 7337621"/>
              <a:gd name="connsiteY2" fmla="*/ 0 h 974160"/>
              <a:gd name="connsiteX3" fmla="*/ 7337621 w 7337621"/>
              <a:gd name="connsiteY3" fmla="*/ 162363 h 974160"/>
              <a:gd name="connsiteX4" fmla="*/ 7337621 w 7337621"/>
              <a:gd name="connsiteY4" fmla="*/ 811797 h 974160"/>
              <a:gd name="connsiteX5" fmla="*/ 7175258 w 7337621"/>
              <a:gd name="connsiteY5" fmla="*/ 974160 h 974160"/>
              <a:gd name="connsiteX6" fmla="*/ 162363 w 7337621"/>
              <a:gd name="connsiteY6" fmla="*/ 974160 h 974160"/>
              <a:gd name="connsiteX7" fmla="*/ 0 w 7337621"/>
              <a:gd name="connsiteY7" fmla="*/ 811797 h 974160"/>
              <a:gd name="connsiteX8" fmla="*/ 0 w 7337621"/>
              <a:gd name="connsiteY8" fmla="*/ 162363 h 97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37621" h="974160">
                <a:moveTo>
                  <a:pt x="0" y="162363"/>
                </a:moveTo>
                <a:cubicBezTo>
                  <a:pt x="0" y="72692"/>
                  <a:pt x="72692" y="0"/>
                  <a:pt x="162363" y="0"/>
                </a:cubicBezTo>
                <a:lnTo>
                  <a:pt x="7175258" y="0"/>
                </a:lnTo>
                <a:cubicBezTo>
                  <a:pt x="7264929" y="0"/>
                  <a:pt x="7337621" y="72692"/>
                  <a:pt x="7337621" y="162363"/>
                </a:cubicBezTo>
                <a:lnTo>
                  <a:pt x="7337621" y="811797"/>
                </a:lnTo>
                <a:cubicBezTo>
                  <a:pt x="7337621" y="901468"/>
                  <a:pt x="7264929" y="974160"/>
                  <a:pt x="7175258" y="974160"/>
                </a:cubicBezTo>
                <a:lnTo>
                  <a:pt x="162363" y="974160"/>
                </a:lnTo>
                <a:cubicBezTo>
                  <a:pt x="72692" y="974160"/>
                  <a:pt x="0" y="901468"/>
                  <a:pt x="0" y="811797"/>
                </a:cubicBezTo>
                <a:lnTo>
                  <a:pt x="0" y="16236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alpha val="90000"/>
              <a:hueOff val="0"/>
              <a:satOff val="0"/>
              <a:lumOff val="0"/>
              <a:alphaOff val="0"/>
            </a:schemeClr>
          </a:fillRef>
          <a:effectRef idx="1">
            <a:schemeClr val="accent2">
              <a:alpha val="90000"/>
              <a:hueOff val="0"/>
              <a:satOff val="0"/>
              <a:lumOff val="0"/>
              <a:alphaOff val="0"/>
            </a:schemeClr>
          </a:effectRef>
          <a:fontRef idx="minor">
            <a:schemeClr val="dk1"/>
          </a:fontRef>
        </p:style>
        <p:txBody>
          <a:bodyPr spcFirstLastPara="0" vert="horz" wrap="square" lIns="332031" tIns="47555" rIns="332031" bIns="47555" numCol="1" spcCol="1270" anchor="ctr" anchorCtr="0">
            <a:noAutofit/>
          </a:bodyPr>
          <a:lstStyle/>
          <a:p>
            <a:pPr lvl="0" algn="just" defTabSz="1066800">
              <a:lnSpc>
                <a:spcPct val="90000"/>
              </a:lnSpc>
              <a:spcBef>
                <a:spcPct val="0"/>
              </a:spcBef>
              <a:spcAft>
                <a:spcPct val="35000"/>
              </a:spcAft>
            </a:pPr>
            <a:r>
              <a:rPr lang="en-US" sz="2400" dirty="0">
                <a:latin typeface="Times New Roman" panose="02020603050405020304" pitchFamily="18" charset="0"/>
                <a:cs typeface="Times New Roman" panose="02020603050405020304" pitchFamily="18" charset="0"/>
              </a:rPr>
              <a:t>2</a:t>
            </a:r>
            <a:r>
              <a:rPr lang="en-US" sz="2400" b="0" i="0" kern="12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a:t>
            </a:r>
            <a:endParaRPr lang="en-US" sz="2400" b="0" i="0" kern="1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0BDDAFA-DF88-86BD-14F0-408AA5170568}"/>
              </a:ext>
            </a:extLst>
          </p:cNvPr>
          <p:cNvSpPr txBox="1"/>
          <p:nvPr/>
        </p:nvSpPr>
        <p:spPr>
          <a:xfrm>
            <a:off x="720068" y="1815241"/>
            <a:ext cx="10648658" cy="4524315"/>
          </a:xfrm>
          <a:prstGeom prst="rect">
            <a:avLst/>
          </a:prstGeom>
          <a:noFill/>
        </p:spPr>
        <p:txBody>
          <a:bodyPr wrap="square">
            <a:spAutoFit/>
          </a:bodyPr>
          <a:lstStyle/>
          <a:p>
            <a:pPr marL="342900" indent="-342900" algn="just">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Học trực tuyến: Việc tham gia các khóa học trực tuyến qua các nền tảng giáo dục trực tuyến như Coursera, Udemy, hay Khan Academy giúp mọi người có thể tiếp cận kiến thức một cách linh hoạt và tiện lợi từ bất kỳ đâu, mọi lúc mọi nơi.</a:t>
            </a:r>
          </a:p>
          <a:p>
            <a:pPr marL="342900" indent="-342900" algn="just">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Làm việc từ xa: Công nghệ giao tiếp như email, tin nhắn, và cuộc họp trực tuyến như Zoom hay Microsoft Teams cho phép nhân viên làm việc từ xa mà vẫn có thể giao tiếp và làm việc cùng nhau, tạo ra sự linh hoạt và tiện lợi trong công việc.</a:t>
            </a:r>
          </a:p>
          <a:p>
            <a:pPr marL="342900" indent="-342900" algn="just">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Mua sắm trực tuyến: Các nền tảng mua sắm trực tuyến như Amazon, eBay, và Lazada cung cấp sự thuận tiện cho việc mua sắm mọi thứ từ quần áo, đồ điện tử, đến đồ gia dụng mà không cần phải ra ngoài và tốn thời gian.</a:t>
            </a:r>
          </a:p>
          <a:p>
            <a:pPr marL="342900" indent="-342900" algn="just">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Giao tiếp với người thân và bạn bè: Ứng dụng nhắn tin và cuộc gọi video như Messenger, WhatsApp, và Skype cho phép người dùng liên lạc với người thân và bạn bè ở xa một cách dễ dàng, tiết kiệm chi phí và thời gian di chuyển.</a:t>
            </a:r>
          </a:p>
        </p:txBody>
      </p:sp>
    </p:spTree>
    <p:extLst>
      <p:ext uri="{BB962C8B-B14F-4D97-AF65-F5344CB8AC3E}">
        <p14:creationId xmlns:p14="http://schemas.microsoft.com/office/powerpoint/2010/main" val="146274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D310042C-A6F4-03F4-906C-C9A61FFFB2BC}"/>
              </a:ext>
            </a:extLst>
          </p:cNvPr>
          <p:cNvSpPr/>
          <p:nvPr/>
        </p:nvSpPr>
        <p:spPr>
          <a:xfrm>
            <a:off x="655686" y="1315858"/>
            <a:ext cx="10741319" cy="5037808"/>
          </a:xfrm>
          <a:custGeom>
            <a:avLst/>
            <a:gdLst>
              <a:gd name="connsiteX0" fmla="*/ 0 w 10741319"/>
              <a:gd name="connsiteY0" fmla="*/ 0 h 4811625"/>
              <a:gd name="connsiteX1" fmla="*/ 10741319 w 10741319"/>
              <a:gd name="connsiteY1" fmla="*/ 0 h 4811625"/>
              <a:gd name="connsiteX2" fmla="*/ 10741319 w 10741319"/>
              <a:gd name="connsiteY2" fmla="*/ 4811625 h 4811625"/>
              <a:gd name="connsiteX3" fmla="*/ 0 w 10741319"/>
              <a:gd name="connsiteY3" fmla="*/ 4811625 h 4811625"/>
              <a:gd name="connsiteX4" fmla="*/ 0 w 10741319"/>
              <a:gd name="connsiteY4" fmla="*/ 0 h 4811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319" h="4811625">
                <a:moveTo>
                  <a:pt x="0" y="0"/>
                </a:moveTo>
                <a:lnTo>
                  <a:pt x="10741319" y="0"/>
                </a:lnTo>
                <a:lnTo>
                  <a:pt x="10741319" y="4811625"/>
                </a:lnTo>
                <a:lnTo>
                  <a:pt x="0" y="4811625"/>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3646" tIns="1353820" rIns="833646" bIns="170688"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Font typeface="Arial" panose="020B0604020202020204" pitchFamily="34" charset="0"/>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Font typeface="Arial" panose="020B0604020202020204" pitchFamily="34" charset="0"/>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Font typeface="Arial" panose="020B0604020202020204" pitchFamily="34" charset="0"/>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Font typeface="Arial" panose="020B0604020202020204" pitchFamily="34" charset="0"/>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Font typeface="Arial" panose="020B0604020202020204" pitchFamily="34" charset="0"/>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Font typeface="Arial" panose="020B0604020202020204" pitchFamily="34" charset="0"/>
              <a:buNone/>
            </a:pPr>
            <a:endParaRPr lang="en-US" sz="2400" kern="1200" dirty="0">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xmlns="" id="{EB85727B-898E-9C90-EC0D-0C2795C36EE6}"/>
              </a:ext>
            </a:extLst>
          </p:cNvPr>
          <p:cNvSpPr/>
          <p:nvPr/>
        </p:nvSpPr>
        <p:spPr>
          <a:xfrm>
            <a:off x="1192751" y="773962"/>
            <a:ext cx="9705952" cy="1152565"/>
          </a:xfrm>
          <a:custGeom>
            <a:avLst/>
            <a:gdLst>
              <a:gd name="connsiteX0" fmla="*/ 0 w 9705952"/>
              <a:gd name="connsiteY0" fmla="*/ 192098 h 1152565"/>
              <a:gd name="connsiteX1" fmla="*/ 192098 w 9705952"/>
              <a:gd name="connsiteY1" fmla="*/ 0 h 1152565"/>
              <a:gd name="connsiteX2" fmla="*/ 9513854 w 9705952"/>
              <a:gd name="connsiteY2" fmla="*/ 0 h 1152565"/>
              <a:gd name="connsiteX3" fmla="*/ 9705952 w 9705952"/>
              <a:gd name="connsiteY3" fmla="*/ 192098 h 1152565"/>
              <a:gd name="connsiteX4" fmla="*/ 9705952 w 9705952"/>
              <a:gd name="connsiteY4" fmla="*/ 960467 h 1152565"/>
              <a:gd name="connsiteX5" fmla="*/ 9513854 w 9705952"/>
              <a:gd name="connsiteY5" fmla="*/ 1152565 h 1152565"/>
              <a:gd name="connsiteX6" fmla="*/ 192098 w 9705952"/>
              <a:gd name="connsiteY6" fmla="*/ 1152565 h 1152565"/>
              <a:gd name="connsiteX7" fmla="*/ 0 w 9705952"/>
              <a:gd name="connsiteY7" fmla="*/ 960467 h 1152565"/>
              <a:gd name="connsiteX8" fmla="*/ 0 w 9705952"/>
              <a:gd name="connsiteY8" fmla="*/ 192098 h 115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5952" h="1152565">
                <a:moveTo>
                  <a:pt x="0" y="192098"/>
                </a:moveTo>
                <a:cubicBezTo>
                  <a:pt x="0" y="86005"/>
                  <a:pt x="86005" y="0"/>
                  <a:pt x="192098" y="0"/>
                </a:cubicBezTo>
                <a:lnTo>
                  <a:pt x="9513854" y="0"/>
                </a:lnTo>
                <a:cubicBezTo>
                  <a:pt x="9619947" y="0"/>
                  <a:pt x="9705952" y="86005"/>
                  <a:pt x="9705952" y="192098"/>
                </a:cubicBezTo>
                <a:lnTo>
                  <a:pt x="9705952" y="960467"/>
                </a:lnTo>
                <a:cubicBezTo>
                  <a:pt x="9705952" y="1066560"/>
                  <a:pt x="9619947" y="1152565"/>
                  <a:pt x="9513854" y="1152565"/>
                </a:cubicBezTo>
                <a:lnTo>
                  <a:pt x="192098" y="1152565"/>
                </a:lnTo>
                <a:cubicBezTo>
                  <a:pt x="86005" y="1152565"/>
                  <a:pt x="0" y="1066560"/>
                  <a:pt x="0" y="960467"/>
                </a:cubicBezTo>
                <a:lnTo>
                  <a:pt x="0" y="1920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0461" tIns="56264" rIns="340461" bIns="56264" numCol="1" spcCol="1270" anchor="ctr" anchorCtr="0">
            <a:noAutofit/>
          </a:bodyPr>
          <a:lstStyle/>
          <a:p>
            <a:pPr lvl="0" defTabSz="1066800">
              <a:lnSpc>
                <a:spcPct val="90000"/>
              </a:lnSpc>
              <a:spcBef>
                <a:spcPct val="0"/>
              </a:spcBef>
              <a:spcAft>
                <a:spcPct val="35000"/>
              </a:spcAft>
            </a:pPr>
            <a:r>
              <a:rPr lang="vi-VN" sz="2400" dirty="0">
                <a:latin typeface="Times New Roman" panose="02020603050405020304" pitchFamily="18" charset="0"/>
                <a:cs typeface="Times New Roman" panose="02020603050405020304" pitchFamily="18" charset="0"/>
              </a:rPr>
              <a:t>Chọn một tình huống giả định trong học tập hoặc trong cuộc sống, ví dụ như bị ốm cần mượn vở của bạn để chép bài,…Hãy viết một thư điện tử gửi cho bạn để trao đổi tình huống đó.</a:t>
            </a:r>
            <a:endParaRPr lang="en-US" sz="2400" kern="1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5D5240A9-9077-BAC6-AC1E-E4B19712B403}"/>
              </a:ext>
            </a:extLst>
          </p:cNvPr>
          <p:cNvSpPr/>
          <p:nvPr/>
        </p:nvSpPr>
        <p:spPr>
          <a:xfrm>
            <a:off x="582459" y="132733"/>
            <a:ext cx="2000486" cy="508496"/>
          </a:xfrm>
          <a:prstGeom prst="rect">
            <a:avLst/>
          </a:prstGeom>
          <a:solidFill>
            <a:srgbClr val="027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VẬN DỤNG</a:t>
            </a:r>
          </a:p>
        </p:txBody>
      </p:sp>
      <p:sp>
        <p:nvSpPr>
          <p:cNvPr id="12" name="Rectangle 11">
            <a:extLst>
              <a:ext uri="{FF2B5EF4-FFF2-40B4-BE49-F238E27FC236}">
                <a16:creationId xmlns:a16="http://schemas.microsoft.com/office/drawing/2014/main" xmlns=""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DC46C971-B401-8255-97D1-53728EEE3A1C}"/>
              </a:ext>
            </a:extLst>
          </p:cNvPr>
          <p:cNvPicPr>
            <a:picLocks noChangeAspect="1"/>
          </p:cNvPicPr>
          <p:nvPr/>
        </p:nvPicPr>
        <p:blipFill>
          <a:blip r:embed="rId2"/>
          <a:stretch>
            <a:fillRect/>
          </a:stretch>
        </p:blipFill>
        <p:spPr>
          <a:xfrm>
            <a:off x="18089" y="132733"/>
            <a:ext cx="546282" cy="546282"/>
          </a:xfrm>
          <a:prstGeom prst="rect">
            <a:avLst/>
          </a:prstGeom>
        </p:spPr>
      </p:pic>
      <p:sp>
        <p:nvSpPr>
          <p:cNvPr id="8" name="TextBox 7">
            <a:extLst>
              <a:ext uri="{FF2B5EF4-FFF2-40B4-BE49-F238E27FC236}">
                <a16:creationId xmlns:a16="http://schemas.microsoft.com/office/drawing/2014/main" xmlns="" id="{6547F67A-BE2D-6106-16C5-9E18837038C3}"/>
              </a:ext>
            </a:extLst>
          </p:cNvPr>
          <p:cNvSpPr txBox="1"/>
          <p:nvPr/>
        </p:nvSpPr>
        <p:spPr>
          <a:xfrm>
            <a:off x="817695" y="2048117"/>
            <a:ext cx="10417299" cy="4154984"/>
          </a:xfrm>
          <a:prstGeom prst="rect">
            <a:avLst/>
          </a:prstGeom>
          <a:noFill/>
        </p:spPr>
        <p:txBody>
          <a:bodyPr wrap="square">
            <a:spAutoFit/>
          </a:bodyPr>
          <a:lstStyle/>
          <a:p>
            <a:pPr algn="just"/>
            <a:r>
              <a:rPr lang="vi-VN" sz="2400" b="0" i="0" dirty="0">
                <a:solidFill>
                  <a:srgbClr val="333333"/>
                </a:solidFill>
                <a:effectLst/>
                <a:latin typeface="Times New Roman" panose="02020603050405020304" pitchFamily="18" charset="0"/>
                <a:cs typeface="Times New Roman" panose="02020603050405020304" pitchFamily="18" charset="0"/>
              </a:rPr>
              <a:t>Chào cậu,</a:t>
            </a:r>
          </a:p>
          <a:p>
            <a:pPr algn="just"/>
            <a:r>
              <a:rPr lang="en-US" sz="2400" b="0" i="0" dirty="0">
                <a:solidFill>
                  <a:srgbClr val="333333"/>
                </a:solidFill>
                <a:effectLst/>
                <a:latin typeface="Times New Roman" panose="02020603050405020304" pitchFamily="18" charset="0"/>
                <a:cs typeface="Times New Roman" panose="02020603050405020304" pitchFamily="18" charset="0"/>
              </a:rPr>
              <a:t>	T</a:t>
            </a:r>
            <a:r>
              <a:rPr lang="vi-VN" sz="2400" b="0" i="0" dirty="0">
                <a:solidFill>
                  <a:srgbClr val="333333"/>
                </a:solidFill>
                <a:effectLst/>
                <a:latin typeface="Times New Roman" panose="02020603050405020304" pitchFamily="18" charset="0"/>
                <a:cs typeface="Times New Roman" panose="02020603050405020304" pitchFamily="18" charset="0"/>
              </a:rPr>
              <a:t>ớ bị mắc bệnh đột ngột và phải nằm nghỉ ngơi trong vài ngày. </a:t>
            </a:r>
            <a:r>
              <a:rPr lang="en-US" sz="2400" b="0" i="0" dirty="0">
                <a:solidFill>
                  <a:srgbClr val="333333"/>
                </a:solidFill>
                <a:effectLst/>
                <a:latin typeface="Times New Roman" panose="02020603050405020304" pitchFamily="18" charset="0"/>
                <a:cs typeface="Times New Roman" panose="02020603050405020304" pitchFamily="18" charset="0"/>
              </a:rPr>
              <a:t>T</a:t>
            </a:r>
            <a:r>
              <a:rPr lang="vi-VN" sz="2400" b="0" i="0" dirty="0">
                <a:solidFill>
                  <a:srgbClr val="333333"/>
                </a:solidFill>
                <a:effectLst/>
                <a:latin typeface="Times New Roman" panose="02020603050405020304" pitchFamily="18" charset="0"/>
                <a:cs typeface="Times New Roman" panose="02020603050405020304" pitchFamily="18" charset="0"/>
              </a:rPr>
              <a:t>ớ đã bỏ lỡ một số buổi học quan trọng và </a:t>
            </a:r>
            <a:r>
              <a:rPr lang="en-US" sz="2400" b="0" i="0" dirty="0" err="1">
                <a:solidFill>
                  <a:srgbClr val="333333"/>
                </a:solidFill>
                <a:effectLst/>
                <a:latin typeface="Times New Roman" panose="02020603050405020304" pitchFamily="18" charset="0"/>
                <a:cs typeface="Times New Roman" panose="02020603050405020304" pitchFamily="18" charset="0"/>
              </a:rPr>
              <a:t>không</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a:solidFill>
                  <a:srgbClr val="333333"/>
                </a:solidFill>
                <a:effectLst/>
                <a:latin typeface="Times New Roman" panose="02020603050405020304" pitchFamily="18" charset="0"/>
                <a:cs typeface="Times New Roman" panose="02020603050405020304" pitchFamily="18" charset="0"/>
              </a:rPr>
              <a:t>bắt </a:t>
            </a:r>
            <a:r>
              <a:rPr lang="en-US" sz="2400" b="0" i="0" dirty="0" err="1">
                <a:solidFill>
                  <a:srgbClr val="333333"/>
                </a:solidFill>
                <a:effectLst/>
                <a:latin typeface="Times New Roman" panose="02020603050405020304" pitchFamily="18" charset="0"/>
                <a:cs typeface="Times New Roman" panose="02020603050405020304" pitchFamily="18" charset="0"/>
              </a:rPr>
              <a:t>kịp</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a:solidFill>
                  <a:srgbClr val="333333"/>
                </a:solidFill>
                <a:effectLst/>
                <a:latin typeface="Times New Roman" panose="02020603050405020304" pitchFamily="18" charset="0"/>
                <a:cs typeface="Times New Roman" panose="02020603050405020304" pitchFamily="18" charset="0"/>
              </a:rPr>
              <a:t>nội dung môn học. Tớ </a:t>
            </a:r>
            <a:r>
              <a:rPr lang="en-US" sz="2400" b="0" i="0" dirty="0" err="1">
                <a:solidFill>
                  <a:srgbClr val="333333"/>
                </a:solidFill>
                <a:effectLst/>
                <a:latin typeface="Times New Roman" panose="02020603050405020304" pitchFamily="18" charset="0"/>
                <a:cs typeface="Times New Roman" panose="02020603050405020304" pitchFamily="18" charset="0"/>
              </a:rPr>
              <a:t>biết</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a:solidFill>
                  <a:srgbClr val="333333"/>
                </a:solidFill>
                <a:effectLst/>
                <a:latin typeface="Times New Roman" panose="02020603050405020304" pitchFamily="18" charset="0"/>
                <a:cs typeface="Times New Roman" panose="02020603050405020304" pitchFamily="18" charset="0"/>
              </a:rPr>
              <a:t>những buổi giảng này rất quan trọng và tớ rất mong cậu có thể giúp tớ.</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a:solidFill>
                  <a:srgbClr val="333333"/>
                </a:solidFill>
                <a:effectLst/>
                <a:latin typeface="Times New Roman" panose="02020603050405020304" pitchFamily="18" charset="0"/>
                <a:cs typeface="Times New Roman" panose="02020603050405020304" pitchFamily="18" charset="0"/>
              </a:rPr>
              <a:t>Vì vậy, tớ muốn hỏi cậu xem có thể </a:t>
            </a:r>
            <a:r>
              <a:rPr lang="en-US" sz="2400" b="0" i="0" dirty="0" err="1">
                <a:solidFill>
                  <a:srgbClr val="333333"/>
                </a:solidFill>
                <a:effectLst/>
                <a:latin typeface="Times New Roman" panose="02020603050405020304" pitchFamily="18" charset="0"/>
                <a:cs typeface="Times New Roman" panose="02020603050405020304" pitchFamily="18" charset="0"/>
              </a:rPr>
              <a:t>cho</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a:solidFill>
                  <a:srgbClr val="333333"/>
                </a:solidFill>
                <a:effectLst/>
                <a:latin typeface="Times New Roman" panose="02020603050405020304" pitchFamily="18" charset="0"/>
                <a:cs typeface="Times New Roman" panose="02020603050405020304" pitchFamily="18" charset="0"/>
              </a:rPr>
              <a:t>mượn </a:t>
            </a:r>
            <a:r>
              <a:rPr lang="en-US" sz="2400" b="0" i="0" dirty="0" err="1">
                <a:solidFill>
                  <a:srgbClr val="333333"/>
                </a:solidFill>
                <a:effectLst/>
                <a:latin typeface="Times New Roman" panose="02020603050405020304" pitchFamily="18" charset="0"/>
                <a:cs typeface="Times New Roman" panose="02020603050405020304" pitchFamily="18" charset="0"/>
              </a:rPr>
              <a:t>vở</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ghi</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bài</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a:solidFill>
                  <a:srgbClr val="333333"/>
                </a:solidFill>
                <a:effectLst/>
                <a:latin typeface="Times New Roman" panose="02020603050405020304" pitchFamily="18" charset="0"/>
                <a:cs typeface="Times New Roman" panose="02020603050405020304" pitchFamily="18" charset="0"/>
              </a:rPr>
              <a:t>của cậu trong những buổi học tớ đã bỏ lỡ không?</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a:solidFill>
                  <a:srgbClr val="333333"/>
                </a:solidFill>
                <a:effectLst/>
                <a:latin typeface="Times New Roman" panose="02020603050405020304" pitchFamily="18" charset="0"/>
                <a:cs typeface="Times New Roman" panose="02020603050405020304" pitchFamily="18" charset="0"/>
              </a:rPr>
              <a:t>Nếu cậu đồng ý, tớ sẽ rất biết ơn. Tớ đảm bảo giữ gìn </a:t>
            </a:r>
            <a:r>
              <a:rPr lang="en-US" sz="2400" b="0" i="0" dirty="0" err="1">
                <a:solidFill>
                  <a:srgbClr val="333333"/>
                </a:solidFill>
                <a:effectLst/>
                <a:latin typeface="Times New Roman" panose="02020603050405020304" pitchFamily="18" charset="0"/>
                <a:cs typeface="Times New Roman" panose="02020603050405020304" pitchFamily="18" charset="0"/>
              </a:rPr>
              <a:t>vở</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a:solidFill>
                  <a:srgbClr val="333333"/>
                </a:solidFill>
                <a:effectLst/>
                <a:latin typeface="Times New Roman" panose="02020603050405020304" pitchFamily="18" charset="0"/>
                <a:cs typeface="Times New Roman" panose="02020603050405020304" pitchFamily="18" charset="0"/>
              </a:rPr>
              <a:t>của cậu</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cẩn</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thận</a:t>
            </a:r>
            <a:r>
              <a:rPr lang="vi-VN" sz="2400" b="0" i="0" dirty="0">
                <a:solidFill>
                  <a:srgbClr val="333333"/>
                </a:solidFill>
                <a:effectLst/>
                <a:latin typeface="Times New Roman" panose="02020603050405020304" pitchFamily="18" charset="0"/>
                <a:cs typeface="Times New Roman" panose="02020603050405020304" pitchFamily="18" charset="0"/>
              </a:rPr>
              <a:t> và trả lại cho cậu ngay khi tớ </a:t>
            </a:r>
            <a:r>
              <a:rPr lang="en-US" sz="2400" b="0" i="0" dirty="0" err="1">
                <a:solidFill>
                  <a:srgbClr val="333333"/>
                </a:solidFill>
                <a:effectLst/>
                <a:latin typeface="Times New Roman" panose="02020603050405020304" pitchFamily="18" charset="0"/>
                <a:cs typeface="Times New Roman" panose="02020603050405020304" pitchFamily="18" charset="0"/>
              </a:rPr>
              <a:t>chép</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xong</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bài</a:t>
            </a:r>
            <a:r>
              <a:rPr lang="vi-VN" sz="2400" b="0" i="0" dirty="0">
                <a:solidFill>
                  <a:srgbClr val="333333"/>
                </a:solidFill>
                <a:effectLst/>
                <a:latin typeface="Times New Roman" panose="02020603050405020304" pitchFamily="18" charset="0"/>
                <a:cs typeface="Times New Roman" panose="02020603050405020304" pitchFamily="18" charset="0"/>
              </a:rPr>
              <a:t>.</a:t>
            </a:r>
          </a:p>
          <a:p>
            <a:pPr algn="just"/>
            <a:r>
              <a:rPr lang="en-US" sz="2400" b="0" i="0" dirty="0">
                <a:solidFill>
                  <a:srgbClr val="333333"/>
                </a:solidFill>
                <a:effectLst/>
                <a:latin typeface="Times New Roman" panose="02020603050405020304" pitchFamily="18" charset="0"/>
                <a:cs typeface="Times New Roman" panose="02020603050405020304" pitchFamily="18" charset="0"/>
              </a:rPr>
              <a:t>	C</a:t>
            </a:r>
            <a:r>
              <a:rPr lang="vi-VN" sz="2400" b="0" i="0" dirty="0">
                <a:solidFill>
                  <a:srgbClr val="333333"/>
                </a:solidFill>
                <a:effectLst/>
                <a:latin typeface="Times New Roman" panose="02020603050405020304" pitchFamily="18" charset="0"/>
                <a:cs typeface="Times New Roman" panose="02020603050405020304" pitchFamily="18" charset="0"/>
              </a:rPr>
              <a:t>ảm ơn cậu rất nhiều vì đã đọc email này. Tớ hy vọng sớm nhận được tin tốt từ cậu.</a:t>
            </a:r>
          </a:p>
          <a:p>
            <a:pPr algn="just"/>
            <a:r>
              <a:rPr lang="en-US"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a:solidFill>
                  <a:srgbClr val="333333"/>
                </a:solidFill>
                <a:effectLst/>
                <a:latin typeface="Times New Roman" panose="02020603050405020304" pitchFamily="18" charset="0"/>
                <a:cs typeface="Times New Roman" panose="02020603050405020304" pitchFamily="18" charset="0"/>
              </a:rPr>
              <a:t>Chúc cậu một ngày tốt lành!</a:t>
            </a:r>
          </a:p>
          <a:p>
            <a:pPr algn="just"/>
            <a:r>
              <a:rPr lang="en-US"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a:solidFill>
                  <a:srgbClr val="333333"/>
                </a:solidFill>
                <a:effectLst/>
                <a:latin typeface="Times New Roman" panose="02020603050405020304" pitchFamily="18" charset="0"/>
                <a:cs typeface="Times New Roman" panose="02020603050405020304" pitchFamily="18" charset="0"/>
              </a:rPr>
              <a:t>Thân ái.</a:t>
            </a:r>
          </a:p>
        </p:txBody>
      </p:sp>
    </p:spTree>
    <p:extLst>
      <p:ext uri="{BB962C8B-B14F-4D97-AF65-F5344CB8AC3E}">
        <p14:creationId xmlns:p14="http://schemas.microsoft.com/office/powerpoint/2010/main" val="353180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xmlns="" id="{A91616BF-4FAB-C6C8-0EE1-35198B9C34DD}"/>
              </a:ext>
            </a:extLst>
          </p:cNvPr>
          <p:cNvCxnSpPr>
            <a:cxnSpLocks/>
          </p:cNvCxnSpPr>
          <p:nvPr/>
        </p:nvCxnSpPr>
        <p:spPr>
          <a:xfrm>
            <a:off x="3565184" y="3809824"/>
            <a:ext cx="498200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xmlns="" id="{31D760A7-79FE-5457-C372-7240C7A7705B}"/>
              </a:ext>
            </a:extLst>
          </p:cNvPr>
          <p:cNvCxnSpPr>
            <a:cxnSpLocks/>
          </p:cNvCxnSpPr>
          <p:nvPr/>
        </p:nvCxnSpPr>
        <p:spPr>
          <a:xfrm>
            <a:off x="3565184" y="4056259"/>
            <a:ext cx="498200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1DC083CA-5FAD-D8DD-EA43-C8C0E12656E2}"/>
              </a:ext>
            </a:extLst>
          </p:cNvPr>
          <p:cNvSpPr/>
          <p:nvPr/>
        </p:nvSpPr>
        <p:spPr>
          <a:xfrm>
            <a:off x="3565183" y="3871300"/>
            <a:ext cx="4982008" cy="115528"/>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A634E390-C742-A367-8563-4870483860C5}"/>
              </a:ext>
            </a:extLst>
          </p:cNvPr>
          <p:cNvSpPr txBox="1"/>
          <p:nvPr/>
        </p:nvSpPr>
        <p:spPr>
          <a:xfrm>
            <a:off x="3440621" y="2763304"/>
            <a:ext cx="5310757" cy="1107996"/>
          </a:xfrm>
          <a:prstGeom prst="rect">
            <a:avLst/>
          </a:prstGeom>
          <a:noFill/>
          <a:ln>
            <a:noFill/>
          </a:ln>
        </p:spPr>
        <p:txBody>
          <a:bodyPr wrap="square" rtlCol="0">
            <a:spAutoFit/>
          </a:bodyPr>
          <a:lstStyle/>
          <a:p>
            <a:pPr algn="ctr"/>
            <a:r>
              <a:rPr lang="en-US" sz="6600" spc="800" dirty="0">
                <a:solidFill>
                  <a:srgbClr val="002060"/>
                </a:solidFill>
                <a:effectLst/>
                <a:latin typeface="Impact" panose="020B0806030902050204" pitchFamily="34" charset="0"/>
                <a:cs typeface="Times New Roman" panose="02020603050405020304" pitchFamily="18" charset="0"/>
              </a:rPr>
              <a:t>THANK YOU!</a:t>
            </a:r>
          </a:p>
        </p:txBody>
      </p:sp>
    </p:spTree>
    <p:extLst>
      <p:ext uri="{BB962C8B-B14F-4D97-AF65-F5344CB8AC3E}">
        <p14:creationId xmlns:p14="http://schemas.microsoft.com/office/powerpoint/2010/main" val="208264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par>
                          <p:cTn id="15" fill="hold">
                            <p:stCondLst>
                              <p:cond delay="1000"/>
                            </p:stCondLst>
                            <p:childTnLst>
                              <p:par>
                                <p:cTn id="16" presetID="22" presetClass="exit" presetSubtype="2" fill="hold" nodeType="afterEffect">
                                  <p:stCondLst>
                                    <p:cond delay="0"/>
                                  </p:stCondLst>
                                  <p:childTnLst>
                                    <p:animEffect transition="out" filter="wipe(right)">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22" presetClass="exit" presetSubtype="8" fill="hold" nodeType="withEffect">
                                  <p:stCondLst>
                                    <p:cond delay="0"/>
                                  </p:stCondLst>
                                  <p:childTnLst>
                                    <p:animEffect transition="out" filter="wipe(left)">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D5240A9-9077-BAC6-AC1E-E4B19712B403}"/>
              </a:ext>
            </a:extLst>
          </p:cNvPr>
          <p:cNvSpPr/>
          <p:nvPr/>
        </p:nvSpPr>
        <p:spPr>
          <a:xfrm>
            <a:off x="568536" y="131888"/>
            <a:ext cx="8811134" cy="508496"/>
          </a:xfrm>
          <a:prstGeom prst="rect">
            <a:avLst/>
          </a:prstGeom>
          <a:solidFill>
            <a:srgbClr val="FBA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2. THỂ HIỆN TÍNH NHÂN VĂN TRONG KHÔNG GIAN MẠNG</a:t>
            </a:r>
          </a:p>
        </p:txBody>
      </p:sp>
      <p:sp>
        <p:nvSpPr>
          <p:cNvPr id="12" name="Rectangle 11">
            <a:extLst>
              <a:ext uri="{FF2B5EF4-FFF2-40B4-BE49-F238E27FC236}">
                <a16:creationId xmlns:a16="http://schemas.microsoft.com/office/drawing/2014/main" xmlns=""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0E404188-BABD-9476-4BCD-5D5C2B963903}"/>
              </a:ext>
            </a:extLst>
          </p:cNvPr>
          <p:cNvPicPr>
            <a:picLocks noChangeAspect="1"/>
          </p:cNvPicPr>
          <p:nvPr/>
        </p:nvPicPr>
        <p:blipFill>
          <a:blip r:embed="rId2"/>
          <a:stretch>
            <a:fillRect/>
          </a:stretch>
        </p:blipFill>
        <p:spPr>
          <a:xfrm>
            <a:off x="39569" y="132733"/>
            <a:ext cx="489398" cy="478017"/>
          </a:xfrm>
          <a:prstGeom prst="rect">
            <a:avLst/>
          </a:prstGeom>
        </p:spPr>
      </p:pic>
      <p:sp>
        <p:nvSpPr>
          <p:cNvPr id="16" name="Freeform: Shape 15">
            <a:extLst>
              <a:ext uri="{FF2B5EF4-FFF2-40B4-BE49-F238E27FC236}">
                <a16:creationId xmlns:a16="http://schemas.microsoft.com/office/drawing/2014/main" xmlns="" id="{EA068AE0-E5DD-FDD8-FE45-F08F60784DCA}"/>
              </a:ext>
            </a:extLst>
          </p:cNvPr>
          <p:cNvSpPr/>
          <p:nvPr/>
        </p:nvSpPr>
        <p:spPr>
          <a:xfrm>
            <a:off x="679333" y="629894"/>
            <a:ext cx="209279" cy="368349"/>
          </a:xfrm>
          <a:custGeom>
            <a:avLst/>
            <a:gdLst/>
            <a:ahLst/>
            <a:cxnLst/>
            <a:rect l="0" t="0" r="0" b="0"/>
            <a:pathLst>
              <a:path>
                <a:moveTo>
                  <a:pt x="0" y="0"/>
                </a:moveTo>
                <a:lnTo>
                  <a:pt x="0" y="368349"/>
                </a:lnTo>
                <a:lnTo>
                  <a:pt x="209279" y="368349"/>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xmlns="" id="{A0A5168B-6151-BC8D-748D-19B17F213244}"/>
              </a:ext>
            </a:extLst>
          </p:cNvPr>
          <p:cNvSpPr/>
          <p:nvPr/>
        </p:nvSpPr>
        <p:spPr>
          <a:xfrm>
            <a:off x="888610" y="772022"/>
            <a:ext cx="8491059"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marL="0" lvl="0" indent="0" algn="ctr" defTabSz="1066800">
              <a:lnSpc>
                <a:spcPct val="90000"/>
              </a:lnSpc>
              <a:spcBef>
                <a:spcPct val="0"/>
              </a:spcBef>
              <a:spcAft>
                <a:spcPct val="35000"/>
              </a:spcAft>
              <a:buNone/>
            </a:pPr>
            <a:r>
              <a:rPr lang="en-US" sz="2400" dirty="0" err="1" smtClean="0">
                <a:latin typeface="Times New Roman" panose="02020603050405020304" pitchFamily="18" charset="0"/>
                <a:cs typeface="Times New Roman" panose="02020603050405020304" pitchFamily="18" charset="0"/>
              </a:rPr>
              <a:t>Hoạt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Tìm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mạng</a:t>
            </a:r>
            <a:endParaRPr lang="en-US" sz="2400" kern="1200" dirty="0"/>
          </a:p>
        </p:txBody>
      </p:sp>
      <p:graphicFrame>
        <p:nvGraphicFramePr>
          <p:cNvPr id="3" name="Diagram 2">
            <a:extLst>
              <a:ext uri="{FF2B5EF4-FFF2-40B4-BE49-F238E27FC236}">
                <a16:creationId xmlns:a16="http://schemas.microsoft.com/office/drawing/2014/main" xmlns="" id="{0D04352E-3DA6-1098-435B-6B50AD5C4C81}"/>
              </a:ext>
            </a:extLst>
          </p:cNvPr>
          <p:cNvGraphicFramePr/>
          <p:nvPr>
            <p:extLst>
              <p:ext uri="{D42A27DB-BD31-4B8C-83A1-F6EECF244321}">
                <p14:modId xmlns:p14="http://schemas.microsoft.com/office/powerpoint/2010/main" val="3630035815"/>
              </p:ext>
            </p:extLst>
          </p:nvPr>
        </p:nvGraphicFramePr>
        <p:xfrm>
          <a:off x="888610" y="1579417"/>
          <a:ext cx="10596808" cy="3283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037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graphicEl>
                                              <a:dgm id="{AFDD541D-145D-4696-967B-922987FE8F2A}"/>
                                            </p:graphicEl>
                                          </p:spTgt>
                                        </p:tgtEl>
                                        <p:attrNameLst>
                                          <p:attrName>style.visibility</p:attrName>
                                        </p:attrNameLst>
                                      </p:cBhvr>
                                      <p:to>
                                        <p:strVal val="visible"/>
                                      </p:to>
                                    </p:set>
                                    <p:animEffect transition="in" filter="fade">
                                      <p:cBhvr>
                                        <p:cTn id="21" dur="500"/>
                                        <p:tgtEl>
                                          <p:spTgt spid="3">
                                            <p:graphicEl>
                                              <a:dgm id="{AFDD541D-145D-4696-967B-922987FE8F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Graphic spid="3" grpId="0" uiExpand="1">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D5240A9-9077-BAC6-AC1E-E4B19712B403}"/>
              </a:ext>
            </a:extLst>
          </p:cNvPr>
          <p:cNvSpPr/>
          <p:nvPr/>
        </p:nvSpPr>
        <p:spPr>
          <a:xfrm>
            <a:off x="568536" y="131888"/>
            <a:ext cx="8811134" cy="508496"/>
          </a:xfrm>
          <a:prstGeom prst="rect">
            <a:avLst/>
          </a:prstGeom>
          <a:solidFill>
            <a:srgbClr val="FBA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2. THỂ HIỆN TÍNH NHÂN VĂN TRONG KHÔNG GIAN MẠNG</a:t>
            </a:r>
          </a:p>
        </p:txBody>
      </p:sp>
      <p:sp>
        <p:nvSpPr>
          <p:cNvPr id="12" name="Rectangle 11">
            <a:extLst>
              <a:ext uri="{FF2B5EF4-FFF2-40B4-BE49-F238E27FC236}">
                <a16:creationId xmlns:a16="http://schemas.microsoft.com/office/drawing/2014/main" xmlns=""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0E404188-BABD-9476-4BCD-5D5C2B963903}"/>
              </a:ext>
            </a:extLst>
          </p:cNvPr>
          <p:cNvPicPr>
            <a:picLocks noChangeAspect="1"/>
          </p:cNvPicPr>
          <p:nvPr/>
        </p:nvPicPr>
        <p:blipFill>
          <a:blip r:embed="rId2"/>
          <a:stretch>
            <a:fillRect/>
          </a:stretch>
        </p:blipFill>
        <p:spPr>
          <a:xfrm>
            <a:off x="39569" y="132733"/>
            <a:ext cx="489398" cy="478017"/>
          </a:xfrm>
          <a:prstGeom prst="rect">
            <a:avLst/>
          </a:prstGeom>
        </p:spPr>
      </p:pic>
      <p:sp>
        <p:nvSpPr>
          <p:cNvPr id="16" name="Freeform: Shape 15">
            <a:extLst>
              <a:ext uri="{FF2B5EF4-FFF2-40B4-BE49-F238E27FC236}">
                <a16:creationId xmlns:a16="http://schemas.microsoft.com/office/drawing/2014/main" xmlns="" id="{EA068AE0-E5DD-FDD8-FE45-F08F60784DCA}"/>
              </a:ext>
            </a:extLst>
          </p:cNvPr>
          <p:cNvSpPr/>
          <p:nvPr/>
        </p:nvSpPr>
        <p:spPr>
          <a:xfrm>
            <a:off x="679333" y="629894"/>
            <a:ext cx="209279" cy="368349"/>
          </a:xfrm>
          <a:custGeom>
            <a:avLst/>
            <a:gdLst/>
            <a:ahLst/>
            <a:cxnLst/>
            <a:rect l="0" t="0" r="0" b="0"/>
            <a:pathLst>
              <a:path>
                <a:moveTo>
                  <a:pt x="0" y="0"/>
                </a:moveTo>
                <a:lnTo>
                  <a:pt x="0" y="368349"/>
                </a:lnTo>
                <a:lnTo>
                  <a:pt x="209279" y="368349"/>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xmlns="" id="{A0A5168B-6151-BC8D-748D-19B17F213244}"/>
              </a:ext>
            </a:extLst>
          </p:cNvPr>
          <p:cNvSpPr/>
          <p:nvPr/>
        </p:nvSpPr>
        <p:spPr>
          <a:xfrm>
            <a:off x="888610" y="772022"/>
            <a:ext cx="8491059"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marL="0" lvl="0" indent="0" algn="ctr" defTabSz="1066800">
              <a:lnSpc>
                <a:spcPct val="90000"/>
              </a:lnSpc>
              <a:spcBef>
                <a:spcPct val="0"/>
              </a:spcBef>
              <a:spcAft>
                <a:spcPct val="35000"/>
              </a:spcAft>
              <a:buNone/>
            </a:pPr>
            <a:r>
              <a:rPr lang="en-US" sz="2400" dirty="0" err="1" smtClean="0">
                <a:latin typeface="Times New Roman" panose="02020603050405020304" pitchFamily="18" charset="0"/>
                <a:cs typeface="Times New Roman" panose="02020603050405020304" pitchFamily="18" charset="0"/>
              </a:rPr>
              <a:t>Hoạt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Tìm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mạng</a:t>
            </a:r>
            <a:endParaRPr lang="en-US" sz="2400" kern="1200" dirty="0"/>
          </a:p>
        </p:txBody>
      </p:sp>
      <p:graphicFrame>
        <p:nvGraphicFramePr>
          <p:cNvPr id="3" name="Diagram 2">
            <a:extLst>
              <a:ext uri="{FF2B5EF4-FFF2-40B4-BE49-F238E27FC236}">
                <a16:creationId xmlns:a16="http://schemas.microsoft.com/office/drawing/2014/main" xmlns="" id="{0D04352E-3DA6-1098-435B-6B50AD5C4C81}"/>
              </a:ext>
            </a:extLst>
          </p:cNvPr>
          <p:cNvGraphicFramePr/>
          <p:nvPr>
            <p:extLst>
              <p:ext uri="{D42A27DB-BD31-4B8C-83A1-F6EECF244321}">
                <p14:modId xmlns:p14="http://schemas.microsoft.com/office/powerpoint/2010/main" val="3312924252"/>
              </p:ext>
            </p:extLst>
          </p:nvPr>
        </p:nvGraphicFramePr>
        <p:xfrm>
          <a:off x="888610" y="1579417"/>
          <a:ext cx="10596808" cy="3283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p:cNvGrpSpPr/>
          <p:nvPr/>
        </p:nvGrpSpPr>
        <p:grpSpPr>
          <a:xfrm>
            <a:off x="7216580" y="5481326"/>
            <a:ext cx="2994220" cy="827759"/>
            <a:chOff x="-1068256" y="2121731"/>
            <a:chExt cx="11978798" cy="772396"/>
          </a:xfrm>
          <a:scene3d>
            <a:camera prst="orthographicFront"/>
            <a:lightRig rig="flat" dir="t"/>
          </a:scene3d>
        </p:grpSpPr>
        <p:sp>
          <p:nvSpPr>
            <p:cNvPr id="14" name="Rounded Rectangle 13"/>
            <p:cNvSpPr/>
            <p:nvPr/>
          </p:nvSpPr>
          <p:spPr>
            <a:xfrm>
              <a:off x="-1068256" y="2121731"/>
              <a:ext cx="10586359" cy="772396"/>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4">
                <a:alpha val="90000"/>
                <a:hueOff val="0"/>
                <a:satOff val="0"/>
                <a:lumOff val="0"/>
                <a:alphaOff val="0"/>
              </a:schemeClr>
            </a:fillRef>
            <a:effectRef idx="1">
              <a:schemeClr val="accent4">
                <a:alpha val="90000"/>
                <a:hueOff val="0"/>
                <a:satOff val="0"/>
                <a:lumOff val="0"/>
                <a:alphaOff val="0"/>
              </a:schemeClr>
            </a:effectRef>
            <a:fontRef idx="minor">
              <a:schemeClr val="dk1"/>
            </a:fontRef>
          </p:style>
        </p:sp>
        <p:sp>
          <p:nvSpPr>
            <p:cNvPr id="15" name="Rounded Rectangle 4"/>
            <p:cNvSpPr/>
            <p:nvPr/>
          </p:nvSpPr>
          <p:spPr>
            <a:xfrm>
              <a:off x="95714" y="2217155"/>
              <a:ext cx="10814828" cy="58320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n-US" sz="2400" dirty="0" err="1" smtClean="0">
                  <a:latin typeface="Times New Roman" panose="02020603050405020304" pitchFamily="18" charset="0"/>
                  <a:cs typeface="Times New Roman" panose="02020603050405020304" pitchFamily="18" charset="0"/>
                </a:rPr>
                <a:t>Đáp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án</a:t>
              </a:r>
              <a:r>
                <a:rPr lang="en-US" sz="2400" dirty="0" smtClean="0">
                  <a:latin typeface="Times New Roman" panose="02020603050405020304" pitchFamily="18" charset="0"/>
                  <a:cs typeface="Times New Roman" panose="02020603050405020304" pitchFamily="18" charset="0"/>
                </a:rPr>
                <a:t>: A, B, D</a:t>
              </a:r>
              <a:endParaRPr lang="en-US" sz="24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39016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D5240A9-9077-BAC6-AC1E-E4B19712B403}"/>
              </a:ext>
            </a:extLst>
          </p:cNvPr>
          <p:cNvSpPr/>
          <p:nvPr/>
        </p:nvSpPr>
        <p:spPr>
          <a:xfrm>
            <a:off x="568536" y="131888"/>
            <a:ext cx="8811134" cy="508496"/>
          </a:xfrm>
          <a:prstGeom prst="rect">
            <a:avLst/>
          </a:prstGeom>
          <a:solidFill>
            <a:srgbClr val="FBA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2. THỂ HIỆN TÍNH NHÂN VĂN TRONG KHÔNG GIAN MẠNG</a:t>
            </a:r>
          </a:p>
        </p:txBody>
      </p:sp>
      <p:sp>
        <p:nvSpPr>
          <p:cNvPr id="12" name="Rectangle 11">
            <a:extLst>
              <a:ext uri="{FF2B5EF4-FFF2-40B4-BE49-F238E27FC236}">
                <a16:creationId xmlns:a16="http://schemas.microsoft.com/office/drawing/2014/main" xmlns=""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0E404188-BABD-9476-4BCD-5D5C2B963903}"/>
              </a:ext>
            </a:extLst>
          </p:cNvPr>
          <p:cNvPicPr>
            <a:picLocks noChangeAspect="1"/>
          </p:cNvPicPr>
          <p:nvPr/>
        </p:nvPicPr>
        <p:blipFill>
          <a:blip r:embed="rId2"/>
          <a:stretch>
            <a:fillRect/>
          </a:stretch>
        </p:blipFill>
        <p:spPr>
          <a:xfrm>
            <a:off x="39569" y="132733"/>
            <a:ext cx="489398" cy="478017"/>
          </a:xfrm>
          <a:prstGeom prst="rect">
            <a:avLst/>
          </a:prstGeom>
        </p:spPr>
      </p:pic>
      <p:sp>
        <p:nvSpPr>
          <p:cNvPr id="16" name="Freeform: Shape 15">
            <a:extLst>
              <a:ext uri="{FF2B5EF4-FFF2-40B4-BE49-F238E27FC236}">
                <a16:creationId xmlns:a16="http://schemas.microsoft.com/office/drawing/2014/main" xmlns="" id="{EA068AE0-E5DD-FDD8-FE45-F08F60784DCA}"/>
              </a:ext>
            </a:extLst>
          </p:cNvPr>
          <p:cNvSpPr/>
          <p:nvPr/>
        </p:nvSpPr>
        <p:spPr>
          <a:xfrm>
            <a:off x="679333" y="629894"/>
            <a:ext cx="209279" cy="368349"/>
          </a:xfrm>
          <a:custGeom>
            <a:avLst/>
            <a:gdLst/>
            <a:ahLst/>
            <a:cxnLst/>
            <a:rect l="0" t="0" r="0" b="0"/>
            <a:pathLst>
              <a:path>
                <a:moveTo>
                  <a:pt x="0" y="0"/>
                </a:moveTo>
                <a:lnTo>
                  <a:pt x="0" y="368349"/>
                </a:lnTo>
                <a:lnTo>
                  <a:pt x="209279" y="368349"/>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xmlns="" id="{A0A5168B-6151-BC8D-748D-19B17F213244}"/>
              </a:ext>
            </a:extLst>
          </p:cNvPr>
          <p:cNvSpPr/>
          <p:nvPr/>
        </p:nvSpPr>
        <p:spPr>
          <a:xfrm>
            <a:off x="888612" y="772022"/>
            <a:ext cx="7340988"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marL="0" lvl="0" indent="0" algn="ctr" defTabSz="1066800">
              <a:lnSpc>
                <a:spcPct val="90000"/>
              </a:lnSpc>
              <a:spcBef>
                <a:spcPct val="0"/>
              </a:spcBef>
              <a:spcAft>
                <a:spcPct val="35000"/>
              </a:spcAft>
              <a:buNone/>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endParaRPr lang="en-US" sz="2400" kern="1200" dirty="0"/>
          </a:p>
        </p:txBody>
      </p:sp>
      <p:graphicFrame>
        <p:nvGraphicFramePr>
          <p:cNvPr id="3" name="Diagram 2">
            <a:extLst>
              <a:ext uri="{FF2B5EF4-FFF2-40B4-BE49-F238E27FC236}">
                <a16:creationId xmlns:a16="http://schemas.microsoft.com/office/drawing/2014/main" xmlns="" id="{0D04352E-3DA6-1098-435B-6B50AD5C4C81}"/>
              </a:ext>
            </a:extLst>
          </p:cNvPr>
          <p:cNvGraphicFramePr/>
          <p:nvPr>
            <p:extLst>
              <p:ext uri="{D42A27DB-BD31-4B8C-83A1-F6EECF244321}">
                <p14:modId xmlns:p14="http://schemas.microsoft.com/office/powerpoint/2010/main" val="2920744344"/>
              </p:ext>
            </p:extLst>
          </p:nvPr>
        </p:nvGraphicFramePr>
        <p:xfrm>
          <a:off x="888612" y="1899394"/>
          <a:ext cx="5135116" cy="2625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à Nội tổ chức thi vẽ tranh cổ động về Quy tắc ứng xử nơi công cộng - Báo  Đại biểu Nhân dân">
            <a:extLst>
              <a:ext uri="{FF2B5EF4-FFF2-40B4-BE49-F238E27FC236}">
                <a16:creationId xmlns:a16="http://schemas.microsoft.com/office/drawing/2014/main" xmlns="" id="{A4DB987B-21FD-EA52-054A-EF7168D09D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1597" y="2172771"/>
            <a:ext cx="4797205" cy="2698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0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graphicEl>
                                              <a:dgm id="{1D8F0AA5-AE5D-4C12-9F2C-73AB35A4FAC1}"/>
                                            </p:graphicEl>
                                          </p:spTgt>
                                        </p:tgtEl>
                                        <p:attrNameLst>
                                          <p:attrName>style.visibility</p:attrName>
                                        </p:attrNameLst>
                                      </p:cBhvr>
                                      <p:to>
                                        <p:strVal val="visible"/>
                                      </p:to>
                                    </p:set>
                                    <p:animEffect transition="in" filter="fade">
                                      <p:cBhvr>
                                        <p:cTn id="21" dur="500"/>
                                        <p:tgtEl>
                                          <p:spTgt spid="3">
                                            <p:graphicEl>
                                              <a:dgm id="{1D8F0AA5-AE5D-4C12-9F2C-73AB35A4FAC1}"/>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graphicEl>
                                              <a:dgm id="{D211CF87-43A6-4503-9E48-87E989641D75}"/>
                                            </p:graphicEl>
                                          </p:spTgt>
                                        </p:tgtEl>
                                        <p:attrNameLst>
                                          <p:attrName>style.visibility</p:attrName>
                                        </p:attrNameLst>
                                      </p:cBhvr>
                                      <p:to>
                                        <p:strVal val="visible"/>
                                      </p:to>
                                    </p:set>
                                    <p:animEffect transition="in" filter="fade">
                                      <p:cBhvr>
                                        <p:cTn id="26" dur="500"/>
                                        <p:tgtEl>
                                          <p:spTgt spid="3">
                                            <p:graphicEl>
                                              <a:dgm id="{D211CF87-43A6-4503-9E48-87E989641D75}"/>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graphicEl>
                                              <a:dgm id="{5E3F64EC-FA42-4B4A-81DD-327D7823F999}"/>
                                            </p:graphicEl>
                                          </p:spTgt>
                                        </p:tgtEl>
                                        <p:attrNameLst>
                                          <p:attrName>style.visibility</p:attrName>
                                        </p:attrNameLst>
                                      </p:cBhvr>
                                      <p:to>
                                        <p:strVal val="visible"/>
                                      </p:to>
                                    </p:set>
                                    <p:animEffect transition="in" filter="fade">
                                      <p:cBhvr>
                                        <p:cTn id="29" dur="500"/>
                                        <p:tgtEl>
                                          <p:spTgt spid="3">
                                            <p:graphicEl>
                                              <a:dgm id="{5E3F64EC-FA42-4B4A-81DD-327D7823F999}"/>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Graphic spid="3"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D5240A9-9077-BAC6-AC1E-E4B19712B403}"/>
              </a:ext>
            </a:extLst>
          </p:cNvPr>
          <p:cNvSpPr/>
          <p:nvPr/>
        </p:nvSpPr>
        <p:spPr>
          <a:xfrm>
            <a:off x="568536" y="131888"/>
            <a:ext cx="8811134" cy="508496"/>
          </a:xfrm>
          <a:prstGeom prst="rect">
            <a:avLst/>
          </a:prstGeom>
          <a:solidFill>
            <a:srgbClr val="FBA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2. THỂ HIỆN TÍNH NHÂN VĂN TRONG KHÔNG GIAN MẠNG</a:t>
            </a:r>
          </a:p>
        </p:txBody>
      </p:sp>
      <p:sp>
        <p:nvSpPr>
          <p:cNvPr id="12" name="Rectangle 11">
            <a:extLst>
              <a:ext uri="{FF2B5EF4-FFF2-40B4-BE49-F238E27FC236}">
                <a16:creationId xmlns:a16="http://schemas.microsoft.com/office/drawing/2014/main" xmlns=""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0E404188-BABD-9476-4BCD-5D5C2B963903}"/>
              </a:ext>
            </a:extLst>
          </p:cNvPr>
          <p:cNvPicPr>
            <a:picLocks noChangeAspect="1"/>
          </p:cNvPicPr>
          <p:nvPr/>
        </p:nvPicPr>
        <p:blipFill>
          <a:blip r:embed="rId2"/>
          <a:stretch>
            <a:fillRect/>
          </a:stretch>
        </p:blipFill>
        <p:spPr>
          <a:xfrm>
            <a:off x="39569" y="132733"/>
            <a:ext cx="489398" cy="478017"/>
          </a:xfrm>
          <a:prstGeom prst="rect">
            <a:avLst/>
          </a:prstGeom>
        </p:spPr>
      </p:pic>
      <p:sp>
        <p:nvSpPr>
          <p:cNvPr id="16" name="Freeform: Shape 15">
            <a:extLst>
              <a:ext uri="{FF2B5EF4-FFF2-40B4-BE49-F238E27FC236}">
                <a16:creationId xmlns:a16="http://schemas.microsoft.com/office/drawing/2014/main" xmlns="" id="{EA068AE0-E5DD-FDD8-FE45-F08F60784DCA}"/>
              </a:ext>
            </a:extLst>
          </p:cNvPr>
          <p:cNvSpPr/>
          <p:nvPr/>
        </p:nvSpPr>
        <p:spPr>
          <a:xfrm>
            <a:off x="679333" y="629894"/>
            <a:ext cx="209279" cy="368349"/>
          </a:xfrm>
          <a:custGeom>
            <a:avLst/>
            <a:gdLst/>
            <a:ahLst/>
            <a:cxnLst/>
            <a:rect l="0" t="0" r="0" b="0"/>
            <a:pathLst>
              <a:path>
                <a:moveTo>
                  <a:pt x="0" y="0"/>
                </a:moveTo>
                <a:lnTo>
                  <a:pt x="0" y="368349"/>
                </a:lnTo>
                <a:lnTo>
                  <a:pt x="209279" y="368349"/>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xmlns="" id="{A0A5168B-6151-BC8D-748D-19B17F213244}"/>
              </a:ext>
            </a:extLst>
          </p:cNvPr>
          <p:cNvSpPr/>
          <p:nvPr/>
        </p:nvSpPr>
        <p:spPr>
          <a:xfrm>
            <a:off x="888612" y="772022"/>
            <a:ext cx="7340988"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marL="0" lvl="0" indent="0" algn="ctr" defTabSz="1066800">
              <a:lnSpc>
                <a:spcPct val="90000"/>
              </a:lnSpc>
              <a:spcBef>
                <a:spcPct val="0"/>
              </a:spcBef>
              <a:spcAft>
                <a:spcPct val="35000"/>
              </a:spcAft>
              <a:buNone/>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endParaRPr lang="en-US" sz="2400" kern="1200" dirty="0"/>
          </a:p>
        </p:txBody>
      </p:sp>
      <p:sp>
        <p:nvSpPr>
          <p:cNvPr id="5" name="Freeform: Shape 4">
            <a:extLst>
              <a:ext uri="{FF2B5EF4-FFF2-40B4-BE49-F238E27FC236}">
                <a16:creationId xmlns:a16="http://schemas.microsoft.com/office/drawing/2014/main" xmlns="" id="{DEBE478B-BB50-BA4D-B166-DDDA3E248295}"/>
              </a:ext>
            </a:extLst>
          </p:cNvPr>
          <p:cNvSpPr/>
          <p:nvPr/>
        </p:nvSpPr>
        <p:spPr>
          <a:xfrm>
            <a:off x="6478369" y="4178790"/>
            <a:ext cx="3873191" cy="1764809"/>
          </a:xfrm>
          <a:custGeom>
            <a:avLst/>
            <a:gdLst>
              <a:gd name="connsiteX0" fmla="*/ 0 w 3616242"/>
              <a:gd name="connsiteY0" fmla="*/ 106881 h 1068807"/>
              <a:gd name="connsiteX1" fmla="*/ 106881 w 3616242"/>
              <a:gd name="connsiteY1" fmla="*/ 0 h 1068807"/>
              <a:gd name="connsiteX2" fmla="*/ 3509361 w 3616242"/>
              <a:gd name="connsiteY2" fmla="*/ 0 h 1068807"/>
              <a:gd name="connsiteX3" fmla="*/ 3616242 w 3616242"/>
              <a:gd name="connsiteY3" fmla="*/ 106881 h 1068807"/>
              <a:gd name="connsiteX4" fmla="*/ 3616242 w 3616242"/>
              <a:gd name="connsiteY4" fmla="*/ 961926 h 1068807"/>
              <a:gd name="connsiteX5" fmla="*/ 3509361 w 3616242"/>
              <a:gd name="connsiteY5" fmla="*/ 1068807 h 1068807"/>
              <a:gd name="connsiteX6" fmla="*/ 106881 w 3616242"/>
              <a:gd name="connsiteY6" fmla="*/ 1068807 h 1068807"/>
              <a:gd name="connsiteX7" fmla="*/ 0 w 3616242"/>
              <a:gd name="connsiteY7" fmla="*/ 961926 h 1068807"/>
              <a:gd name="connsiteX8" fmla="*/ 0 w 3616242"/>
              <a:gd name="connsiteY8" fmla="*/ 106881 h 106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6242" h="1068807">
                <a:moveTo>
                  <a:pt x="0" y="106881"/>
                </a:moveTo>
                <a:cubicBezTo>
                  <a:pt x="0" y="47852"/>
                  <a:pt x="47852" y="0"/>
                  <a:pt x="106881" y="0"/>
                </a:cubicBezTo>
                <a:lnTo>
                  <a:pt x="3509361" y="0"/>
                </a:lnTo>
                <a:cubicBezTo>
                  <a:pt x="3568390" y="0"/>
                  <a:pt x="3616242" y="47852"/>
                  <a:pt x="3616242" y="106881"/>
                </a:cubicBezTo>
                <a:lnTo>
                  <a:pt x="3616242" y="961926"/>
                </a:lnTo>
                <a:cubicBezTo>
                  <a:pt x="3616242" y="1020955"/>
                  <a:pt x="3568390" y="1068807"/>
                  <a:pt x="3509361" y="1068807"/>
                </a:cubicBezTo>
                <a:lnTo>
                  <a:pt x="106881" y="1068807"/>
                </a:lnTo>
                <a:cubicBezTo>
                  <a:pt x="47852" y="1068807"/>
                  <a:pt x="0" y="1020955"/>
                  <a:pt x="0" y="961926"/>
                </a:cubicBezTo>
                <a:lnTo>
                  <a:pt x="0" y="106881"/>
                </a:lnTo>
                <a:close/>
              </a:path>
            </a:pathLst>
          </a:custGeom>
        </p:spPr>
        <p:style>
          <a:lnRef idx="1">
            <a:schemeClr val="accent4">
              <a:hueOff val="6533927"/>
              <a:satOff val="-27185"/>
              <a:lumOff val="640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84550" tIns="366880" rIns="99679" bIns="99678"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err="1">
                <a:latin typeface="Times New Roman" panose="02020603050405020304" pitchFamily="18" charset="0"/>
                <a:cs typeface="Times New Roman" panose="02020603050405020304" pitchFamily="18" charset="0"/>
              </a:rPr>
              <a:t>Cảm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thông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hiểu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những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khó</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khăn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khác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hiểu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suy</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nghĩ</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tình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cảm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vấn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đề</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khác</a:t>
            </a:r>
            <a:endParaRPr lang="en-US" sz="2000" kern="1200" dirty="0">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xmlns="" id="{DAB29A64-23FB-8AD1-AF3F-356CA008066F}"/>
              </a:ext>
            </a:extLst>
          </p:cNvPr>
          <p:cNvSpPr/>
          <p:nvPr/>
        </p:nvSpPr>
        <p:spPr>
          <a:xfrm>
            <a:off x="1906641" y="4133729"/>
            <a:ext cx="3939392" cy="1809870"/>
          </a:xfrm>
          <a:custGeom>
            <a:avLst/>
            <a:gdLst>
              <a:gd name="connsiteX0" fmla="*/ 0 w 4303521"/>
              <a:gd name="connsiteY0" fmla="*/ 106881 h 1068807"/>
              <a:gd name="connsiteX1" fmla="*/ 106881 w 4303521"/>
              <a:gd name="connsiteY1" fmla="*/ 0 h 1068807"/>
              <a:gd name="connsiteX2" fmla="*/ 4196640 w 4303521"/>
              <a:gd name="connsiteY2" fmla="*/ 0 h 1068807"/>
              <a:gd name="connsiteX3" fmla="*/ 4303521 w 4303521"/>
              <a:gd name="connsiteY3" fmla="*/ 106881 h 1068807"/>
              <a:gd name="connsiteX4" fmla="*/ 4303521 w 4303521"/>
              <a:gd name="connsiteY4" fmla="*/ 961926 h 1068807"/>
              <a:gd name="connsiteX5" fmla="*/ 4196640 w 4303521"/>
              <a:gd name="connsiteY5" fmla="*/ 1068807 h 1068807"/>
              <a:gd name="connsiteX6" fmla="*/ 106881 w 4303521"/>
              <a:gd name="connsiteY6" fmla="*/ 1068807 h 1068807"/>
              <a:gd name="connsiteX7" fmla="*/ 0 w 4303521"/>
              <a:gd name="connsiteY7" fmla="*/ 961926 h 1068807"/>
              <a:gd name="connsiteX8" fmla="*/ 0 w 4303521"/>
              <a:gd name="connsiteY8" fmla="*/ 106881 h 106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3521" h="1068807">
                <a:moveTo>
                  <a:pt x="0" y="106881"/>
                </a:moveTo>
                <a:cubicBezTo>
                  <a:pt x="0" y="47852"/>
                  <a:pt x="47852" y="0"/>
                  <a:pt x="106881" y="0"/>
                </a:cubicBezTo>
                <a:lnTo>
                  <a:pt x="4196640" y="0"/>
                </a:lnTo>
                <a:cubicBezTo>
                  <a:pt x="4255669" y="0"/>
                  <a:pt x="4303521" y="47852"/>
                  <a:pt x="4303521" y="106881"/>
                </a:cubicBezTo>
                <a:lnTo>
                  <a:pt x="4303521" y="961926"/>
                </a:lnTo>
                <a:cubicBezTo>
                  <a:pt x="4303521" y="1020955"/>
                  <a:pt x="4255669" y="1068807"/>
                  <a:pt x="4196640" y="1068807"/>
                </a:cubicBezTo>
                <a:lnTo>
                  <a:pt x="106881" y="1068807"/>
                </a:lnTo>
                <a:cubicBezTo>
                  <a:pt x="47852" y="1068807"/>
                  <a:pt x="0" y="1020955"/>
                  <a:pt x="0" y="961926"/>
                </a:cubicBezTo>
                <a:lnTo>
                  <a:pt x="0" y="106881"/>
                </a:lnTo>
                <a:close/>
              </a:path>
            </a:pathLst>
          </a:custGeom>
        </p:spPr>
        <p:style>
          <a:lnRef idx="1">
            <a:schemeClr val="accent4">
              <a:hueOff val="9800891"/>
              <a:satOff val="-40777"/>
              <a:lumOff val="960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678" tIns="366880" rIns="1390735" bIns="99678"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err="1">
                <a:latin typeface="Times New Roman" panose="02020603050405020304" pitchFamily="18" charset="0"/>
                <a:cs typeface="Times New Roman" panose="02020603050405020304" pitchFamily="18" charset="0"/>
              </a:rPr>
              <a:t>Giúp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đỡ</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hỗ</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trợ</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gặp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khó</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khăn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động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viên</a:t>
            </a:r>
            <a:r>
              <a:rPr lang="en-US" sz="2000" kern="1200" dirty="0">
                <a:latin typeface="Times New Roman" panose="02020603050405020304" pitchFamily="18" charset="0"/>
                <a:cs typeface="Times New Roman" panose="02020603050405020304" pitchFamily="18" charset="0"/>
              </a:rPr>
              <a:t>, tin </a:t>
            </a:r>
            <a:r>
              <a:rPr lang="en-US" sz="2000" kern="1200" dirty="0" err="1">
                <a:latin typeface="Times New Roman" panose="02020603050405020304" pitchFamily="18" charset="0"/>
                <a:cs typeface="Times New Roman" panose="02020603050405020304" pitchFamily="18" charset="0"/>
              </a:rPr>
              <a:t>nhắn</a:t>
            </a:r>
            <a:r>
              <a:rPr lang="en-US" sz="2000" kern="1200" dirty="0">
                <a:latin typeface="Times New Roman" panose="02020603050405020304" pitchFamily="18" charset="0"/>
                <a:cs typeface="Times New Roman" panose="02020603050405020304" pitchFamily="18" charset="0"/>
              </a:rPr>
              <a:t> an </a:t>
            </a:r>
            <a:r>
              <a:rPr lang="en-US" sz="2000" kern="1200" dirty="0" err="1">
                <a:latin typeface="Times New Roman" panose="02020603050405020304" pitchFamily="18" charset="0"/>
                <a:cs typeface="Times New Roman" panose="02020603050405020304" pitchFamily="18" charset="0"/>
              </a:rPr>
              <a:t>ủi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biểu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cảm</a:t>
            </a:r>
            <a:r>
              <a:rPr lang="en-US" sz="2000" kern="1200" dirty="0">
                <a:latin typeface="Times New Roman" panose="02020603050405020304" pitchFamily="18" charset="0"/>
                <a:cs typeface="Times New Roman" panose="02020603050405020304" pitchFamily="18" charset="0"/>
              </a:rPr>
              <a:t> chia </a:t>
            </a:r>
            <a:r>
              <a:rPr lang="en-US" sz="2000" kern="1200" dirty="0" err="1">
                <a:latin typeface="Times New Roman" panose="02020603050405020304" pitchFamily="18" charset="0"/>
                <a:cs typeface="Times New Roman" panose="02020603050405020304" pitchFamily="18" charset="0"/>
              </a:rPr>
              <a:t>sẻ</a:t>
            </a:r>
            <a:r>
              <a:rPr lang="en-US" sz="2000" kern="1200" dirty="0">
                <a:latin typeface="Times New Roman" panose="02020603050405020304" pitchFamily="18" charset="0"/>
                <a:cs typeface="Times New Roman" panose="02020603050405020304" pitchFamily="18" charset="0"/>
              </a:rPr>
              <a:t>, …</a:t>
            </a:r>
          </a:p>
        </p:txBody>
      </p:sp>
      <p:sp>
        <p:nvSpPr>
          <p:cNvPr id="7" name="Freeform: Shape 6">
            <a:extLst>
              <a:ext uri="{FF2B5EF4-FFF2-40B4-BE49-F238E27FC236}">
                <a16:creationId xmlns:a16="http://schemas.microsoft.com/office/drawing/2014/main" xmlns="" id="{37CF501B-D8C6-196A-5FB5-A87C90C795CF}"/>
              </a:ext>
            </a:extLst>
          </p:cNvPr>
          <p:cNvSpPr/>
          <p:nvPr/>
        </p:nvSpPr>
        <p:spPr>
          <a:xfrm>
            <a:off x="6412168" y="1784417"/>
            <a:ext cx="3939392" cy="1809870"/>
          </a:xfrm>
          <a:custGeom>
            <a:avLst/>
            <a:gdLst>
              <a:gd name="connsiteX0" fmla="*/ 0 w 3863457"/>
              <a:gd name="connsiteY0" fmla="*/ 106881 h 1068807"/>
              <a:gd name="connsiteX1" fmla="*/ 106881 w 3863457"/>
              <a:gd name="connsiteY1" fmla="*/ 0 h 1068807"/>
              <a:gd name="connsiteX2" fmla="*/ 3756576 w 3863457"/>
              <a:gd name="connsiteY2" fmla="*/ 0 h 1068807"/>
              <a:gd name="connsiteX3" fmla="*/ 3863457 w 3863457"/>
              <a:gd name="connsiteY3" fmla="*/ 106881 h 1068807"/>
              <a:gd name="connsiteX4" fmla="*/ 3863457 w 3863457"/>
              <a:gd name="connsiteY4" fmla="*/ 961926 h 1068807"/>
              <a:gd name="connsiteX5" fmla="*/ 3756576 w 3863457"/>
              <a:gd name="connsiteY5" fmla="*/ 1068807 h 1068807"/>
              <a:gd name="connsiteX6" fmla="*/ 106881 w 3863457"/>
              <a:gd name="connsiteY6" fmla="*/ 1068807 h 1068807"/>
              <a:gd name="connsiteX7" fmla="*/ 0 w 3863457"/>
              <a:gd name="connsiteY7" fmla="*/ 961926 h 1068807"/>
              <a:gd name="connsiteX8" fmla="*/ 0 w 3863457"/>
              <a:gd name="connsiteY8" fmla="*/ 106881 h 106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3457" h="1068807">
                <a:moveTo>
                  <a:pt x="0" y="106881"/>
                </a:moveTo>
                <a:cubicBezTo>
                  <a:pt x="0" y="47852"/>
                  <a:pt x="47852" y="0"/>
                  <a:pt x="106881" y="0"/>
                </a:cubicBezTo>
                <a:lnTo>
                  <a:pt x="3756576" y="0"/>
                </a:lnTo>
                <a:cubicBezTo>
                  <a:pt x="3815605" y="0"/>
                  <a:pt x="3863457" y="47852"/>
                  <a:pt x="3863457" y="106881"/>
                </a:cubicBezTo>
                <a:lnTo>
                  <a:pt x="3863457" y="961926"/>
                </a:lnTo>
                <a:cubicBezTo>
                  <a:pt x="3863457" y="1020955"/>
                  <a:pt x="3815605" y="1068807"/>
                  <a:pt x="3756576" y="1068807"/>
                </a:cubicBezTo>
                <a:lnTo>
                  <a:pt x="106881" y="1068807"/>
                </a:lnTo>
                <a:cubicBezTo>
                  <a:pt x="47852" y="1068807"/>
                  <a:pt x="0" y="1020955"/>
                  <a:pt x="0" y="961926"/>
                </a:cubicBezTo>
                <a:lnTo>
                  <a:pt x="0" y="106881"/>
                </a:lnTo>
                <a:close/>
              </a:path>
            </a:pathLst>
          </a:custGeom>
        </p:spPr>
        <p:style>
          <a:lnRef idx="1">
            <a:schemeClr val="accent4">
              <a:hueOff val="3266964"/>
              <a:satOff val="-13592"/>
              <a:lumOff val="320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58715" tIns="99678" rIns="99678" bIns="366880"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err="1">
                <a:latin typeface="Times New Roman" panose="02020603050405020304" pitchFamily="18" charset="0"/>
                <a:cs typeface="Times New Roman" panose="02020603050405020304" pitchFamily="18" charset="0"/>
              </a:rPr>
              <a:t>Sử</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dụng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ngôn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từ</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đúng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mực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không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dùng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từ</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nhạy</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cảm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lăng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mạ</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phỉ</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báng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phân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biệt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giới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tính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tôn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giáo</a:t>
            </a:r>
            <a:r>
              <a:rPr lang="en-US" sz="2000" kern="1200" dirty="0">
                <a:latin typeface="Times New Roman" panose="02020603050405020304" pitchFamily="18" charset="0"/>
                <a:cs typeface="Times New Roman" panose="02020603050405020304" pitchFamily="18" charset="0"/>
              </a:rPr>
              <a:t>, …</a:t>
            </a:r>
          </a:p>
        </p:txBody>
      </p:sp>
      <p:sp>
        <p:nvSpPr>
          <p:cNvPr id="9" name="Freeform: Shape 8">
            <a:extLst>
              <a:ext uri="{FF2B5EF4-FFF2-40B4-BE49-F238E27FC236}">
                <a16:creationId xmlns:a16="http://schemas.microsoft.com/office/drawing/2014/main" xmlns="" id="{423FA5F8-5D4A-33D6-8F51-E407BC954B96}"/>
              </a:ext>
            </a:extLst>
          </p:cNvPr>
          <p:cNvSpPr/>
          <p:nvPr/>
        </p:nvSpPr>
        <p:spPr>
          <a:xfrm>
            <a:off x="1906641" y="1788338"/>
            <a:ext cx="3939391" cy="1809870"/>
          </a:xfrm>
          <a:custGeom>
            <a:avLst/>
            <a:gdLst>
              <a:gd name="connsiteX0" fmla="*/ 0 w 4229470"/>
              <a:gd name="connsiteY0" fmla="*/ 106881 h 1068807"/>
              <a:gd name="connsiteX1" fmla="*/ 106881 w 4229470"/>
              <a:gd name="connsiteY1" fmla="*/ 0 h 1068807"/>
              <a:gd name="connsiteX2" fmla="*/ 4122589 w 4229470"/>
              <a:gd name="connsiteY2" fmla="*/ 0 h 1068807"/>
              <a:gd name="connsiteX3" fmla="*/ 4229470 w 4229470"/>
              <a:gd name="connsiteY3" fmla="*/ 106881 h 1068807"/>
              <a:gd name="connsiteX4" fmla="*/ 4229470 w 4229470"/>
              <a:gd name="connsiteY4" fmla="*/ 961926 h 1068807"/>
              <a:gd name="connsiteX5" fmla="*/ 4122589 w 4229470"/>
              <a:gd name="connsiteY5" fmla="*/ 1068807 h 1068807"/>
              <a:gd name="connsiteX6" fmla="*/ 106881 w 4229470"/>
              <a:gd name="connsiteY6" fmla="*/ 1068807 h 1068807"/>
              <a:gd name="connsiteX7" fmla="*/ 0 w 4229470"/>
              <a:gd name="connsiteY7" fmla="*/ 961926 h 1068807"/>
              <a:gd name="connsiteX8" fmla="*/ 0 w 4229470"/>
              <a:gd name="connsiteY8" fmla="*/ 106881 h 106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9470" h="1068807">
                <a:moveTo>
                  <a:pt x="0" y="106881"/>
                </a:moveTo>
                <a:cubicBezTo>
                  <a:pt x="0" y="47852"/>
                  <a:pt x="47852" y="0"/>
                  <a:pt x="106881" y="0"/>
                </a:cubicBezTo>
                <a:lnTo>
                  <a:pt x="4122589" y="0"/>
                </a:lnTo>
                <a:cubicBezTo>
                  <a:pt x="4181618" y="0"/>
                  <a:pt x="4229470" y="47852"/>
                  <a:pt x="4229470" y="106881"/>
                </a:cubicBezTo>
                <a:lnTo>
                  <a:pt x="4229470" y="961926"/>
                </a:lnTo>
                <a:cubicBezTo>
                  <a:pt x="4229470" y="1020955"/>
                  <a:pt x="4181618" y="1068807"/>
                  <a:pt x="4122589" y="1068807"/>
                </a:cubicBezTo>
                <a:lnTo>
                  <a:pt x="106881" y="1068807"/>
                </a:lnTo>
                <a:cubicBezTo>
                  <a:pt x="47852" y="1068807"/>
                  <a:pt x="0" y="1020955"/>
                  <a:pt x="0" y="961926"/>
                </a:cubicBezTo>
                <a:lnTo>
                  <a:pt x="0" y="106881"/>
                </a:lnTo>
                <a:close/>
              </a:path>
            </a:pathLst>
          </a:custGeom>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678" tIns="99678" rIns="1368519" bIns="366880"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err="1">
                <a:latin typeface="Times New Roman" panose="02020603050405020304" pitchFamily="18" charset="0"/>
                <a:cs typeface="Times New Roman" panose="02020603050405020304" pitchFamily="18" charset="0"/>
              </a:rPr>
              <a:t>Tôn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trọng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quyền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riêng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tư</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khác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tôn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trọng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quan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điểm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suy</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nghĩ</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khác</a:t>
            </a:r>
            <a:endParaRPr lang="en-US" sz="2000" kern="1200" dirty="0">
              <a:latin typeface="Times New Roman" panose="02020603050405020304" pitchFamily="18" charset="0"/>
              <a:cs typeface="Times New Roman" panose="02020603050405020304" pitchFamily="18" charset="0"/>
            </a:endParaRPr>
          </a:p>
        </p:txBody>
      </p:sp>
      <p:sp>
        <p:nvSpPr>
          <p:cNvPr id="13" name="Freeform: Shape 12">
            <a:extLst>
              <a:ext uri="{FF2B5EF4-FFF2-40B4-BE49-F238E27FC236}">
                <a16:creationId xmlns:a16="http://schemas.microsoft.com/office/drawing/2014/main" xmlns="" id="{16CE6E21-786D-616B-A63C-B1CA937EC90E}"/>
              </a:ext>
            </a:extLst>
          </p:cNvPr>
          <p:cNvSpPr/>
          <p:nvPr/>
        </p:nvSpPr>
        <p:spPr>
          <a:xfrm>
            <a:off x="4616069" y="2398560"/>
            <a:ext cx="1446229" cy="1446229"/>
          </a:xfrm>
          <a:custGeom>
            <a:avLst/>
            <a:gdLst>
              <a:gd name="connsiteX0" fmla="*/ 0 w 1446229"/>
              <a:gd name="connsiteY0" fmla="*/ 1446229 h 1446229"/>
              <a:gd name="connsiteX1" fmla="*/ 1446229 w 1446229"/>
              <a:gd name="connsiteY1" fmla="*/ 0 h 1446229"/>
              <a:gd name="connsiteX2" fmla="*/ 1446229 w 1446229"/>
              <a:gd name="connsiteY2" fmla="*/ 1446229 h 1446229"/>
              <a:gd name="connsiteX3" fmla="*/ 0 w 1446229"/>
              <a:gd name="connsiteY3" fmla="*/ 1446229 h 1446229"/>
            </a:gdLst>
            <a:ahLst/>
            <a:cxnLst>
              <a:cxn ang="0">
                <a:pos x="connsiteX0" y="connsiteY0"/>
              </a:cxn>
              <a:cxn ang="0">
                <a:pos x="connsiteX1" y="connsiteY1"/>
              </a:cxn>
              <a:cxn ang="0">
                <a:pos x="connsiteX2" y="connsiteY2"/>
              </a:cxn>
              <a:cxn ang="0">
                <a:pos x="connsiteX3" y="connsiteY3"/>
              </a:cxn>
            </a:cxnLst>
            <a:rect l="l" t="t" r="r" b="b"/>
            <a:pathLst>
              <a:path w="1446229" h="1446229">
                <a:moveTo>
                  <a:pt x="0" y="1446229"/>
                </a:moveTo>
                <a:cubicBezTo>
                  <a:pt x="0" y="647499"/>
                  <a:pt x="647499" y="0"/>
                  <a:pt x="1446229" y="0"/>
                </a:cubicBezTo>
                <a:lnTo>
                  <a:pt x="1446229" y="1446229"/>
                </a:lnTo>
                <a:lnTo>
                  <a:pt x="0" y="144622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594279" tIns="594279"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Tôn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trọng</a:t>
            </a:r>
            <a:endParaRPr lang="en-US" sz="2400" kern="1200" dirty="0">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xmlns="" id="{8839A50F-46A8-5F24-83AD-F135CD8733BE}"/>
              </a:ext>
            </a:extLst>
          </p:cNvPr>
          <p:cNvSpPr/>
          <p:nvPr/>
        </p:nvSpPr>
        <p:spPr>
          <a:xfrm>
            <a:off x="6129100" y="2398560"/>
            <a:ext cx="1446229" cy="1446229"/>
          </a:xfrm>
          <a:custGeom>
            <a:avLst/>
            <a:gdLst>
              <a:gd name="connsiteX0" fmla="*/ 0 w 1446229"/>
              <a:gd name="connsiteY0" fmla="*/ 1446229 h 1446229"/>
              <a:gd name="connsiteX1" fmla="*/ 1446229 w 1446229"/>
              <a:gd name="connsiteY1" fmla="*/ 0 h 1446229"/>
              <a:gd name="connsiteX2" fmla="*/ 1446229 w 1446229"/>
              <a:gd name="connsiteY2" fmla="*/ 1446229 h 1446229"/>
              <a:gd name="connsiteX3" fmla="*/ 0 w 1446229"/>
              <a:gd name="connsiteY3" fmla="*/ 1446229 h 1446229"/>
            </a:gdLst>
            <a:ahLst/>
            <a:cxnLst>
              <a:cxn ang="0">
                <a:pos x="connsiteX0" y="connsiteY0"/>
              </a:cxn>
              <a:cxn ang="0">
                <a:pos x="connsiteX1" y="connsiteY1"/>
              </a:cxn>
              <a:cxn ang="0">
                <a:pos x="connsiteX2" y="connsiteY2"/>
              </a:cxn>
              <a:cxn ang="0">
                <a:pos x="connsiteX3" y="connsiteY3"/>
              </a:cxn>
            </a:cxnLst>
            <a:rect l="l" t="t" r="r" b="b"/>
            <a:pathLst>
              <a:path w="1446229" h="1446229">
                <a:moveTo>
                  <a:pt x="0" y="0"/>
                </a:moveTo>
                <a:cubicBezTo>
                  <a:pt x="798730" y="0"/>
                  <a:pt x="1446229" y="647499"/>
                  <a:pt x="1446229" y="1446229"/>
                </a:cubicBezTo>
                <a:lnTo>
                  <a:pt x="0" y="144622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3266964"/>
              <a:satOff val="-13592"/>
              <a:lumOff val="3203"/>
              <a:alphaOff val="0"/>
            </a:schemeClr>
          </a:fillRef>
          <a:effectRef idx="1">
            <a:schemeClr val="accent4">
              <a:hueOff val="3266964"/>
              <a:satOff val="-13592"/>
              <a:lumOff val="3203"/>
              <a:alphaOff val="0"/>
            </a:schemeClr>
          </a:effectRef>
          <a:fontRef idx="minor">
            <a:schemeClr val="dk1"/>
          </a:fontRef>
        </p:style>
        <p:txBody>
          <a:bodyPr spcFirstLastPara="0" vert="horz" wrap="square" lIns="170688" tIns="594279" rIns="594279" bIns="170688"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Lịch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sự</a:t>
            </a:r>
            <a:endParaRPr lang="en-US" sz="2400" kern="1200" dirty="0">
              <a:latin typeface="Times New Roman" panose="02020603050405020304" pitchFamily="18" charset="0"/>
              <a:cs typeface="Times New Roman" panose="02020603050405020304" pitchFamily="18" charset="0"/>
            </a:endParaRPr>
          </a:p>
        </p:txBody>
      </p:sp>
      <p:sp>
        <p:nvSpPr>
          <p:cNvPr id="15" name="Freeform: Shape 14">
            <a:extLst>
              <a:ext uri="{FF2B5EF4-FFF2-40B4-BE49-F238E27FC236}">
                <a16:creationId xmlns:a16="http://schemas.microsoft.com/office/drawing/2014/main" xmlns="" id="{68297106-12B2-B985-E036-D6CFE56882C5}"/>
              </a:ext>
            </a:extLst>
          </p:cNvPr>
          <p:cNvSpPr/>
          <p:nvPr/>
        </p:nvSpPr>
        <p:spPr>
          <a:xfrm>
            <a:off x="6129100" y="3911589"/>
            <a:ext cx="1446229" cy="1446230"/>
          </a:xfrm>
          <a:custGeom>
            <a:avLst/>
            <a:gdLst>
              <a:gd name="connsiteX0" fmla="*/ 0 w 1446229"/>
              <a:gd name="connsiteY0" fmla="*/ 1446229 h 1446229"/>
              <a:gd name="connsiteX1" fmla="*/ 1446229 w 1446229"/>
              <a:gd name="connsiteY1" fmla="*/ 0 h 1446229"/>
              <a:gd name="connsiteX2" fmla="*/ 1446229 w 1446229"/>
              <a:gd name="connsiteY2" fmla="*/ 1446229 h 1446229"/>
              <a:gd name="connsiteX3" fmla="*/ 0 w 1446229"/>
              <a:gd name="connsiteY3" fmla="*/ 1446229 h 1446229"/>
            </a:gdLst>
            <a:ahLst/>
            <a:cxnLst>
              <a:cxn ang="0">
                <a:pos x="connsiteX0" y="connsiteY0"/>
              </a:cxn>
              <a:cxn ang="0">
                <a:pos x="connsiteX1" y="connsiteY1"/>
              </a:cxn>
              <a:cxn ang="0">
                <a:pos x="connsiteX2" y="connsiteY2"/>
              </a:cxn>
              <a:cxn ang="0">
                <a:pos x="connsiteX3" y="connsiteY3"/>
              </a:cxn>
            </a:cxnLst>
            <a:rect l="l" t="t" r="r" b="b"/>
            <a:pathLst>
              <a:path w="1446229" h="1446229">
                <a:moveTo>
                  <a:pt x="1446229" y="0"/>
                </a:moveTo>
                <a:cubicBezTo>
                  <a:pt x="1446229" y="798730"/>
                  <a:pt x="798730" y="1446229"/>
                  <a:pt x="0" y="1446229"/>
                </a:cubicBezTo>
                <a:lnTo>
                  <a:pt x="0" y="0"/>
                </a:lnTo>
                <a:lnTo>
                  <a:pt x="1446229"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6533927"/>
              <a:satOff val="-27185"/>
              <a:lumOff val="6405"/>
              <a:alphaOff val="0"/>
            </a:schemeClr>
          </a:fillRef>
          <a:effectRef idx="1">
            <a:schemeClr val="accent4">
              <a:hueOff val="6533927"/>
              <a:satOff val="-27185"/>
              <a:lumOff val="6405"/>
              <a:alphaOff val="0"/>
            </a:schemeClr>
          </a:effectRef>
          <a:fontRef idx="minor">
            <a:schemeClr val="dk1"/>
          </a:fontRef>
        </p:style>
        <p:txBody>
          <a:bodyPr spcFirstLastPara="0" vert="horz" wrap="square" lIns="170688" tIns="170689" rIns="594279" bIns="594279"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Thấu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hiểu</a:t>
            </a:r>
            <a:endParaRPr lang="en-US" sz="2400" kern="1200" dirty="0">
              <a:latin typeface="Times New Roman" panose="02020603050405020304" pitchFamily="18" charset="0"/>
              <a:cs typeface="Times New Roman" panose="02020603050405020304" pitchFamily="18" charset="0"/>
            </a:endParaRPr>
          </a:p>
        </p:txBody>
      </p:sp>
      <p:sp>
        <p:nvSpPr>
          <p:cNvPr id="18" name="Freeform: Shape 17">
            <a:extLst>
              <a:ext uri="{FF2B5EF4-FFF2-40B4-BE49-F238E27FC236}">
                <a16:creationId xmlns:a16="http://schemas.microsoft.com/office/drawing/2014/main" xmlns="" id="{1B442BE3-CAC9-4E9B-69EA-71F253E388C1}"/>
              </a:ext>
            </a:extLst>
          </p:cNvPr>
          <p:cNvSpPr/>
          <p:nvPr/>
        </p:nvSpPr>
        <p:spPr>
          <a:xfrm>
            <a:off x="4616069" y="3911590"/>
            <a:ext cx="1446229" cy="1446229"/>
          </a:xfrm>
          <a:custGeom>
            <a:avLst/>
            <a:gdLst>
              <a:gd name="connsiteX0" fmla="*/ 0 w 1446229"/>
              <a:gd name="connsiteY0" fmla="*/ 1446229 h 1446229"/>
              <a:gd name="connsiteX1" fmla="*/ 1446229 w 1446229"/>
              <a:gd name="connsiteY1" fmla="*/ 0 h 1446229"/>
              <a:gd name="connsiteX2" fmla="*/ 1446229 w 1446229"/>
              <a:gd name="connsiteY2" fmla="*/ 1446229 h 1446229"/>
              <a:gd name="connsiteX3" fmla="*/ 0 w 1446229"/>
              <a:gd name="connsiteY3" fmla="*/ 1446229 h 1446229"/>
            </a:gdLst>
            <a:ahLst/>
            <a:cxnLst>
              <a:cxn ang="0">
                <a:pos x="connsiteX0" y="connsiteY0"/>
              </a:cxn>
              <a:cxn ang="0">
                <a:pos x="connsiteX1" y="connsiteY1"/>
              </a:cxn>
              <a:cxn ang="0">
                <a:pos x="connsiteX2" y="connsiteY2"/>
              </a:cxn>
              <a:cxn ang="0">
                <a:pos x="connsiteX3" y="connsiteY3"/>
              </a:cxn>
            </a:cxnLst>
            <a:rect l="l" t="t" r="r" b="b"/>
            <a:pathLst>
              <a:path w="1446229" h="1446229">
                <a:moveTo>
                  <a:pt x="1446229" y="1446229"/>
                </a:moveTo>
                <a:cubicBezTo>
                  <a:pt x="647499" y="1446229"/>
                  <a:pt x="0" y="798730"/>
                  <a:pt x="0" y="0"/>
                </a:cubicBezTo>
                <a:lnTo>
                  <a:pt x="1446229" y="0"/>
                </a:lnTo>
                <a:lnTo>
                  <a:pt x="1446229" y="144622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9800891"/>
              <a:satOff val="-40777"/>
              <a:lumOff val="9608"/>
              <a:alphaOff val="0"/>
            </a:schemeClr>
          </a:fillRef>
          <a:effectRef idx="1">
            <a:schemeClr val="accent4">
              <a:hueOff val="9800891"/>
              <a:satOff val="-40777"/>
              <a:lumOff val="9608"/>
              <a:alphaOff val="0"/>
            </a:schemeClr>
          </a:effectRef>
          <a:fontRef idx="minor">
            <a:schemeClr val="dk1"/>
          </a:fontRef>
        </p:style>
        <p:txBody>
          <a:bodyPr spcFirstLastPara="0" vert="horz" wrap="square" lIns="594278" tIns="170688" rIns="170688" bIns="594279"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Hỗ</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trợ</a:t>
            </a:r>
            <a:endParaRPr lang="en-US" sz="2400" kern="1200" dirty="0">
              <a:latin typeface="Times New Roman" panose="02020603050405020304" pitchFamily="18" charset="0"/>
              <a:cs typeface="Times New Roman" panose="02020603050405020304" pitchFamily="18" charset="0"/>
            </a:endParaRPr>
          </a:p>
        </p:txBody>
      </p:sp>
      <p:sp>
        <p:nvSpPr>
          <p:cNvPr id="19" name="Arrow: Circular 18">
            <a:extLst>
              <a:ext uri="{FF2B5EF4-FFF2-40B4-BE49-F238E27FC236}">
                <a16:creationId xmlns:a16="http://schemas.microsoft.com/office/drawing/2014/main" xmlns="" id="{69CF0852-660C-579D-5F1F-E7C33ADC239C}"/>
              </a:ext>
            </a:extLst>
          </p:cNvPr>
          <p:cNvSpPr/>
          <p:nvPr/>
        </p:nvSpPr>
        <p:spPr>
          <a:xfrm>
            <a:off x="5846033" y="3577588"/>
            <a:ext cx="499333" cy="434202"/>
          </a:xfrm>
          <a:prstGeom prst="circularArrow">
            <a:avLst/>
          </a:prstGeom>
          <a:scene3d>
            <a:camera prst="orthographicFront"/>
            <a:lightRig rig="flat" dir="t"/>
          </a:scene3d>
          <a:sp3d prstMaterial="dkEdge">
            <a:bevelT w="8200" h="38100"/>
          </a:sp3d>
        </p:spPr>
        <p:style>
          <a:lnRef idx="1">
            <a:schemeClr val="lt1">
              <a:hueOff val="0"/>
              <a:satOff val="0"/>
              <a:lumOff val="0"/>
              <a:alphaOff val="0"/>
            </a:schemeClr>
          </a:lnRef>
          <a:fillRef idx="2">
            <a:schemeClr val="accent4">
              <a:tint val="40000"/>
              <a:hueOff val="0"/>
              <a:satOff val="0"/>
              <a:lumOff val="0"/>
              <a:alphaOff val="0"/>
            </a:schemeClr>
          </a:fillRef>
          <a:effectRef idx="1">
            <a:schemeClr val="accent4">
              <a:tint val="40000"/>
              <a:hueOff val="0"/>
              <a:satOff val="0"/>
              <a:lumOff val="0"/>
              <a:alphaOff val="0"/>
            </a:schemeClr>
          </a:effectRef>
          <a:fontRef idx="minor">
            <a:schemeClr val="dk1">
              <a:hueOff val="0"/>
              <a:satOff val="0"/>
              <a:lumOff val="0"/>
              <a:alphaOff val="0"/>
            </a:schemeClr>
          </a:fontRef>
        </p:style>
      </p:sp>
      <p:sp>
        <p:nvSpPr>
          <p:cNvPr id="20" name="Arrow: Circular 19">
            <a:extLst>
              <a:ext uri="{FF2B5EF4-FFF2-40B4-BE49-F238E27FC236}">
                <a16:creationId xmlns:a16="http://schemas.microsoft.com/office/drawing/2014/main" xmlns="" id="{55631A74-5B7F-0CB0-8F3E-22DE35013992}"/>
              </a:ext>
            </a:extLst>
          </p:cNvPr>
          <p:cNvSpPr/>
          <p:nvPr/>
        </p:nvSpPr>
        <p:spPr>
          <a:xfrm rot="10800000">
            <a:off x="5846033" y="3744589"/>
            <a:ext cx="499333" cy="434202"/>
          </a:xfrm>
          <a:prstGeom prst="circularArrow">
            <a:avLst/>
          </a:prstGeom>
          <a:scene3d>
            <a:camera prst="orthographicFront"/>
            <a:lightRig rig="flat" dir="t"/>
          </a:scene3d>
          <a:sp3d prstMaterial="dkEdge">
            <a:bevelT w="8200" h="38100"/>
          </a:sp3d>
        </p:spPr>
        <p:style>
          <a:lnRef idx="1">
            <a:schemeClr val="lt1">
              <a:hueOff val="0"/>
              <a:satOff val="0"/>
              <a:lumOff val="0"/>
              <a:alphaOff val="0"/>
            </a:schemeClr>
          </a:lnRef>
          <a:fillRef idx="2">
            <a:schemeClr val="accent4">
              <a:tint val="40000"/>
              <a:hueOff val="0"/>
              <a:satOff val="0"/>
              <a:lumOff val="0"/>
              <a:alphaOff val="0"/>
            </a:schemeClr>
          </a:fillRef>
          <a:effectRef idx="1">
            <a:schemeClr val="accent4">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10677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3" grpId="0" animBg="1"/>
      <p:bldP spid="14" grpId="0" animBg="1"/>
      <p:bldP spid="15"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D5240A9-9077-BAC6-AC1E-E4B19712B403}"/>
              </a:ext>
            </a:extLst>
          </p:cNvPr>
          <p:cNvSpPr/>
          <p:nvPr/>
        </p:nvSpPr>
        <p:spPr>
          <a:xfrm>
            <a:off x="568536" y="131888"/>
            <a:ext cx="8811134" cy="508496"/>
          </a:xfrm>
          <a:prstGeom prst="rect">
            <a:avLst/>
          </a:prstGeom>
          <a:solidFill>
            <a:srgbClr val="FBA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2. THỂ HIỆN TÍNH NHÂN VĂN TRONG KHÔNG GIAN MẠNG</a:t>
            </a:r>
          </a:p>
        </p:txBody>
      </p:sp>
      <p:sp>
        <p:nvSpPr>
          <p:cNvPr id="12" name="Rectangle 11">
            <a:extLst>
              <a:ext uri="{FF2B5EF4-FFF2-40B4-BE49-F238E27FC236}">
                <a16:creationId xmlns:a16="http://schemas.microsoft.com/office/drawing/2014/main" xmlns=""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0E404188-BABD-9476-4BCD-5D5C2B963903}"/>
              </a:ext>
            </a:extLst>
          </p:cNvPr>
          <p:cNvPicPr>
            <a:picLocks noChangeAspect="1"/>
          </p:cNvPicPr>
          <p:nvPr/>
        </p:nvPicPr>
        <p:blipFill>
          <a:blip r:embed="rId2"/>
          <a:stretch>
            <a:fillRect/>
          </a:stretch>
        </p:blipFill>
        <p:spPr>
          <a:xfrm>
            <a:off x="39569" y="132733"/>
            <a:ext cx="489398" cy="478017"/>
          </a:xfrm>
          <a:prstGeom prst="rect">
            <a:avLst/>
          </a:prstGeom>
        </p:spPr>
      </p:pic>
      <p:sp>
        <p:nvSpPr>
          <p:cNvPr id="16" name="Freeform: Shape 15">
            <a:extLst>
              <a:ext uri="{FF2B5EF4-FFF2-40B4-BE49-F238E27FC236}">
                <a16:creationId xmlns:a16="http://schemas.microsoft.com/office/drawing/2014/main" xmlns="" id="{EA068AE0-E5DD-FDD8-FE45-F08F60784DCA}"/>
              </a:ext>
            </a:extLst>
          </p:cNvPr>
          <p:cNvSpPr/>
          <p:nvPr/>
        </p:nvSpPr>
        <p:spPr>
          <a:xfrm>
            <a:off x="679333" y="629894"/>
            <a:ext cx="209279" cy="368349"/>
          </a:xfrm>
          <a:custGeom>
            <a:avLst/>
            <a:gdLst/>
            <a:ahLst/>
            <a:cxnLst/>
            <a:rect l="0" t="0" r="0" b="0"/>
            <a:pathLst>
              <a:path>
                <a:moveTo>
                  <a:pt x="0" y="0"/>
                </a:moveTo>
                <a:lnTo>
                  <a:pt x="0" y="368349"/>
                </a:lnTo>
                <a:lnTo>
                  <a:pt x="209279" y="368349"/>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xmlns="" id="{A0A5168B-6151-BC8D-748D-19B17F213244}"/>
              </a:ext>
            </a:extLst>
          </p:cNvPr>
          <p:cNvSpPr/>
          <p:nvPr/>
        </p:nvSpPr>
        <p:spPr>
          <a:xfrm>
            <a:off x="888612" y="772022"/>
            <a:ext cx="7340988"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marL="0" lvl="0" indent="0" algn="ctr" defTabSz="1066800">
              <a:lnSpc>
                <a:spcPct val="90000"/>
              </a:lnSpc>
              <a:spcBef>
                <a:spcPct val="0"/>
              </a:spcBef>
              <a:spcAft>
                <a:spcPct val="35000"/>
              </a:spcAft>
              <a:buNone/>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endParaRPr lang="en-US" sz="2400" kern="1200" dirty="0"/>
          </a:p>
        </p:txBody>
      </p:sp>
      <p:graphicFrame>
        <p:nvGraphicFramePr>
          <p:cNvPr id="5" name="Diagram 4">
            <a:extLst>
              <a:ext uri="{FF2B5EF4-FFF2-40B4-BE49-F238E27FC236}">
                <a16:creationId xmlns:a16="http://schemas.microsoft.com/office/drawing/2014/main" xmlns="" id="{0C99F687-4D30-FE3D-F6E7-E3A942D4AF11}"/>
              </a:ext>
            </a:extLst>
          </p:cNvPr>
          <p:cNvGraphicFramePr/>
          <p:nvPr>
            <p:extLst>
              <p:ext uri="{D42A27DB-BD31-4B8C-83A1-F6EECF244321}">
                <p14:modId xmlns:p14="http://schemas.microsoft.com/office/powerpoint/2010/main" val="2897262773"/>
              </p:ext>
            </p:extLst>
          </p:nvPr>
        </p:nvGraphicFramePr>
        <p:xfrm>
          <a:off x="888612" y="1263154"/>
          <a:ext cx="5567033" cy="5594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8" descr="Top 7 Bài nghị luận xã hội về văn hóa ứng xử trên mạng xã hội của giới trẻ  hiện nay hay nhất - Mytour.vn">
            <a:extLst>
              <a:ext uri="{FF2B5EF4-FFF2-40B4-BE49-F238E27FC236}">
                <a16:creationId xmlns:a16="http://schemas.microsoft.com/office/drawing/2014/main" xmlns="" id="{E0E71FFF-964D-6AE6-A31E-F7A4FE8EF20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356" b="96258" l="4750" r="94750">
                        <a14:foregroundMark x1="9125" y1="44075" x2="42750" y2="85863"/>
                        <a14:foregroundMark x1="9125" y1="64657" x2="25125" y2="80457"/>
                        <a14:foregroundMark x1="20875" y1="37214" x2="41625" y2="66112"/>
                        <a14:foregroundMark x1="31125" y1="30146" x2="54000" y2="60707"/>
                        <a14:foregroundMark x1="43000" y1="28067" x2="63375" y2="60499"/>
                        <a14:foregroundMark x1="62000" y1="23493" x2="77750" y2="50520"/>
                        <a14:foregroundMark x1="78125" y1="34511" x2="87250" y2="61538"/>
                        <a14:foregroundMark x1="48250" y1="78170" x2="82250" y2="75052"/>
                        <a14:foregroundMark x1="40625" y1="88358" x2="75125" y2="85031"/>
                        <a14:foregroundMark x1="19125" y1="40956" x2="31250" y2="22661"/>
                        <a14:foregroundMark x1="41500" y1="16632" x2="52000" y2="15177"/>
                        <a14:foregroundMark x1="52750" y1="11435" x2="67500" y2="20998"/>
                        <a14:foregroundMark x1="76500" y1="34096" x2="86000" y2="40956"/>
                        <a14:foregroundMark x1="68250" y1="24324" x2="73250" y2="28898"/>
                        <a14:foregroundMark x1="59625" y1="38046" x2="70625" y2="47609"/>
                        <a14:foregroundMark x1="9875" y1="72349" x2="20000" y2="85031"/>
                        <a14:foregroundMark x1="16875" y1="93971" x2="26000" y2="96258"/>
                        <a14:foregroundMark x1="32500" y1="88150" x2="46125" y2="92516"/>
                        <a14:foregroundMark x1="53875" y1="91892" x2="67375" y2="91892"/>
                        <a14:foregroundMark x1="72000" y1="90852" x2="87000" y2="91060"/>
                        <a14:foregroundMark x1="44625" y1="66944" x2="62875" y2="69231"/>
                        <a14:foregroundMark x1="36875" y1="72141" x2="48125" y2="74428"/>
                        <a14:foregroundMark x1="7000" y1="79418" x2="11000" y2="84407"/>
                        <a14:foregroundMark x1="9000" y1="59044" x2="7375" y2="66736"/>
                        <a14:foregroundMark x1="4750" y1="82744" x2="10250" y2="90852"/>
                        <a14:foregroundMark x1="9375" y1="75468" x2="13625" y2="87526"/>
                        <a14:foregroundMark x1="5250" y1="71102" x2="5250" y2="78170"/>
                        <a14:foregroundMark x1="8625" y1="47193" x2="8375" y2="57173"/>
                        <a14:foregroundMark x1="11250" y1="41372" x2="23375" y2="45946"/>
                        <a14:foregroundMark x1="22000" y1="31185" x2="38125" y2="17048"/>
                        <a14:foregroundMark x1="40875" y1="19751" x2="51750" y2="28898"/>
                        <a14:foregroundMark x1="30875" y1="37422" x2="47500" y2="45322"/>
                        <a14:foregroundMark x1="52125" y1="32017" x2="61250" y2="36383"/>
                        <a14:foregroundMark x1="65875" y1="15593" x2="72375" y2="20166"/>
                        <a14:foregroundMark x1="74375" y1="28482" x2="82500" y2="34304"/>
                        <a14:foregroundMark x1="86625" y1="37214" x2="89750" y2="40333"/>
                        <a14:foregroundMark x1="70250" y1="62994" x2="77875" y2="65281"/>
                        <a14:foregroundMark x1="90500" y1="47193" x2="88875" y2="71726"/>
                        <a14:foregroundMark x1="90875" y1="72973" x2="91500" y2="81497"/>
                        <a14:foregroundMark x1="91500" y1="67983" x2="92625" y2="78378"/>
                        <a14:foregroundMark x1="89625" y1="89813" x2="93500" y2="84615"/>
                        <a14:foregroundMark x1="15375" y1="28898" x2="19625" y2="35759"/>
                        <a14:foregroundMark x1="94750" y1="53638" x2="94750" y2="53638"/>
                        <a14:foregroundMark x1="41000" y1="9356" x2="41000" y2="9356"/>
                        <a14:foregroundMark x1="36500" y1="9356" x2="36500" y2="9356"/>
                        <a14:foregroundMark x1="53625" y1="36798" x2="56250" y2="45946"/>
                        <a14:backgroundMark x1="5750" y1="10811" x2="17250" y2="10187"/>
                      </a14:backgroundRemoval>
                    </a14:imgEffect>
                  </a14:imgLayer>
                </a14:imgProps>
              </a:ext>
              <a:ext uri="{28A0092B-C50C-407E-A947-70E740481C1C}">
                <a14:useLocalDpi xmlns:a14="http://schemas.microsoft.com/office/drawing/2010/main" val="0"/>
              </a:ext>
            </a:extLst>
          </a:blip>
          <a:srcRect/>
          <a:stretch>
            <a:fillRect/>
          </a:stretch>
        </p:blipFill>
        <p:spPr bwMode="auto">
          <a:xfrm>
            <a:off x="6568213" y="2096188"/>
            <a:ext cx="5272718" cy="3170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24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CD63C3E5-4B3E-4197-B55D-9D2A28A578FC}"/>
                                            </p:graphicEl>
                                          </p:spTgt>
                                        </p:tgtEl>
                                        <p:attrNameLst>
                                          <p:attrName>style.visibility</p:attrName>
                                        </p:attrNameLst>
                                      </p:cBhvr>
                                      <p:to>
                                        <p:strVal val="visible"/>
                                      </p:to>
                                    </p:set>
                                    <p:animEffect transition="in" filter="fade">
                                      <p:cBhvr>
                                        <p:cTn id="12" dur="500"/>
                                        <p:tgtEl>
                                          <p:spTgt spid="5">
                                            <p:graphicEl>
                                              <a:dgm id="{CD63C3E5-4B3E-4197-B55D-9D2A28A578F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28B554E8-B5AF-40D4-9245-8074113F92A5}"/>
                                            </p:graphicEl>
                                          </p:spTgt>
                                        </p:tgtEl>
                                        <p:attrNameLst>
                                          <p:attrName>style.visibility</p:attrName>
                                        </p:attrNameLst>
                                      </p:cBhvr>
                                      <p:to>
                                        <p:strVal val="visible"/>
                                      </p:to>
                                    </p:set>
                                    <p:animEffect transition="in" filter="fade">
                                      <p:cBhvr>
                                        <p:cTn id="17" dur="500"/>
                                        <p:tgtEl>
                                          <p:spTgt spid="5">
                                            <p:graphicEl>
                                              <a:dgm id="{28B554E8-B5AF-40D4-9245-8074113F92A5}"/>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graphicEl>
                                              <a:dgm id="{BD3EE602-55CD-4895-A61C-C7C1B4663470}"/>
                                            </p:graphicEl>
                                          </p:spTgt>
                                        </p:tgtEl>
                                        <p:attrNameLst>
                                          <p:attrName>style.visibility</p:attrName>
                                        </p:attrNameLst>
                                      </p:cBhvr>
                                      <p:to>
                                        <p:strVal val="visible"/>
                                      </p:to>
                                    </p:set>
                                    <p:animEffect transition="in" filter="fade">
                                      <p:cBhvr>
                                        <p:cTn id="20" dur="500"/>
                                        <p:tgtEl>
                                          <p:spTgt spid="5">
                                            <p:graphicEl>
                                              <a:dgm id="{BD3EE602-55CD-4895-A61C-C7C1B4663470}"/>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16A5C321-7BB3-4703-8880-FC34A4D1421F}"/>
                                            </p:graphicEl>
                                          </p:spTgt>
                                        </p:tgtEl>
                                        <p:attrNameLst>
                                          <p:attrName>style.visibility</p:attrName>
                                        </p:attrNameLst>
                                      </p:cBhvr>
                                      <p:to>
                                        <p:strVal val="visible"/>
                                      </p:to>
                                    </p:set>
                                    <p:animEffect transition="in" filter="fade">
                                      <p:cBhvr>
                                        <p:cTn id="25" dur="500"/>
                                        <p:tgtEl>
                                          <p:spTgt spid="5">
                                            <p:graphicEl>
                                              <a:dgm id="{16A5C321-7BB3-4703-8880-FC34A4D1421F}"/>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graphicEl>
                                              <a:dgm id="{93464A0B-D439-45C5-B94B-6270FC2F069F}"/>
                                            </p:graphicEl>
                                          </p:spTgt>
                                        </p:tgtEl>
                                        <p:attrNameLst>
                                          <p:attrName>style.visibility</p:attrName>
                                        </p:attrNameLst>
                                      </p:cBhvr>
                                      <p:to>
                                        <p:strVal val="visible"/>
                                      </p:to>
                                    </p:set>
                                    <p:animEffect transition="in" filter="fade">
                                      <p:cBhvr>
                                        <p:cTn id="28" dur="500"/>
                                        <p:tgtEl>
                                          <p:spTgt spid="5">
                                            <p:graphicEl>
                                              <a:dgm id="{93464A0B-D439-45C5-B94B-6270FC2F069F}"/>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graphicEl>
                                              <a:dgm id="{7032459B-E83E-4D97-9C7C-9B1A5D820B73}"/>
                                            </p:graphicEl>
                                          </p:spTgt>
                                        </p:tgtEl>
                                        <p:attrNameLst>
                                          <p:attrName>style.visibility</p:attrName>
                                        </p:attrNameLst>
                                      </p:cBhvr>
                                      <p:to>
                                        <p:strVal val="visible"/>
                                      </p:to>
                                    </p:set>
                                    <p:animEffect transition="in" filter="fade">
                                      <p:cBhvr>
                                        <p:cTn id="33" dur="500"/>
                                        <p:tgtEl>
                                          <p:spTgt spid="5">
                                            <p:graphicEl>
                                              <a:dgm id="{7032459B-E83E-4D97-9C7C-9B1A5D820B73}"/>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graphicEl>
                                              <a:dgm id="{74DAC4AF-1614-4292-8062-9ACB01C9E07A}"/>
                                            </p:graphicEl>
                                          </p:spTgt>
                                        </p:tgtEl>
                                        <p:attrNameLst>
                                          <p:attrName>style.visibility</p:attrName>
                                        </p:attrNameLst>
                                      </p:cBhvr>
                                      <p:to>
                                        <p:strVal val="visible"/>
                                      </p:to>
                                    </p:set>
                                    <p:animEffect transition="in" filter="fade">
                                      <p:cBhvr>
                                        <p:cTn id="36" dur="500"/>
                                        <p:tgtEl>
                                          <p:spTgt spid="5">
                                            <p:graphicEl>
                                              <a:dgm id="{74DAC4AF-1614-4292-8062-9ACB01C9E07A}"/>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graphicEl>
                                              <a:dgm id="{47795E9A-9BBB-460E-8D2A-EBAA73DAC842}"/>
                                            </p:graphicEl>
                                          </p:spTgt>
                                        </p:tgtEl>
                                        <p:attrNameLst>
                                          <p:attrName>style.visibility</p:attrName>
                                        </p:attrNameLst>
                                      </p:cBhvr>
                                      <p:to>
                                        <p:strVal val="visible"/>
                                      </p:to>
                                    </p:set>
                                    <p:animEffect transition="in" filter="fade">
                                      <p:cBhvr>
                                        <p:cTn id="41" dur="500"/>
                                        <p:tgtEl>
                                          <p:spTgt spid="5">
                                            <p:graphicEl>
                                              <a:dgm id="{47795E9A-9BBB-460E-8D2A-EBAA73DAC842}"/>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graphicEl>
                                              <a:dgm id="{43263455-2C71-4885-A4E6-5192B8CD3869}"/>
                                            </p:graphicEl>
                                          </p:spTgt>
                                        </p:tgtEl>
                                        <p:attrNameLst>
                                          <p:attrName>style.visibility</p:attrName>
                                        </p:attrNameLst>
                                      </p:cBhvr>
                                      <p:to>
                                        <p:strVal val="visible"/>
                                      </p:to>
                                    </p:set>
                                    <p:animEffect transition="in" filter="fade">
                                      <p:cBhvr>
                                        <p:cTn id="44" dur="500"/>
                                        <p:tgtEl>
                                          <p:spTgt spid="5">
                                            <p:graphicEl>
                                              <a:dgm id="{43263455-2C71-4885-A4E6-5192B8CD386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graphicEl>
                                              <a:dgm id="{4096DDC2-3AD5-4491-B37C-DE3956F383DF}"/>
                                            </p:graphicEl>
                                          </p:spTgt>
                                        </p:tgtEl>
                                        <p:attrNameLst>
                                          <p:attrName>style.visibility</p:attrName>
                                        </p:attrNameLst>
                                      </p:cBhvr>
                                      <p:to>
                                        <p:strVal val="visible"/>
                                      </p:to>
                                    </p:set>
                                    <p:animEffect transition="in" filter="fade">
                                      <p:cBhvr>
                                        <p:cTn id="49" dur="500"/>
                                        <p:tgtEl>
                                          <p:spTgt spid="5">
                                            <p:graphicEl>
                                              <a:dgm id="{4096DDC2-3AD5-4491-B37C-DE3956F383D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D5240A9-9077-BAC6-AC1E-E4B19712B403}"/>
              </a:ext>
            </a:extLst>
          </p:cNvPr>
          <p:cNvSpPr/>
          <p:nvPr/>
        </p:nvSpPr>
        <p:spPr>
          <a:xfrm>
            <a:off x="568536" y="131888"/>
            <a:ext cx="8811134" cy="508496"/>
          </a:xfrm>
          <a:prstGeom prst="rect">
            <a:avLst/>
          </a:prstGeom>
          <a:solidFill>
            <a:srgbClr val="FBA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2. THỂ HIỆN TÍNH NHÂN VĂN TRONG KHÔNG GIAN MẠNG</a:t>
            </a:r>
          </a:p>
        </p:txBody>
      </p:sp>
      <p:sp>
        <p:nvSpPr>
          <p:cNvPr id="12" name="Rectangle 11">
            <a:extLst>
              <a:ext uri="{FF2B5EF4-FFF2-40B4-BE49-F238E27FC236}">
                <a16:creationId xmlns:a16="http://schemas.microsoft.com/office/drawing/2014/main" xmlns=""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0E404188-BABD-9476-4BCD-5D5C2B963903}"/>
              </a:ext>
            </a:extLst>
          </p:cNvPr>
          <p:cNvPicPr>
            <a:picLocks noChangeAspect="1"/>
          </p:cNvPicPr>
          <p:nvPr/>
        </p:nvPicPr>
        <p:blipFill>
          <a:blip r:embed="rId2"/>
          <a:stretch>
            <a:fillRect/>
          </a:stretch>
        </p:blipFill>
        <p:spPr>
          <a:xfrm>
            <a:off x="39569" y="132733"/>
            <a:ext cx="489398" cy="478017"/>
          </a:xfrm>
          <a:prstGeom prst="rect">
            <a:avLst/>
          </a:prstGeom>
        </p:spPr>
      </p:pic>
      <p:sp>
        <p:nvSpPr>
          <p:cNvPr id="16" name="Freeform: Shape 15">
            <a:extLst>
              <a:ext uri="{FF2B5EF4-FFF2-40B4-BE49-F238E27FC236}">
                <a16:creationId xmlns:a16="http://schemas.microsoft.com/office/drawing/2014/main" xmlns="" id="{EA068AE0-E5DD-FDD8-FE45-F08F60784DCA}"/>
              </a:ext>
            </a:extLst>
          </p:cNvPr>
          <p:cNvSpPr/>
          <p:nvPr/>
        </p:nvSpPr>
        <p:spPr>
          <a:xfrm>
            <a:off x="679333" y="629894"/>
            <a:ext cx="209279" cy="368349"/>
          </a:xfrm>
          <a:custGeom>
            <a:avLst/>
            <a:gdLst/>
            <a:ahLst/>
            <a:cxnLst/>
            <a:rect l="0" t="0" r="0" b="0"/>
            <a:pathLst>
              <a:path>
                <a:moveTo>
                  <a:pt x="0" y="0"/>
                </a:moveTo>
                <a:lnTo>
                  <a:pt x="0" y="368349"/>
                </a:lnTo>
                <a:lnTo>
                  <a:pt x="209279" y="368349"/>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xmlns="" id="{A0A5168B-6151-BC8D-748D-19B17F213244}"/>
              </a:ext>
            </a:extLst>
          </p:cNvPr>
          <p:cNvSpPr/>
          <p:nvPr/>
        </p:nvSpPr>
        <p:spPr>
          <a:xfrm>
            <a:off x="888612" y="772022"/>
            <a:ext cx="6756526"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marL="0" lvl="0" indent="0" algn="ctr" defTabSz="1066800">
              <a:lnSpc>
                <a:spcPct val="90000"/>
              </a:lnSpc>
              <a:spcBef>
                <a:spcPct val="0"/>
              </a:spcBef>
              <a:spcAft>
                <a:spcPct val="35000"/>
              </a:spcAft>
              <a:buNone/>
            </a:pP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endParaRPr lang="en-US" sz="2400" kern="1200" dirty="0"/>
          </a:p>
        </p:txBody>
      </p:sp>
      <p:sp>
        <p:nvSpPr>
          <p:cNvPr id="7" name="Freeform: Shape 6">
            <a:extLst>
              <a:ext uri="{FF2B5EF4-FFF2-40B4-BE49-F238E27FC236}">
                <a16:creationId xmlns:a16="http://schemas.microsoft.com/office/drawing/2014/main" xmlns="" id="{FEB84B35-CAF0-C0F8-E3D5-97088B7F6952}"/>
              </a:ext>
            </a:extLst>
          </p:cNvPr>
          <p:cNvSpPr/>
          <p:nvPr/>
        </p:nvSpPr>
        <p:spPr>
          <a:xfrm>
            <a:off x="733278" y="1784153"/>
            <a:ext cx="4840593" cy="703564"/>
          </a:xfrm>
          <a:custGeom>
            <a:avLst/>
            <a:gdLst>
              <a:gd name="connsiteX0" fmla="*/ 0 w 4840593"/>
              <a:gd name="connsiteY0" fmla="*/ 0 h 703564"/>
              <a:gd name="connsiteX1" fmla="*/ 4840593 w 4840593"/>
              <a:gd name="connsiteY1" fmla="*/ 0 h 703564"/>
              <a:gd name="connsiteX2" fmla="*/ 4840593 w 4840593"/>
              <a:gd name="connsiteY2" fmla="*/ 703564 h 703564"/>
              <a:gd name="connsiteX3" fmla="*/ 0 w 4840593"/>
              <a:gd name="connsiteY3" fmla="*/ 703564 h 703564"/>
              <a:gd name="connsiteX4" fmla="*/ 0 w 4840593"/>
              <a:gd name="connsiteY4" fmla="*/ 0 h 70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593" h="703564">
                <a:moveTo>
                  <a:pt x="0" y="0"/>
                </a:moveTo>
                <a:lnTo>
                  <a:pt x="4840593" y="0"/>
                </a:lnTo>
                <a:lnTo>
                  <a:pt x="4840593" y="703564"/>
                </a:lnTo>
                <a:lnTo>
                  <a:pt x="0" y="703564"/>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6548"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Thảo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luận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trên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diễn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đàn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lịch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sự</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bình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tĩnh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tôn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trọng</a:t>
            </a:r>
            <a:r>
              <a:rPr lang="en-US" sz="2000" kern="1200" dirty="0">
                <a:latin typeface="Times New Roman" panose="02020603050405020304" pitchFamily="18" charset="0"/>
                <a:cs typeface="Times New Roman" panose="02020603050405020304" pitchFamily="18" charset="0"/>
              </a:rPr>
              <a:t> ý </a:t>
            </a:r>
            <a:r>
              <a:rPr lang="en-US" sz="2000" kern="1200" dirty="0" err="1">
                <a:latin typeface="Times New Roman" panose="02020603050405020304" pitchFamily="18" charset="0"/>
                <a:cs typeface="Times New Roman" panose="02020603050405020304" pitchFamily="18" charset="0"/>
              </a:rPr>
              <a:t>kiến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khác</a:t>
            </a:r>
            <a:endParaRPr lang="en-US" sz="2000" kern="12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92840A00-11C8-559F-F271-D230551F5077}"/>
              </a:ext>
            </a:extLst>
          </p:cNvPr>
          <p:cNvSpPr/>
          <p:nvPr/>
        </p:nvSpPr>
        <p:spPr>
          <a:xfrm>
            <a:off x="578725" y="1682527"/>
            <a:ext cx="492495" cy="738743"/>
          </a:xfrm>
          <a:prstGeom prst="rect">
            <a:avLst/>
          </a:prstGeom>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pic>
        <p:nvPicPr>
          <p:cNvPr id="23" name="Picture 22" descr="A hand holding a computer&#10;&#10;Description automatically generated">
            <a:extLst>
              <a:ext uri="{FF2B5EF4-FFF2-40B4-BE49-F238E27FC236}">
                <a16:creationId xmlns:a16="http://schemas.microsoft.com/office/drawing/2014/main" xmlns="" id="{662F733E-40B0-8AD6-0157-CF70F9D89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2351" y="1948152"/>
            <a:ext cx="5740924" cy="3229270"/>
          </a:xfrm>
          <a:prstGeom prst="rect">
            <a:avLst/>
          </a:prstGeom>
        </p:spPr>
      </p:pic>
    </p:spTree>
    <p:extLst>
      <p:ext uri="{BB962C8B-B14F-4D97-AF65-F5344CB8AC3E}">
        <p14:creationId xmlns:p14="http://schemas.microsoft.com/office/powerpoint/2010/main" val="62973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7E6257D-2A89-B6D1-2881-6E29BDFEB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2352" y="1948152"/>
            <a:ext cx="5740924" cy="3229270"/>
          </a:xfrm>
          <a:prstGeom prst="rect">
            <a:avLst/>
          </a:prstGeom>
        </p:spPr>
      </p:pic>
      <p:sp>
        <p:nvSpPr>
          <p:cNvPr id="10" name="Rectangle 9">
            <a:extLst>
              <a:ext uri="{FF2B5EF4-FFF2-40B4-BE49-F238E27FC236}">
                <a16:creationId xmlns:a16="http://schemas.microsoft.com/office/drawing/2014/main" xmlns="" id="{5D5240A9-9077-BAC6-AC1E-E4B19712B403}"/>
              </a:ext>
            </a:extLst>
          </p:cNvPr>
          <p:cNvSpPr/>
          <p:nvPr/>
        </p:nvSpPr>
        <p:spPr>
          <a:xfrm>
            <a:off x="568536" y="131888"/>
            <a:ext cx="8811134" cy="508496"/>
          </a:xfrm>
          <a:prstGeom prst="rect">
            <a:avLst/>
          </a:prstGeom>
          <a:solidFill>
            <a:srgbClr val="FBA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2. THỂ HIỆN TÍNH NHÂN VĂN TRONG KHÔNG GIAN MẠNG</a:t>
            </a:r>
          </a:p>
        </p:txBody>
      </p:sp>
      <p:sp>
        <p:nvSpPr>
          <p:cNvPr id="12" name="Rectangle 11">
            <a:extLst>
              <a:ext uri="{FF2B5EF4-FFF2-40B4-BE49-F238E27FC236}">
                <a16:creationId xmlns:a16="http://schemas.microsoft.com/office/drawing/2014/main" xmlns=""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0E404188-BABD-9476-4BCD-5D5C2B963903}"/>
              </a:ext>
            </a:extLst>
          </p:cNvPr>
          <p:cNvPicPr>
            <a:picLocks noChangeAspect="1"/>
          </p:cNvPicPr>
          <p:nvPr/>
        </p:nvPicPr>
        <p:blipFill>
          <a:blip r:embed="rId3"/>
          <a:stretch>
            <a:fillRect/>
          </a:stretch>
        </p:blipFill>
        <p:spPr>
          <a:xfrm>
            <a:off x="39569" y="132733"/>
            <a:ext cx="489398" cy="478017"/>
          </a:xfrm>
          <a:prstGeom prst="rect">
            <a:avLst/>
          </a:prstGeom>
        </p:spPr>
      </p:pic>
      <p:sp>
        <p:nvSpPr>
          <p:cNvPr id="16" name="Freeform: Shape 15">
            <a:extLst>
              <a:ext uri="{FF2B5EF4-FFF2-40B4-BE49-F238E27FC236}">
                <a16:creationId xmlns:a16="http://schemas.microsoft.com/office/drawing/2014/main" xmlns="" id="{EA068AE0-E5DD-FDD8-FE45-F08F60784DCA}"/>
              </a:ext>
            </a:extLst>
          </p:cNvPr>
          <p:cNvSpPr/>
          <p:nvPr/>
        </p:nvSpPr>
        <p:spPr>
          <a:xfrm>
            <a:off x="679333" y="629894"/>
            <a:ext cx="209279" cy="368349"/>
          </a:xfrm>
          <a:custGeom>
            <a:avLst/>
            <a:gdLst/>
            <a:ahLst/>
            <a:cxnLst/>
            <a:rect l="0" t="0" r="0" b="0"/>
            <a:pathLst>
              <a:path>
                <a:moveTo>
                  <a:pt x="0" y="0"/>
                </a:moveTo>
                <a:lnTo>
                  <a:pt x="0" y="368349"/>
                </a:lnTo>
                <a:lnTo>
                  <a:pt x="209279" y="368349"/>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xmlns="" id="{A0A5168B-6151-BC8D-748D-19B17F213244}"/>
              </a:ext>
            </a:extLst>
          </p:cNvPr>
          <p:cNvSpPr/>
          <p:nvPr/>
        </p:nvSpPr>
        <p:spPr>
          <a:xfrm>
            <a:off x="888612" y="772022"/>
            <a:ext cx="6756526"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marL="0" lvl="0" indent="0" algn="ctr" defTabSz="1066800">
              <a:lnSpc>
                <a:spcPct val="90000"/>
              </a:lnSpc>
              <a:spcBef>
                <a:spcPct val="0"/>
              </a:spcBef>
              <a:spcAft>
                <a:spcPct val="35000"/>
              </a:spcAft>
              <a:buNone/>
            </a:pP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endParaRPr lang="en-US" sz="2400" kern="1200" dirty="0"/>
          </a:p>
        </p:txBody>
      </p:sp>
      <p:sp>
        <p:nvSpPr>
          <p:cNvPr id="7" name="Freeform: Shape 6">
            <a:extLst>
              <a:ext uri="{FF2B5EF4-FFF2-40B4-BE49-F238E27FC236}">
                <a16:creationId xmlns:a16="http://schemas.microsoft.com/office/drawing/2014/main" xmlns="" id="{FEB84B35-CAF0-C0F8-E3D5-97088B7F6952}"/>
              </a:ext>
            </a:extLst>
          </p:cNvPr>
          <p:cNvSpPr/>
          <p:nvPr/>
        </p:nvSpPr>
        <p:spPr>
          <a:xfrm>
            <a:off x="733278" y="1784153"/>
            <a:ext cx="4840593" cy="703564"/>
          </a:xfrm>
          <a:custGeom>
            <a:avLst/>
            <a:gdLst>
              <a:gd name="connsiteX0" fmla="*/ 0 w 4840593"/>
              <a:gd name="connsiteY0" fmla="*/ 0 h 703564"/>
              <a:gd name="connsiteX1" fmla="*/ 4840593 w 4840593"/>
              <a:gd name="connsiteY1" fmla="*/ 0 h 703564"/>
              <a:gd name="connsiteX2" fmla="*/ 4840593 w 4840593"/>
              <a:gd name="connsiteY2" fmla="*/ 703564 h 703564"/>
              <a:gd name="connsiteX3" fmla="*/ 0 w 4840593"/>
              <a:gd name="connsiteY3" fmla="*/ 703564 h 703564"/>
              <a:gd name="connsiteX4" fmla="*/ 0 w 4840593"/>
              <a:gd name="connsiteY4" fmla="*/ 0 h 70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593" h="703564">
                <a:moveTo>
                  <a:pt x="0" y="0"/>
                </a:moveTo>
                <a:lnTo>
                  <a:pt x="4840593" y="0"/>
                </a:lnTo>
                <a:lnTo>
                  <a:pt x="4840593" y="703564"/>
                </a:lnTo>
                <a:lnTo>
                  <a:pt x="0" y="703564"/>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6548"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Thảo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luận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trên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diễn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đàn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lịch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sự</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bình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tĩnh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tôn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trọng</a:t>
            </a:r>
            <a:r>
              <a:rPr lang="en-US" sz="2000" kern="1200" dirty="0">
                <a:latin typeface="Times New Roman" panose="02020603050405020304" pitchFamily="18" charset="0"/>
                <a:cs typeface="Times New Roman" panose="02020603050405020304" pitchFamily="18" charset="0"/>
              </a:rPr>
              <a:t> ý </a:t>
            </a:r>
            <a:r>
              <a:rPr lang="en-US" sz="2000" kern="1200" dirty="0" err="1">
                <a:latin typeface="Times New Roman" panose="02020603050405020304" pitchFamily="18" charset="0"/>
                <a:cs typeface="Times New Roman" panose="02020603050405020304" pitchFamily="18" charset="0"/>
              </a:rPr>
              <a:t>kiến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khác</a:t>
            </a:r>
            <a:endParaRPr lang="en-US" sz="2000" kern="12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92840A00-11C8-559F-F271-D230551F5077}"/>
              </a:ext>
            </a:extLst>
          </p:cNvPr>
          <p:cNvSpPr/>
          <p:nvPr/>
        </p:nvSpPr>
        <p:spPr>
          <a:xfrm>
            <a:off x="578725" y="1682527"/>
            <a:ext cx="492495" cy="738743"/>
          </a:xfrm>
          <a:prstGeom prst="rect">
            <a:avLst/>
          </a:prstGeom>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3" name="Freeform: Shape 12">
            <a:extLst>
              <a:ext uri="{FF2B5EF4-FFF2-40B4-BE49-F238E27FC236}">
                <a16:creationId xmlns:a16="http://schemas.microsoft.com/office/drawing/2014/main" xmlns="" id="{A9BDC44F-9364-B763-564D-E5A6A4A64322}"/>
              </a:ext>
            </a:extLst>
          </p:cNvPr>
          <p:cNvSpPr/>
          <p:nvPr/>
        </p:nvSpPr>
        <p:spPr>
          <a:xfrm>
            <a:off x="733278" y="2669863"/>
            <a:ext cx="4840593" cy="703564"/>
          </a:xfrm>
          <a:custGeom>
            <a:avLst/>
            <a:gdLst>
              <a:gd name="connsiteX0" fmla="*/ 0 w 4840593"/>
              <a:gd name="connsiteY0" fmla="*/ 0 h 703564"/>
              <a:gd name="connsiteX1" fmla="*/ 4840593 w 4840593"/>
              <a:gd name="connsiteY1" fmla="*/ 0 h 703564"/>
              <a:gd name="connsiteX2" fmla="*/ 4840593 w 4840593"/>
              <a:gd name="connsiteY2" fmla="*/ 703564 h 703564"/>
              <a:gd name="connsiteX3" fmla="*/ 0 w 4840593"/>
              <a:gd name="connsiteY3" fmla="*/ 703564 h 703564"/>
              <a:gd name="connsiteX4" fmla="*/ 0 w 4840593"/>
              <a:gd name="connsiteY4" fmla="*/ 0 h 70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593" h="703564">
                <a:moveTo>
                  <a:pt x="0" y="0"/>
                </a:moveTo>
                <a:lnTo>
                  <a:pt x="4840593" y="0"/>
                </a:lnTo>
                <a:lnTo>
                  <a:pt x="4840593" y="703564"/>
                </a:lnTo>
                <a:lnTo>
                  <a:pt x="0" y="703564"/>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6548"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Đọc</a:t>
            </a:r>
            <a:r>
              <a:rPr lang="en-US" sz="2000" kern="1200" dirty="0">
                <a:latin typeface="Times New Roman" panose="02020603050405020304" pitchFamily="18" charset="0"/>
                <a:cs typeface="Times New Roman" panose="02020603050405020304" pitchFamily="18" charset="0"/>
              </a:rPr>
              <a:t> tin </a:t>
            </a:r>
            <a:r>
              <a:rPr lang="en-US" sz="2000" kern="1200" dirty="0" err="1">
                <a:latin typeface="Times New Roman" panose="02020603050405020304" pitchFamily="18" charset="0"/>
                <a:cs typeface="Times New Roman" panose="02020603050405020304" pitchFamily="18" charset="0"/>
              </a:rPr>
              <a:t>trên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mạng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xã</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hội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chọn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lọc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thông</a:t>
            </a:r>
            <a:r>
              <a:rPr lang="en-US" sz="2000" kern="1200" dirty="0">
                <a:latin typeface="Times New Roman" panose="02020603050405020304" pitchFamily="18" charset="0"/>
                <a:cs typeface="Times New Roman" panose="02020603050405020304" pitchFamily="18" charset="0"/>
              </a:rPr>
              <a:t> tin </a:t>
            </a:r>
            <a:r>
              <a:rPr lang="en-US" sz="2000" kern="1200" dirty="0" err="1">
                <a:latin typeface="Times New Roman" panose="02020603050405020304" pitchFamily="18" charset="0"/>
                <a:cs typeface="Times New Roman" panose="02020603050405020304" pitchFamily="18" charset="0"/>
              </a:rPr>
              <a:t>lành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mạnh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bổ</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ích</a:t>
            </a:r>
            <a:endParaRPr lang="en-US" sz="2000" kern="12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020E31B9-C7D6-910B-FFFC-013A87CEBE5E}"/>
              </a:ext>
            </a:extLst>
          </p:cNvPr>
          <p:cNvSpPr/>
          <p:nvPr/>
        </p:nvSpPr>
        <p:spPr>
          <a:xfrm>
            <a:off x="578725" y="2568237"/>
            <a:ext cx="492495" cy="738743"/>
          </a:xfrm>
          <a:prstGeom prst="rect">
            <a:avLst/>
          </a:prstGeom>
        </p:spPr>
        <p:style>
          <a:lnRef idx="2">
            <a:schemeClr val="lt1">
              <a:hueOff val="0"/>
              <a:satOff val="0"/>
              <a:lumOff val="0"/>
              <a:alphaOff val="0"/>
            </a:schemeClr>
          </a:lnRef>
          <a:fillRef idx="1">
            <a:schemeClr val="accent4">
              <a:tint val="50000"/>
              <a:hueOff val="2697049"/>
              <a:satOff val="-12551"/>
              <a:lumOff val="-551"/>
              <a:alphaOff val="0"/>
            </a:schemeClr>
          </a:fillRef>
          <a:effectRef idx="0">
            <a:schemeClr val="accent4">
              <a:tint val="50000"/>
              <a:hueOff val="2697049"/>
              <a:satOff val="-12551"/>
              <a:lumOff val="-551"/>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83384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FDEC89A-2C37-7EDE-5D75-418895F29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2352" y="1948153"/>
            <a:ext cx="5740924" cy="3229270"/>
          </a:xfrm>
          <a:prstGeom prst="rect">
            <a:avLst/>
          </a:prstGeom>
        </p:spPr>
      </p:pic>
      <p:sp>
        <p:nvSpPr>
          <p:cNvPr id="10" name="Rectangle 9">
            <a:extLst>
              <a:ext uri="{FF2B5EF4-FFF2-40B4-BE49-F238E27FC236}">
                <a16:creationId xmlns:a16="http://schemas.microsoft.com/office/drawing/2014/main" xmlns="" id="{5D5240A9-9077-BAC6-AC1E-E4B19712B403}"/>
              </a:ext>
            </a:extLst>
          </p:cNvPr>
          <p:cNvSpPr/>
          <p:nvPr/>
        </p:nvSpPr>
        <p:spPr>
          <a:xfrm>
            <a:off x="568536" y="131888"/>
            <a:ext cx="8811134" cy="508496"/>
          </a:xfrm>
          <a:prstGeom prst="rect">
            <a:avLst/>
          </a:prstGeom>
          <a:solidFill>
            <a:srgbClr val="FBA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2. THỂ HIỆN TÍNH NHÂN VĂN TRONG KHÔNG GIAN MẠNG</a:t>
            </a:r>
          </a:p>
        </p:txBody>
      </p:sp>
      <p:sp>
        <p:nvSpPr>
          <p:cNvPr id="12" name="Rectangle 11">
            <a:extLst>
              <a:ext uri="{FF2B5EF4-FFF2-40B4-BE49-F238E27FC236}">
                <a16:creationId xmlns:a16="http://schemas.microsoft.com/office/drawing/2014/main" xmlns=""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0E404188-BABD-9476-4BCD-5D5C2B963903}"/>
              </a:ext>
            </a:extLst>
          </p:cNvPr>
          <p:cNvPicPr>
            <a:picLocks noChangeAspect="1"/>
          </p:cNvPicPr>
          <p:nvPr/>
        </p:nvPicPr>
        <p:blipFill>
          <a:blip r:embed="rId3"/>
          <a:stretch>
            <a:fillRect/>
          </a:stretch>
        </p:blipFill>
        <p:spPr>
          <a:xfrm>
            <a:off x="39569" y="132733"/>
            <a:ext cx="489398" cy="478017"/>
          </a:xfrm>
          <a:prstGeom prst="rect">
            <a:avLst/>
          </a:prstGeom>
        </p:spPr>
      </p:pic>
      <p:sp>
        <p:nvSpPr>
          <p:cNvPr id="16" name="Freeform: Shape 15">
            <a:extLst>
              <a:ext uri="{FF2B5EF4-FFF2-40B4-BE49-F238E27FC236}">
                <a16:creationId xmlns:a16="http://schemas.microsoft.com/office/drawing/2014/main" xmlns="" id="{EA068AE0-E5DD-FDD8-FE45-F08F60784DCA}"/>
              </a:ext>
            </a:extLst>
          </p:cNvPr>
          <p:cNvSpPr/>
          <p:nvPr/>
        </p:nvSpPr>
        <p:spPr>
          <a:xfrm>
            <a:off x="679333" y="629894"/>
            <a:ext cx="209279" cy="368349"/>
          </a:xfrm>
          <a:custGeom>
            <a:avLst/>
            <a:gdLst/>
            <a:ahLst/>
            <a:cxnLst/>
            <a:rect l="0" t="0" r="0" b="0"/>
            <a:pathLst>
              <a:path>
                <a:moveTo>
                  <a:pt x="0" y="0"/>
                </a:moveTo>
                <a:lnTo>
                  <a:pt x="0" y="368349"/>
                </a:lnTo>
                <a:lnTo>
                  <a:pt x="209279" y="368349"/>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xmlns="" id="{A0A5168B-6151-BC8D-748D-19B17F213244}"/>
              </a:ext>
            </a:extLst>
          </p:cNvPr>
          <p:cNvSpPr/>
          <p:nvPr/>
        </p:nvSpPr>
        <p:spPr>
          <a:xfrm>
            <a:off x="888612" y="772022"/>
            <a:ext cx="6756526"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marL="0" lvl="0" indent="0" algn="ctr" defTabSz="1066800">
              <a:lnSpc>
                <a:spcPct val="90000"/>
              </a:lnSpc>
              <a:spcBef>
                <a:spcPct val="0"/>
              </a:spcBef>
              <a:spcAft>
                <a:spcPct val="35000"/>
              </a:spcAft>
              <a:buNone/>
            </a:pP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endParaRPr lang="en-US" sz="2400" kern="1200" dirty="0"/>
          </a:p>
        </p:txBody>
      </p:sp>
      <p:sp>
        <p:nvSpPr>
          <p:cNvPr id="7" name="Freeform: Shape 6">
            <a:extLst>
              <a:ext uri="{FF2B5EF4-FFF2-40B4-BE49-F238E27FC236}">
                <a16:creationId xmlns:a16="http://schemas.microsoft.com/office/drawing/2014/main" xmlns="" id="{FEB84B35-CAF0-C0F8-E3D5-97088B7F6952}"/>
              </a:ext>
            </a:extLst>
          </p:cNvPr>
          <p:cNvSpPr/>
          <p:nvPr/>
        </p:nvSpPr>
        <p:spPr>
          <a:xfrm>
            <a:off x="733278" y="1784153"/>
            <a:ext cx="4840593" cy="703564"/>
          </a:xfrm>
          <a:custGeom>
            <a:avLst/>
            <a:gdLst>
              <a:gd name="connsiteX0" fmla="*/ 0 w 4840593"/>
              <a:gd name="connsiteY0" fmla="*/ 0 h 703564"/>
              <a:gd name="connsiteX1" fmla="*/ 4840593 w 4840593"/>
              <a:gd name="connsiteY1" fmla="*/ 0 h 703564"/>
              <a:gd name="connsiteX2" fmla="*/ 4840593 w 4840593"/>
              <a:gd name="connsiteY2" fmla="*/ 703564 h 703564"/>
              <a:gd name="connsiteX3" fmla="*/ 0 w 4840593"/>
              <a:gd name="connsiteY3" fmla="*/ 703564 h 703564"/>
              <a:gd name="connsiteX4" fmla="*/ 0 w 4840593"/>
              <a:gd name="connsiteY4" fmla="*/ 0 h 70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593" h="703564">
                <a:moveTo>
                  <a:pt x="0" y="0"/>
                </a:moveTo>
                <a:lnTo>
                  <a:pt x="4840593" y="0"/>
                </a:lnTo>
                <a:lnTo>
                  <a:pt x="4840593" y="703564"/>
                </a:lnTo>
                <a:lnTo>
                  <a:pt x="0" y="703564"/>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6548"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Thảo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luận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trên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diễn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đàn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lịch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sự</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bình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tĩnh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tôn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trọng</a:t>
            </a:r>
            <a:r>
              <a:rPr lang="en-US" sz="2000" kern="1200" dirty="0">
                <a:latin typeface="Times New Roman" panose="02020603050405020304" pitchFamily="18" charset="0"/>
                <a:cs typeface="Times New Roman" panose="02020603050405020304" pitchFamily="18" charset="0"/>
              </a:rPr>
              <a:t> ý </a:t>
            </a:r>
            <a:r>
              <a:rPr lang="en-US" sz="2000" kern="1200" dirty="0" err="1">
                <a:latin typeface="Times New Roman" panose="02020603050405020304" pitchFamily="18" charset="0"/>
                <a:cs typeface="Times New Roman" panose="02020603050405020304" pitchFamily="18" charset="0"/>
              </a:rPr>
              <a:t>kiến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khác</a:t>
            </a:r>
            <a:endParaRPr lang="en-US" sz="2000" kern="12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92840A00-11C8-559F-F271-D230551F5077}"/>
              </a:ext>
            </a:extLst>
          </p:cNvPr>
          <p:cNvSpPr/>
          <p:nvPr/>
        </p:nvSpPr>
        <p:spPr>
          <a:xfrm>
            <a:off x="578725" y="1682527"/>
            <a:ext cx="492495" cy="738743"/>
          </a:xfrm>
          <a:prstGeom prst="rect">
            <a:avLst/>
          </a:prstGeom>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3" name="Freeform: Shape 12">
            <a:extLst>
              <a:ext uri="{FF2B5EF4-FFF2-40B4-BE49-F238E27FC236}">
                <a16:creationId xmlns:a16="http://schemas.microsoft.com/office/drawing/2014/main" xmlns="" id="{A9BDC44F-9364-B763-564D-E5A6A4A64322}"/>
              </a:ext>
            </a:extLst>
          </p:cNvPr>
          <p:cNvSpPr/>
          <p:nvPr/>
        </p:nvSpPr>
        <p:spPr>
          <a:xfrm>
            <a:off x="733278" y="2669863"/>
            <a:ext cx="4840593" cy="703564"/>
          </a:xfrm>
          <a:custGeom>
            <a:avLst/>
            <a:gdLst>
              <a:gd name="connsiteX0" fmla="*/ 0 w 4840593"/>
              <a:gd name="connsiteY0" fmla="*/ 0 h 703564"/>
              <a:gd name="connsiteX1" fmla="*/ 4840593 w 4840593"/>
              <a:gd name="connsiteY1" fmla="*/ 0 h 703564"/>
              <a:gd name="connsiteX2" fmla="*/ 4840593 w 4840593"/>
              <a:gd name="connsiteY2" fmla="*/ 703564 h 703564"/>
              <a:gd name="connsiteX3" fmla="*/ 0 w 4840593"/>
              <a:gd name="connsiteY3" fmla="*/ 703564 h 703564"/>
              <a:gd name="connsiteX4" fmla="*/ 0 w 4840593"/>
              <a:gd name="connsiteY4" fmla="*/ 0 h 70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593" h="703564">
                <a:moveTo>
                  <a:pt x="0" y="0"/>
                </a:moveTo>
                <a:lnTo>
                  <a:pt x="4840593" y="0"/>
                </a:lnTo>
                <a:lnTo>
                  <a:pt x="4840593" y="703564"/>
                </a:lnTo>
                <a:lnTo>
                  <a:pt x="0" y="703564"/>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6548"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Đọc</a:t>
            </a:r>
            <a:r>
              <a:rPr lang="en-US" sz="2000" kern="1200" dirty="0">
                <a:latin typeface="Times New Roman" panose="02020603050405020304" pitchFamily="18" charset="0"/>
                <a:cs typeface="Times New Roman" panose="02020603050405020304" pitchFamily="18" charset="0"/>
              </a:rPr>
              <a:t> tin </a:t>
            </a:r>
            <a:r>
              <a:rPr lang="en-US" sz="2000" kern="1200" dirty="0" err="1">
                <a:latin typeface="Times New Roman" panose="02020603050405020304" pitchFamily="18" charset="0"/>
                <a:cs typeface="Times New Roman" panose="02020603050405020304" pitchFamily="18" charset="0"/>
              </a:rPr>
              <a:t>trên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mạng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xã</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hội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chọn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lọc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thông</a:t>
            </a:r>
            <a:r>
              <a:rPr lang="en-US" sz="2000" kern="1200" dirty="0">
                <a:latin typeface="Times New Roman" panose="02020603050405020304" pitchFamily="18" charset="0"/>
                <a:cs typeface="Times New Roman" panose="02020603050405020304" pitchFamily="18" charset="0"/>
              </a:rPr>
              <a:t> tin </a:t>
            </a:r>
            <a:r>
              <a:rPr lang="en-US" sz="2000" kern="1200" dirty="0" err="1">
                <a:latin typeface="Times New Roman" panose="02020603050405020304" pitchFamily="18" charset="0"/>
                <a:cs typeface="Times New Roman" panose="02020603050405020304" pitchFamily="18" charset="0"/>
              </a:rPr>
              <a:t>lành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mạnh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bổ</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ích</a:t>
            </a:r>
            <a:endParaRPr lang="en-US" sz="2000" kern="12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020E31B9-C7D6-910B-FFFC-013A87CEBE5E}"/>
              </a:ext>
            </a:extLst>
          </p:cNvPr>
          <p:cNvSpPr/>
          <p:nvPr/>
        </p:nvSpPr>
        <p:spPr>
          <a:xfrm>
            <a:off x="578725" y="2568237"/>
            <a:ext cx="492495" cy="738743"/>
          </a:xfrm>
          <a:prstGeom prst="rect">
            <a:avLst/>
          </a:prstGeom>
        </p:spPr>
        <p:style>
          <a:lnRef idx="2">
            <a:schemeClr val="lt1">
              <a:hueOff val="0"/>
              <a:satOff val="0"/>
              <a:lumOff val="0"/>
              <a:alphaOff val="0"/>
            </a:schemeClr>
          </a:lnRef>
          <a:fillRef idx="1">
            <a:schemeClr val="accent4">
              <a:tint val="50000"/>
              <a:hueOff val="2697049"/>
              <a:satOff val="-12551"/>
              <a:lumOff val="-551"/>
              <a:alphaOff val="0"/>
            </a:schemeClr>
          </a:fillRef>
          <a:effectRef idx="0">
            <a:schemeClr val="accent4">
              <a:tint val="50000"/>
              <a:hueOff val="2697049"/>
              <a:satOff val="-12551"/>
              <a:lumOff val="-551"/>
              <a:alphaOff val="0"/>
            </a:schemeClr>
          </a:effectRef>
          <a:fontRef idx="minor">
            <a:schemeClr val="lt1">
              <a:hueOff val="0"/>
              <a:satOff val="0"/>
              <a:lumOff val="0"/>
              <a:alphaOff val="0"/>
            </a:schemeClr>
          </a:fontRef>
        </p:style>
      </p:sp>
      <p:sp>
        <p:nvSpPr>
          <p:cNvPr id="15" name="Freeform: Shape 14">
            <a:extLst>
              <a:ext uri="{FF2B5EF4-FFF2-40B4-BE49-F238E27FC236}">
                <a16:creationId xmlns:a16="http://schemas.microsoft.com/office/drawing/2014/main" xmlns="" id="{FFAECDD7-43DA-1FBB-5089-CDD36F0F574E}"/>
              </a:ext>
            </a:extLst>
          </p:cNvPr>
          <p:cNvSpPr/>
          <p:nvPr/>
        </p:nvSpPr>
        <p:spPr>
          <a:xfrm>
            <a:off x="733278" y="3555573"/>
            <a:ext cx="4840593" cy="703564"/>
          </a:xfrm>
          <a:custGeom>
            <a:avLst/>
            <a:gdLst>
              <a:gd name="connsiteX0" fmla="*/ 0 w 4840593"/>
              <a:gd name="connsiteY0" fmla="*/ 0 h 703564"/>
              <a:gd name="connsiteX1" fmla="*/ 4840593 w 4840593"/>
              <a:gd name="connsiteY1" fmla="*/ 0 h 703564"/>
              <a:gd name="connsiteX2" fmla="*/ 4840593 w 4840593"/>
              <a:gd name="connsiteY2" fmla="*/ 703564 h 703564"/>
              <a:gd name="connsiteX3" fmla="*/ 0 w 4840593"/>
              <a:gd name="connsiteY3" fmla="*/ 703564 h 703564"/>
              <a:gd name="connsiteX4" fmla="*/ 0 w 4840593"/>
              <a:gd name="connsiteY4" fmla="*/ 0 h 70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593" h="703564">
                <a:moveTo>
                  <a:pt x="0" y="0"/>
                </a:moveTo>
                <a:lnTo>
                  <a:pt x="4840593" y="0"/>
                </a:lnTo>
                <a:lnTo>
                  <a:pt x="4840593" y="703564"/>
                </a:lnTo>
                <a:lnTo>
                  <a:pt x="0" y="703564"/>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6548"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Khôn</a:t>
            </a:r>
            <a:r>
              <a:rPr lang="en-US" sz="2000" dirty="0" err="1">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 chia </a:t>
            </a:r>
            <a:r>
              <a:rPr lang="en-US" sz="2000" dirty="0" err="1">
                <a:latin typeface="Times New Roman" panose="02020603050405020304" pitchFamily="18" charset="0"/>
                <a:cs typeface="Times New Roman" panose="02020603050405020304" pitchFamily="18" charset="0"/>
              </a:rPr>
              <a:t>sẻ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cá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phép</a:t>
            </a:r>
            <a:endParaRPr lang="en-US" sz="2000" kern="1200"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039911AE-9B59-2357-D66A-7E08A1BFCD3E}"/>
              </a:ext>
            </a:extLst>
          </p:cNvPr>
          <p:cNvSpPr/>
          <p:nvPr/>
        </p:nvSpPr>
        <p:spPr>
          <a:xfrm>
            <a:off x="578725" y="3453947"/>
            <a:ext cx="492495" cy="738743"/>
          </a:xfrm>
          <a:prstGeom prst="rect">
            <a:avLst/>
          </a:prstGeom>
        </p:spPr>
        <p:style>
          <a:lnRef idx="2">
            <a:schemeClr val="lt1">
              <a:hueOff val="0"/>
              <a:satOff val="0"/>
              <a:lumOff val="0"/>
              <a:alphaOff val="0"/>
            </a:schemeClr>
          </a:lnRef>
          <a:fillRef idx="1">
            <a:schemeClr val="accent4">
              <a:tint val="50000"/>
              <a:hueOff val="5394097"/>
              <a:satOff val="-25103"/>
              <a:lumOff val="-1101"/>
              <a:alphaOff val="0"/>
            </a:schemeClr>
          </a:fillRef>
          <a:effectRef idx="0">
            <a:schemeClr val="accent4">
              <a:tint val="50000"/>
              <a:hueOff val="5394097"/>
              <a:satOff val="-25103"/>
              <a:lumOff val="-1101"/>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60203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4809</TotalTime>
  <Words>1541</Words>
  <Application>Microsoft Office PowerPoint</Application>
  <PresentationFormat>Custom</PresentationFormat>
  <Paragraphs>102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DamDH</dc:creator>
  <cp:lastModifiedBy>admin</cp:lastModifiedBy>
  <cp:revision>69</cp:revision>
  <dcterms:created xsi:type="dcterms:W3CDTF">2024-05-04T17:09:24Z</dcterms:created>
  <dcterms:modified xsi:type="dcterms:W3CDTF">2025-08-29T08:01:03Z</dcterms:modified>
</cp:coreProperties>
</file>