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72" r:id="rId2"/>
    <p:sldMasterId id="2147483696" r:id="rId3"/>
    <p:sldMasterId id="2147483708" r:id="rId4"/>
    <p:sldMasterId id="2147483721" r:id="rId5"/>
    <p:sldMasterId id="2147483746" r:id="rId6"/>
    <p:sldMasterId id="2147483758" r:id="rId7"/>
    <p:sldMasterId id="2147483770" r:id="rId8"/>
    <p:sldMasterId id="2147483796" r:id="rId9"/>
    <p:sldMasterId id="2147483809" r:id="rId10"/>
  </p:sldMasterIdLst>
  <p:notesMasterIdLst>
    <p:notesMasterId r:id="rId33"/>
  </p:notesMasterIdLst>
  <p:sldIdLst>
    <p:sldId id="282" r:id="rId11"/>
    <p:sldId id="286" r:id="rId12"/>
    <p:sldId id="287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7" r:id="rId22"/>
    <p:sldId id="268" r:id="rId23"/>
    <p:sldId id="270" r:id="rId24"/>
    <p:sldId id="277" r:id="rId25"/>
    <p:sldId id="271" r:id="rId26"/>
    <p:sldId id="272" r:id="rId27"/>
    <p:sldId id="273" r:id="rId28"/>
    <p:sldId id="274" r:id="rId29"/>
    <p:sldId id="276" r:id="rId30"/>
    <p:sldId id="278" r:id="rId31"/>
    <p:sldId id="279" r:id="rId32"/>
  </p:sldIdLst>
  <p:sldSz cx="12192000" cy="6858000"/>
  <p:notesSz cx="6858000" cy="9144000"/>
  <p:embeddedFontLst>
    <p:embeddedFont>
      <p:font typeface=".VnTime" pitchFamily="34" charset="0"/>
      <p:regular r:id="rId34"/>
      <p:bold r:id="rId35"/>
      <p:italic r:id="rId36"/>
      <p:bold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Calibri Light" pitchFamily="34" charset="0"/>
      <p:regular r:id="rId42"/>
      <p:italic r:id="rId43"/>
    </p:embeddedFont>
    <p:embeddedFont>
      <p:font typeface="Tahoma" pitchFamily="34" charset="0"/>
      <p:regular r:id="rId44"/>
      <p:bold r:id="rId45"/>
    </p:embeddedFont>
    <p:embeddedFont>
      <p:font typeface="Segoe UI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jJgDJG6RtqiuPGtZMk5O1DKJ5C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82" autoAdjust="0"/>
  </p:normalViewPr>
  <p:slideViewPr>
    <p:cSldViewPr snapToGrid="0">
      <p:cViewPr varScale="1">
        <p:scale>
          <a:sx n="55" d="100"/>
          <a:sy n="55" d="100"/>
        </p:scale>
        <p:origin x="-42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customschemas.google.com/relationships/presentationmetadata" Target="meta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66742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fld id="{F286FB8E-D771-4D41-8FE7-30C389CD9456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2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58750" indent="0" eaLnBrk="1" hangingPunct="1">
              <a:spcBef>
                <a:spcPct val="0"/>
              </a:spcBef>
              <a:buNone/>
              <a:tabLst>
                <a:tab pos="3529013" algn="ctr"/>
              </a:tabLst>
            </a:pPr>
            <a:endParaRPr lang="en-US" altLang="en-US" sz="2000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8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0"/>
          <p:cNvSpPr txBox="1">
            <a:spLocks noGrp="1"/>
          </p:cNvSpPr>
          <p:nvPr>
            <p:ph type="title"/>
          </p:nvPr>
        </p:nvSpPr>
        <p:spPr>
          <a:xfrm rot="5400000">
            <a:off x="7133526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0"/>
          <p:cNvSpPr txBox="1">
            <a:spLocks noGrp="1"/>
          </p:cNvSpPr>
          <p:nvPr>
            <p:ph type="body" idx="1"/>
          </p:nvPr>
        </p:nvSpPr>
        <p:spPr>
          <a:xfrm rot="5400000">
            <a:off x="1799526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5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2"/>
            <a:ext cx="2628900" cy="5811839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34" y="365162"/>
            <a:ext cx="7734300" cy="5811839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54B52-3398-4A6A-A738-88A1B6E69E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9806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1F567-0C16-4D79-BB73-6A25D5A190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4762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41719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45152" y="1837944"/>
            <a:ext cx="6967728" cy="2624328"/>
          </a:xfrm>
        </p:spPr>
        <p:txBody>
          <a:bodyPr>
            <a:normAutofit fontScale="90000"/>
          </a:bodyPr>
          <a:lstStyle>
            <a:lvl1pPr algn="ctr">
              <a:defRPr sz="4400" b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08125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/>
          <a:stretch>
            <a:fillRect/>
          </a:stretch>
        </p:blipFill>
        <p:spPr bwMode="auto">
          <a:xfrm>
            <a:off x="44450" y="5638800"/>
            <a:ext cx="121475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4654823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</p:spPr>
        <p:txBody>
          <a:bodyPr rtlCol="0" anchor="t">
            <a:normAutofit/>
          </a:bodyPr>
          <a:lstStyle>
            <a:lvl1pPr>
              <a:defRPr lang="en-US" sz="4000" b="1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0134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0"/>
            <a:ext cx="12192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</p:spPr>
        <p:txBody>
          <a:bodyPr rtlCol="0" anchor="t">
            <a:normAutofit/>
          </a:bodyPr>
          <a:lstStyle>
            <a:lvl1pPr>
              <a:defRPr lang="en-US" sz="4000" b="1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680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66700"/>
            <a:ext cx="404812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8"/>
          </a:xfrm>
        </p:spPr>
        <p:txBody>
          <a:bodyPr rtlCol="0" anchor="t">
            <a:normAutofit/>
          </a:bodyPr>
          <a:lstStyle>
            <a:lvl1pPr>
              <a:defRPr lang="en-US" sz="4000" b="1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58499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42888"/>
            <a:ext cx="36290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648201" y="1905000"/>
            <a:ext cx="6960704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48201" y="715961"/>
            <a:ext cx="6960704" cy="1189038"/>
          </a:xfrm>
        </p:spPr>
        <p:txBody>
          <a:bodyPr rtlCol="0" anchor="t">
            <a:normAutofit/>
          </a:bodyPr>
          <a:lstStyle>
            <a:lvl1pPr>
              <a:defRPr lang="en-US" sz="4000" b="1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580500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Purple">
    <p:bg>
      <p:bgPr>
        <a:solidFill>
          <a:srgbClr val="FE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6086475"/>
            <a:ext cx="59531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151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5301" y="1995467"/>
            <a:ext cx="9141397" cy="615553"/>
          </a:xfrm>
          <a:noFill/>
        </p:spPr>
        <p:txBody>
          <a:bodyPr lIns="0" tIns="0" rIns="0" bIns="0" anchor="b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5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0946558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Blue">
    <p:bg>
      <p:bgPr>
        <a:solidFill>
          <a:srgbClr val="C165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6086475"/>
            <a:ext cx="59531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151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5301" y="1995467"/>
            <a:ext cx="9141397" cy="615553"/>
          </a:xfrm>
          <a:noFill/>
        </p:spPr>
        <p:txBody>
          <a:bodyPr lIns="0" tIns="0" rIns="0" bIns="0" anchor="b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655676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/>
          <a:stretch>
            <a:fillRect/>
          </a:stretch>
        </p:blipFill>
        <p:spPr bwMode="auto">
          <a:xfrm>
            <a:off x="44450" y="5638800"/>
            <a:ext cx="121475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5301" y="1995467"/>
            <a:ext cx="9141397" cy="615553"/>
          </a:xfrm>
          <a:noFill/>
        </p:spPr>
        <p:txBody>
          <a:bodyPr lIns="0" tIns="0" rIns="0" bIns="0" anchor="b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20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0"/>
            <a:ext cx="12192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62000" y="716577"/>
            <a:ext cx="10668000" cy="615553"/>
          </a:xfrm>
          <a:noFill/>
        </p:spPr>
        <p:txBody>
          <a:bodyPr lIns="0" tIns="0" rIns="0" bIns="0" anchor="b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51680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rgbClr val="C165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15964"/>
            <a:ext cx="9144000" cy="646332"/>
          </a:xfrm>
        </p:spPr>
        <p:txBody>
          <a:bodyPr rtlCol="0">
            <a:normAutofit/>
          </a:bodyPr>
          <a:lstStyle>
            <a:lvl1pPr>
              <a:defRPr lang="en-US" sz="4000" b="1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567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7BB7-7E8E-4AFE-8181-F6A9F731A84B}" type="datetimeFigureOut">
              <a:rPr lang="en-US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8/29/2025</a:t>
            </a:fld>
            <a:endParaRPr lang="en-US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B043A-4576-4078-9809-D8962D5F94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5789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5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2"/>
          <p:cNvSpPr txBox="1">
            <a:spLocks noGrp="1"/>
          </p:cNvSpPr>
          <p:nvPr>
            <p:ph type="title"/>
          </p:nvPr>
        </p:nvSpPr>
        <p:spPr>
          <a:xfrm>
            <a:off x="831851" y="1709834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2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2282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2768" lvl="1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69152" lvl="2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900">
                <a:solidFill>
                  <a:srgbClr val="888888"/>
                </a:solidFill>
              </a:defRPr>
            </a:lvl3pPr>
            <a:lvl4pPr marL="1825536" lvl="3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1966" lvl="4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38302" lvl="5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194640" lvl="6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0979" lvl="7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07408" lvl="8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5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5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5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5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b" anchorCtr="0">
            <a:normAutofit/>
          </a:bodyPr>
          <a:lstStyle>
            <a:lvl1pPr marL="456339" lvl="0" indent="-2282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2768" lvl="1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69152" lvl="2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5536" lvl="3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1966" lvl="4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38302" lvl="5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4640" lvl="6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0979" lvl="7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07408" lvl="8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b" anchorCtr="0">
            <a:normAutofit/>
          </a:bodyPr>
          <a:lstStyle>
            <a:lvl1pPr marL="456339" lvl="0" indent="-2282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2768" lvl="1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69152" lvl="2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5536" lvl="3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1966" lvl="4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38302" lvl="5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4640" lvl="6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0979" lvl="7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07408" lvl="8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54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5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5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body" idx="1"/>
          </p:nvPr>
        </p:nvSpPr>
        <p:spPr>
          <a:xfrm>
            <a:off x="5183188" y="987521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43103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2768" lvl="1" indent="-40568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69152" lvl="2" indent="-38032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5536" lvl="3" indent="-3550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1966" lvl="4" indent="-3550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38302" lvl="5" indent="-3550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194640" lvl="6" indent="-3550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0979" lvl="7" indent="-3550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07408" lvl="8" indent="-3550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0" name="Google Shape;210;p56"/>
          <p:cNvSpPr txBox="1">
            <a:spLocks noGrp="1"/>
          </p:cNvSpPr>
          <p:nvPr>
            <p:ph type="body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2282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2768" lvl="1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marL="1369152" lvl="2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5536" lvl="3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4pPr>
            <a:lvl5pPr marL="2281966" lvl="4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5pPr>
            <a:lvl6pPr marL="2738302" lvl="5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6pPr>
            <a:lvl7pPr marL="3194640" lvl="6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7pPr>
            <a:lvl8pPr marL="3650979" lvl="7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8pPr>
            <a:lvl9pPr marL="4107408" lvl="8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9pPr>
          </a:lstStyle>
          <a:p>
            <a:endParaRPr/>
          </a:p>
        </p:txBody>
      </p:sp>
      <p:sp>
        <p:nvSpPr>
          <p:cNvPr id="211" name="Google Shape;211;p5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7"/>
          <p:cNvSpPr>
            <a:spLocks noGrp="1"/>
          </p:cNvSpPr>
          <p:nvPr>
            <p:ph type="pic" idx="2"/>
          </p:nvPr>
        </p:nvSpPr>
        <p:spPr>
          <a:xfrm>
            <a:off x="5183188" y="987521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57"/>
          <p:cNvSpPr txBox="1">
            <a:spLocks noGrp="1"/>
          </p:cNvSpPr>
          <p:nvPr>
            <p:ph type="body" idx="1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2282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2768" lvl="1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marL="1369152" lvl="2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5536" lvl="3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4pPr>
            <a:lvl5pPr marL="2281966" lvl="4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5pPr>
            <a:lvl6pPr marL="2738302" lvl="5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6pPr>
            <a:lvl7pPr marL="3194640" lvl="6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7pPr>
            <a:lvl8pPr marL="3650979" lvl="7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8pPr>
            <a:lvl9pPr marL="4107408" lvl="8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9pPr>
          </a:lstStyle>
          <a:p>
            <a:endParaRPr/>
          </a:p>
        </p:txBody>
      </p:sp>
      <p:sp>
        <p:nvSpPr>
          <p:cNvPr id="218" name="Google Shape;218;p5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5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8"/>
          <p:cNvSpPr txBox="1">
            <a:spLocks noGrp="1"/>
          </p:cNvSpPr>
          <p:nvPr>
            <p:ph type="body" idx="1"/>
          </p:nvPr>
        </p:nvSpPr>
        <p:spPr>
          <a:xfrm rot="5400000">
            <a:off x="3920333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5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2"/>
          <p:cNvSpPr txBox="1">
            <a:spLocks noGrp="1"/>
          </p:cNvSpPr>
          <p:nvPr>
            <p:ph type="title"/>
          </p:nvPr>
        </p:nvSpPr>
        <p:spPr>
          <a:xfrm>
            <a:off x="831851" y="1709834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2282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2768" lvl="1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69152" lvl="2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900">
                <a:solidFill>
                  <a:srgbClr val="888888"/>
                </a:solidFill>
              </a:defRPr>
            </a:lvl3pPr>
            <a:lvl4pPr marL="1825536" lvl="3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1966" lvl="4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38302" lvl="5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194640" lvl="6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0979" lvl="7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07408" lvl="8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9"/>
          <p:cNvSpPr txBox="1">
            <a:spLocks noGrp="1"/>
          </p:cNvSpPr>
          <p:nvPr>
            <p:ph type="title"/>
          </p:nvPr>
        </p:nvSpPr>
        <p:spPr>
          <a:xfrm rot="5400000">
            <a:off x="7133526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body" idx="1"/>
          </p:nvPr>
        </p:nvSpPr>
        <p:spPr>
          <a:xfrm rot="5400000">
            <a:off x="1799526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5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8451" indent="0" algn="ctr">
              <a:buNone/>
              <a:defRPr sz="2700"/>
            </a:lvl2pPr>
            <a:lvl3pPr marL="1217040" indent="0" algn="ctr">
              <a:buNone/>
              <a:defRPr sz="2400"/>
            </a:lvl3pPr>
            <a:lvl4pPr marL="1825536" indent="0" algn="ctr">
              <a:buNone/>
              <a:defRPr sz="2100"/>
            </a:lvl4pPr>
            <a:lvl5pPr marL="2434078" indent="0" algn="ctr">
              <a:buNone/>
              <a:defRPr sz="2100"/>
            </a:lvl5pPr>
            <a:lvl6pPr marL="3042528" indent="0" algn="ctr">
              <a:buNone/>
              <a:defRPr sz="2100"/>
            </a:lvl6pPr>
            <a:lvl7pPr marL="3650979" indent="0" algn="ctr">
              <a:buNone/>
              <a:defRPr sz="2100"/>
            </a:lvl7pPr>
            <a:lvl8pPr marL="4259522" indent="0" algn="ctr">
              <a:buNone/>
              <a:defRPr sz="2100"/>
            </a:lvl8pPr>
            <a:lvl9pPr marL="4868045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64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68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37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845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70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55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40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2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097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595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680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99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66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51" indent="0">
              <a:buNone/>
              <a:defRPr sz="2700" b="1"/>
            </a:lvl2pPr>
            <a:lvl3pPr marL="1217040" indent="0">
              <a:buNone/>
              <a:defRPr sz="2400" b="1"/>
            </a:lvl3pPr>
            <a:lvl4pPr marL="1825536" indent="0">
              <a:buNone/>
              <a:defRPr sz="2100" b="1"/>
            </a:lvl4pPr>
            <a:lvl5pPr marL="2434078" indent="0">
              <a:buNone/>
              <a:defRPr sz="2100" b="1"/>
            </a:lvl5pPr>
            <a:lvl6pPr marL="3042528" indent="0">
              <a:buNone/>
              <a:defRPr sz="2100" b="1"/>
            </a:lvl6pPr>
            <a:lvl7pPr marL="3650979" indent="0">
              <a:buNone/>
              <a:defRPr sz="2100" b="1"/>
            </a:lvl7pPr>
            <a:lvl8pPr marL="4259522" indent="0">
              <a:buNone/>
              <a:defRPr sz="2100" b="1"/>
            </a:lvl8pPr>
            <a:lvl9pPr marL="486804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51" indent="0">
              <a:buNone/>
              <a:defRPr sz="2700" b="1"/>
            </a:lvl2pPr>
            <a:lvl3pPr marL="1217040" indent="0">
              <a:buNone/>
              <a:defRPr sz="2400" b="1"/>
            </a:lvl3pPr>
            <a:lvl4pPr marL="1825536" indent="0">
              <a:buNone/>
              <a:defRPr sz="2100" b="1"/>
            </a:lvl4pPr>
            <a:lvl5pPr marL="2434078" indent="0">
              <a:buNone/>
              <a:defRPr sz="2100" b="1"/>
            </a:lvl5pPr>
            <a:lvl6pPr marL="3042528" indent="0">
              <a:buNone/>
              <a:defRPr sz="2100" b="1"/>
            </a:lvl6pPr>
            <a:lvl7pPr marL="3650979" indent="0">
              <a:buNone/>
              <a:defRPr sz="2100" b="1"/>
            </a:lvl7pPr>
            <a:lvl8pPr marL="4259522" indent="0">
              <a:buNone/>
              <a:defRPr sz="2100" b="1"/>
            </a:lvl8pPr>
            <a:lvl9pPr marL="486804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33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84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21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24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8451" indent="0">
              <a:buNone/>
              <a:defRPr sz="1900"/>
            </a:lvl2pPr>
            <a:lvl3pPr marL="1217040" indent="0">
              <a:buNone/>
              <a:defRPr sz="1600"/>
            </a:lvl3pPr>
            <a:lvl4pPr marL="1825536" indent="0">
              <a:buNone/>
              <a:defRPr sz="1300"/>
            </a:lvl4pPr>
            <a:lvl5pPr marL="2434078" indent="0">
              <a:buNone/>
              <a:defRPr sz="1300"/>
            </a:lvl5pPr>
            <a:lvl6pPr marL="3042528" indent="0">
              <a:buNone/>
              <a:defRPr sz="1300"/>
            </a:lvl6pPr>
            <a:lvl7pPr marL="3650979" indent="0">
              <a:buNone/>
              <a:defRPr sz="1300"/>
            </a:lvl7pPr>
            <a:lvl8pPr marL="4259522" indent="0">
              <a:buNone/>
              <a:defRPr sz="1300"/>
            </a:lvl8pPr>
            <a:lvl9pPr marL="486804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37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24"/>
            <a:ext cx="6172200" cy="4873625"/>
          </a:xfrm>
        </p:spPr>
        <p:txBody>
          <a:bodyPr anchor="t"/>
          <a:lstStyle>
            <a:lvl1pPr marL="0" indent="0">
              <a:buNone/>
              <a:defRPr sz="4300"/>
            </a:lvl1pPr>
            <a:lvl2pPr marL="608451" indent="0">
              <a:buNone/>
              <a:defRPr sz="3700"/>
            </a:lvl2pPr>
            <a:lvl3pPr marL="1217040" indent="0">
              <a:buNone/>
              <a:defRPr sz="3200"/>
            </a:lvl3pPr>
            <a:lvl4pPr marL="1825536" indent="0">
              <a:buNone/>
              <a:defRPr sz="2700"/>
            </a:lvl4pPr>
            <a:lvl5pPr marL="2434078" indent="0">
              <a:buNone/>
              <a:defRPr sz="2700"/>
            </a:lvl5pPr>
            <a:lvl6pPr marL="3042528" indent="0">
              <a:buNone/>
              <a:defRPr sz="2700"/>
            </a:lvl6pPr>
            <a:lvl7pPr marL="3650979" indent="0">
              <a:buNone/>
              <a:defRPr sz="2700"/>
            </a:lvl7pPr>
            <a:lvl8pPr marL="4259522" indent="0">
              <a:buNone/>
              <a:defRPr sz="2700"/>
            </a:lvl8pPr>
            <a:lvl9pPr marL="4868045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8451" indent="0">
              <a:buNone/>
              <a:defRPr sz="1900"/>
            </a:lvl2pPr>
            <a:lvl3pPr marL="1217040" indent="0">
              <a:buNone/>
              <a:defRPr sz="1600"/>
            </a:lvl3pPr>
            <a:lvl4pPr marL="1825536" indent="0">
              <a:buNone/>
              <a:defRPr sz="1300"/>
            </a:lvl4pPr>
            <a:lvl5pPr marL="2434078" indent="0">
              <a:buNone/>
              <a:defRPr sz="1300"/>
            </a:lvl5pPr>
            <a:lvl6pPr marL="3042528" indent="0">
              <a:buNone/>
              <a:defRPr sz="1300"/>
            </a:lvl6pPr>
            <a:lvl7pPr marL="3650979" indent="0">
              <a:buNone/>
              <a:defRPr sz="1300"/>
            </a:lvl7pPr>
            <a:lvl8pPr marL="4259522" indent="0">
              <a:buNone/>
              <a:defRPr sz="1300"/>
            </a:lvl8pPr>
            <a:lvl9pPr marL="486804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9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41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22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222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1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1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62468" indent="0" algn="ctr">
              <a:buNone/>
              <a:defRPr sz="2000"/>
            </a:lvl2pPr>
            <a:lvl3pPr marL="925034" indent="0" algn="ctr">
              <a:buNone/>
              <a:defRPr sz="1900"/>
            </a:lvl3pPr>
            <a:lvl4pPr marL="1387516" indent="0" algn="ctr">
              <a:buNone/>
              <a:defRPr sz="1600"/>
            </a:lvl4pPr>
            <a:lvl5pPr marL="1850042" indent="0" algn="ctr">
              <a:buNone/>
              <a:defRPr sz="1600"/>
            </a:lvl5pPr>
            <a:lvl6pPr marL="2312512" indent="0" algn="ctr">
              <a:buNone/>
              <a:defRPr sz="1600"/>
            </a:lvl6pPr>
            <a:lvl7pPr marL="2775031" indent="0" algn="ctr">
              <a:buNone/>
              <a:defRPr sz="1600"/>
            </a:lvl7pPr>
            <a:lvl8pPr marL="3237590" indent="0" algn="ctr">
              <a:buNone/>
              <a:defRPr sz="1600"/>
            </a:lvl8pPr>
            <a:lvl9pPr marL="3700077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2AB84-FAE4-4840-A703-CF00DBE006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984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634F-46A1-483E-BACA-23F2D714AC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389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2"/>
            <a:ext cx="10515600" cy="2852737"/>
          </a:xfrm>
        </p:spPr>
        <p:txBody>
          <a:bodyPr anchor="b"/>
          <a:lstStyle>
            <a:lvl1pPr>
              <a:defRPr sz="61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24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250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875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500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312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750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375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700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6018A-47AE-4AFD-9561-D70E6B0BCE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49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9DA73-AB6F-4FBB-A213-20ED2B56A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077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2468" indent="0">
              <a:buNone/>
              <a:defRPr sz="2000" b="1"/>
            </a:lvl2pPr>
            <a:lvl3pPr marL="925034" indent="0">
              <a:buNone/>
              <a:defRPr sz="1900" b="1"/>
            </a:lvl3pPr>
            <a:lvl4pPr marL="1387516" indent="0">
              <a:buNone/>
              <a:defRPr sz="1600" b="1"/>
            </a:lvl4pPr>
            <a:lvl5pPr marL="1850042" indent="0">
              <a:buNone/>
              <a:defRPr sz="1600" b="1"/>
            </a:lvl5pPr>
            <a:lvl6pPr marL="2312512" indent="0">
              <a:buNone/>
              <a:defRPr sz="1600" b="1"/>
            </a:lvl6pPr>
            <a:lvl7pPr marL="2775031" indent="0">
              <a:buNone/>
              <a:defRPr sz="1600" b="1"/>
            </a:lvl7pPr>
            <a:lvl8pPr marL="3237590" indent="0">
              <a:buNone/>
              <a:defRPr sz="1600" b="1"/>
            </a:lvl8pPr>
            <a:lvl9pPr marL="3700077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2468" indent="0">
              <a:buNone/>
              <a:defRPr sz="2000" b="1"/>
            </a:lvl2pPr>
            <a:lvl3pPr marL="925034" indent="0">
              <a:buNone/>
              <a:defRPr sz="1900" b="1"/>
            </a:lvl3pPr>
            <a:lvl4pPr marL="1387516" indent="0">
              <a:buNone/>
              <a:defRPr sz="1600" b="1"/>
            </a:lvl4pPr>
            <a:lvl5pPr marL="1850042" indent="0">
              <a:buNone/>
              <a:defRPr sz="1600" b="1"/>
            </a:lvl5pPr>
            <a:lvl6pPr marL="2312512" indent="0">
              <a:buNone/>
              <a:defRPr sz="1600" b="1"/>
            </a:lvl6pPr>
            <a:lvl7pPr marL="2775031" indent="0">
              <a:buNone/>
              <a:defRPr sz="1600" b="1"/>
            </a:lvl7pPr>
            <a:lvl8pPr marL="3237590" indent="0">
              <a:buNone/>
              <a:defRPr sz="1600" b="1"/>
            </a:lvl8pPr>
            <a:lvl9pPr marL="3700077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A5C05-5101-4D4A-AAE6-79568F47F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720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BAEAF-302E-4C1D-A708-D4E02DDAD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3570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4E56-1089-432C-B28B-E8E0BA8C3E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796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62468" indent="0">
              <a:buNone/>
              <a:defRPr sz="1500"/>
            </a:lvl2pPr>
            <a:lvl3pPr marL="925034" indent="0">
              <a:buNone/>
              <a:defRPr sz="1200"/>
            </a:lvl3pPr>
            <a:lvl4pPr marL="1387516" indent="0">
              <a:buNone/>
              <a:defRPr sz="1100"/>
            </a:lvl4pPr>
            <a:lvl5pPr marL="1850042" indent="0">
              <a:buNone/>
              <a:defRPr sz="1100"/>
            </a:lvl5pPr>
            <a:lvl6pPr marL="2312512" indent="0">
              <a:buNone/>
              <a:defRPr sz="1100"/>
            </a:lvl6pPr>
            <a:lvl7pPr marL="2775031" indent="0">
              <a:buNone/>
              <a:defRPr sz="1100"/>
            </a:lvl7pPr>
            <a:lvl8pPr marL="3237590" indent="0">
              <a:buNone/>
              <a:defRPr sz="1100"/>
            </a:lvl8pPr>
            <a:lvl9pPr marL="3700077" indent="0">
              <a:buNone/>
              <a:defRPr sz="11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82B86-AF0E-4FE3-AC19-C3D78A366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31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4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b" anchorCtr="0">
            <a:normAutofit/>
          </a:bodyPr>
          <a:lstStyle>
            <a:lvl1pPr marL="456339" lvl="0" indent="-2282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2768" lvl="1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69152" lvl="2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5536" lvl="3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1966" lvl="4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38302" lvl="5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4640" lvl="6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0979" lvl="7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07408" lvl="8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44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44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b" anchorCtr="0">
            <a:normAutofit/>
          </a:bodyPr>
          <a:lstStyle>
            <a:lvl1pPr marL="456339" lvl="0" indent="-2282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2768" lvl="1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69152" lvl="2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5536" lvl="3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1966" lvl="4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38302" lvl="5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4640" lvl="6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0979" lvl="7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07408" lvl="8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44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62468" indent="0">
              <a:buNone/>
              <a:defRPr sz="2800"/>
            </a:lvl2pPr>
            <a:lvl3pPr marL="925034" indent="0">
              <a:buNone/>
              <a:defRPr sz="2400"/>
            </a:lvl3pPr>
            <a:lvl4pPr marL="1387516" indent="0">
              <a:buNone/>
              <a:defRPr sz="2000"/>
            </a:lvl4pPr>
            <a:lvl5pPr marL="1850042" indent="0">
              <a:buNone/>
              <a:defRPr sz="2000"/>
            </a:lvl5pPr>
            <a:lvl6pPr marL="2312512" indent="0">
              <a:buNone/>
              <a:defRPr sz="2000"/>
            </a:lvl6pPr>
            <a:lvl7pPr marL="2775031" indent="0">
              <a:buNone/>
              <a:defRPr sz="2000"/>
            </a:lvl7pPr>
            <a:lvl8pPr marL="3237590" indent="0">
              <a:buNone/>
              <a:defRPr sz="2000"/>
            </a:lvl8pPr>
            <a:lvl9pPr marL="370007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62468" indent="0">
              <a:buNone/>
              <a:defRPr sz="1500"/>
            </a:lvl2pPr>
            <a:lvl3pPr marL="925034" indent="0">
              <a:buNone/>
              <a:defRPr sz="1200"/>
            </a:lvl3pPr>
            <a:lvl4pPr marL="1387516" indent="0">
              <a:buNone/>
              <a:defRPr sz="1100"/>
            </a:lvl4pPr>
            <a:lvl5pPr marL="1850042" indent="0">
              <a:buNone/>
              <a:defRPr sz="1100"/>
            </a:lvl5pPr>
            <a:lvl6pPr marL="2312512" indent="0">
              <a:buNone/>
              <a:defRPr sz="1100"/>
            </a:lvl6pPr>
            <a:lvl7pPr marL="2775031" indent="0">
              <a:buNone/>
              <a:defRPr sz="1100"/>
            </a:lvl7pPr>
            <a:lvl8pPr marL="3237590" indent="0">
              <a:buNone/>
              <a:defRPr sz="1100"/>
            </a:lvl8pPr>
            <a:lvl9pPr marL="3700077" indent="0">
              <a:buNone/>
              <a:defRPr sz="11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90E93-967F-4052-BCB5-571D3A1C8B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051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E4B7E-1014-4FE6-854B-6216C06F2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868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66"/>
            <a:ext cx="2628900" cy="5811839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1" y="365266"/>
            <a:ext cx="7734300" cy="5811839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54B52-3398-4A6A-A738-88A1B6E69E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974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1F567-0C16-4D79-BB73-6A25D5A190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390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1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62480" indent="0" algn="ctr">
              <a:buNone/>
              <a:defRPr sz="2000"/>
            </a:lvl2pPr>
            <a:lvl3pPr marL="925057" indent="0" algn="ctr">
              <a:buNone/>
              <a:defRPr sz="1900"/>
            </a:lvl3pPr>
            <a:lvl4pPr marL="1387551" indent="0" algn="ctr">
              <a:buNone/>
              <a:defRPr sz="1600"/>
            </a:lvl4pPr>
            <a:lvl5pPr marL="1850088" indent="0" algn="ctr">
              <a:buNone/>
              <a:defRPr sz="1600"/>
            </a:lvl5pPr>
            <a:lvl6pPr marL="2312569" indent="0" algn="ctr">
              <a:buNone/>
              <a:defRPr sz="1600"/>
            </a:lvl6pPr>
            <a:lvl7pPr marL="2775100" indent="0" algn="ctr">
              <a:buNone/>
              <a:defRPr sz="1600"/>
            </a:lvl7pPr>
            <a:lvl8pPr marL="3237670" indent="0" algn="ctr">
              <a:buNone/>
              <a:defRPr sz="1600"/>
            </a:lvl8pPr>
            <a:lvl9pPr marL="3700169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2AB84-FAE4-4840-A703-CF00DBE006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415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634F-46A1-483E-BACA-23F2D714AC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371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1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2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250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875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500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3125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75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37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7001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6018A-47AE-4AFD-9561-D70E6B0BCE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1686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9DA73-AB6F-4FBB-A213-20ED2B56A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5389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2480" indent="0">
              <a:buNone/>
              <a:defRPr sz="2000" b="1"/>
            </a:lvl2pPr>
            <a:lvl3pPr marL="925057" indent="0">
              <a:buNone/>
              <a:defRPr sz="1900" b="1"/>
            </a:lvl3pPr>
            <a:lvl4pPr marL="1387551" indent="0">
              <a:buNone/>
              <a:defRPr sz="1600" b="1"/>
            </a:lvl4pPr>
            <a:lvl5pPr marL="1850088" indent="0">
              <a:buNone/>
              <a:defRPr sz="1600" b="1"/>
            </a:lvl5pPr>
            <a:lvl6pPr marL="2312569" indent="0">
              <a:buNone/>
              <a:defRPr sz="1600" b="1"/>
            </a:lvl6pPr>
            <a:lvl7pPr marL="2775100" indent="0">
              <a:buNone/>
              <a:defRPr sz="1600" b="1"/>
            </a:lvl7pPr>
            <a:lvl8pPr marL="3237670" indent="0">
              <a:buNone/>
              <a:defRPr sz="1600" b="1"/>
            </a:lvl8pPr>
            <a:lvl9pPr marL="3700169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2480" indent="0">
              <a:buNone/>
              <a:defRPr sz="2000" b="1"/>
            </a:lvl2pPr>
            <a:lvl3pPr marL="925057" indent="0">
              <a:buNone/>
              <a:defRPr sz="1900" b="1"/>
            </a:lvl3pPr>
            <a:lvl4pPr marL="1387551" indent="0">
              <a:buNone/>
              <a:defRPr sz="1600" b="1"/>
            </a:lvl4pPr>
            <a:lvl5pPr marL="1850088" indent="0">
              <a:buNone/>
              <a:defRPr sz="1600" b="1"/>
            </a:lvl5pPr>
            <a:lvl6pPr marL="2312569" indent="0">
              <a:buNone/>
              <a:defRPr sz="1600" b="1"/>
            </a:lvl6pPr>
            <a:lvl7pPr marL="2775100" indent="0">
              <a:buNone/>
              <a:defRPr sz="1600" b="1"/>
            </a:lvl7pPr>
            <a:lvl8pPr marL="3237670" indent="0">
              <a:buNone/>
              <a:defRPr sz="1600" b="1"/>
            </a:lvl8pPr>
            <a:lvl9pPr marL="3700169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A5C05-5101-4D4A-AAE6-79568F47F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563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BAEAF-302E-4C1D-A708-D4E02DDAD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96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4E56-1089-432C-B28B-E8E0BA8C3E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6724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62480" indent="0">
              <a:buNone/>
              <a:defRPr sz="1500"/>
            </a:lvl2pPr>
            <a:lvl3pPr marL="925057" indent="0">
              <a:buNone/>
              <a:defRPr sz="1200"/>
            </a:lvl3pPr>
            <a:lvl4pPr marL="1387551" indent="0">
              <a:buNone/>
              <a:defRPr sz="1100"/>
            </a:lvl4pPr>
            <a:lvl5pPr marL="1850088" indent="0">
              <a:buNone/>
              <a:defRPr sz="1100"/>
            </a:lvl5pPr>
            <a:lvl6pPr marL="2312569" indent="0">
              <a:buNone/>
              <a:defRPr sz="1100"/>
            </a:lvl6pPr>
            <a:lvl7pPr marL="2775100" indent="0">
              <a:buNone/>
              <a:defRPr sz="1100"/>
            </a:lvl7pPr>
            <a:lvl8pPr marL="3237670" indent="0">
              <a:buNone/>
              <a:defRPr sz="1100"/>
            </a:lvl8pPr>
            <a:lvl9pPr marL="3700169" indent="0">
              <a:buNone/>
              <a:defRPr sz="11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82B86-AF0E-4FE3-AC19-C3D78A366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404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62480" indent="0">
              <a:buNone/>
              <a:defRPr sz="2800"/>
            </a:lvl2pPr>
            <a:lvl3pPr marL="925057" indent="0">
              <a:buNone/>
              <a:defRPr sz="2400"/>
            </a:lvl3pPr>
            <a:lvl4pPr marL="1387551" indent="0">
              <a:buNone/>
              <a:defRPr sz="2000"/>
            </a:lvl4pPr>
            <a:lvl5pPr marL="1850088" indent="0">
              <a:buNone/>
              <a:defRPr sz="2000"/>
            </a:lvl5pPr>
            <a:lvl6pPr marL="2312569" indent="0">
              <a:buNone/>
              <a:defRPr sz="2000"/>
            </a:lvl6pPr>
            <a:lvl7pPr marL="2775100" indent="0">
              <a:buNone/>
              <a:defRPr sz="2000"/>
            </a:lvl7pPr>
            <a:lvl8pPr marL="3237670" indent="0">
              <a:buNone/>
              <a:defRPr sz="2000"/>
            </a:lvl8pPr>
            <a:lvl9pPr marL="370016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62480" indent="0">
              <a:buNone/>
              <a:defRPr sz="1500"/>
            </a:lvl2pPr>
            <a:lvl3pPr marL="925057" indent="0">
              <a:buNone/>
              <a:defRPr sz="1200"/>
            </a:lvl3pPr>
            <a:lvl4pPr marL="1387551" indent="0">
              <a:buNone/>
              <a:defRPr sz="1100"/>
            </a:lvl4pPr>
            <a:lvl5pPr marL="1850088" indent="0">
              <a:buNone/>
              <a:defRPr sz="1100"/>
            </a:lvl5pPr>
            <a:lvl6pPr marL="2312569" indent="0">
              <a:buNone/>
              <a:defRPr sz="1100"/>
            </a:lvl6pPr>
            <a:lvl7pPr marL="2775100" indent="0">
              <a:buNone/>
              <a:defRPr sz="1100"/>
            </a:lvl7pPr>
            <a:lvl8pPr marL="3237670" indent="0">
              <a:buNone/>
              <a:defRPr sz="1100"/>
            </a:lvl8pPr>
            <a:lvl9pPr marL="3700169" indent="0">
              <a:buNone/>
              <a:defRPr sz="11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90E93-967F-4052-BCB5-571D3A1C8B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34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E4B7E-1014-4FE6-854B-6216C06F2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76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65"/>
            <a:ext cx="2628900" cy="5811839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1" y="365265"/>
            <a:ext cx="7734300" cy="5811839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54B52-3398-4A6A-A738-88A1B6E69E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1761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1F567-0C16-4D79-BB73-6A25D5A190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202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75" indent="0" algn="ctr">
              <a:buNone/>
              <a:defRPr sz="2000"/>
            </a:lvl2pPr>
            <a:lvl3pPr marL="913402" indent="0" algn="ctr">
              <a:buNone/>
              <a:defRPr sz="1900"/>
            </a:lvl3pPr>
            <a:lvl4pPr marL="1370104" indent="0" algn="ctr">
              <a:buNone/>
              <a:defRPr sz="1600"/>
            </a:lvl4pPr>
            <a:lvl5pPr marL="1826805" indent="0" algn="ctr">
              <a:buNone/>
              <a:defRPr sz="1600"/>
            </a:lvl5pPr>
            <a:lvl6pPr marL="2283534" indent="0" algn="ctr">
              <a:buNone/>
              <a:defRPr sz="1600"/>
            </a:lvl6pPr>
            <a:lvl7pPr marL="2740206" indent="0" algn="ctr">
              <a:buNone/>
              <a:defRPr sz="1600"/>
            </a:lvl7pPr>
            <a:lvl8pPr marL="3196880" indent="0" algn="ctr">
              <a:buNone/>
              <a:defRPr sz="1600"/>
            </a:lvl8pPr>
            <a:lvl9pPr marL="365355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171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57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1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5" indent="0">
              <a:buNone/>
              <a:defRPr sz="2000" b="1"/>
            </a:lvl2pPr>
            <a:lvl3pPr marL="913402" indent="0">
              <a:buNone/>
              <a:defRPr sz="1900" b="1"/>
            </a:lvl3pPr>
            <a:lvl4pPr marL="1370104" indent="0">
              <a:buNone/>
              <a:defRPr sz="1600" b="1"/>
            </a:lvl4pPr>
            <a:lvl5pPr marL="1826805" indent="0">
              <a:buNone/>
              <a:defRPr sz="1600" b="1"/>
            </a:lvl5pPr>
            <a:lvl6pPr marL="2283534" indent="0">
              <a:buNone/>
              <a:defRPr sz="1600" b="1"/>
            </a:lvl6pPr>
            <a:lvl7pPr marL="2740206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5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5" indent="0">
              <a:buNone/>
              <a:defRPr sz="2000" b="1"/>
            </a:lvl2pPr>
            <a:lvl3pPr marL="913402" indent="0">
              <a:buNone/>
              <a:defRPr sz="1900" b="1"/>
            </a:lvl3pPr>
            <a:lvl4pPr marL="1370104" indent="0">
              <a:buNone/>
              <a:defRPr sz="1600" b="1"/>
            </a:lvl4pPr>
            <a:lvl5pPr marL="1826805" indent="0">
              <a:buNone/>
              <a:defRPr sz="1600" b="1"/>
            </a:lvl5pPr>
            <a:lvl6pPr marL="2283534" indent="0">
              <a:buNone/>
              <a:defRPr sz="1600" b="1"/>
            </a:lvl6pPr>
            <a:lvl7pPr marL="2740206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5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99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916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81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75" indent="0">
              <a:buNone/>
              <a:defRPr sz="1500"/>
            </a:lvl2pPr>
            <a:lvl3pPr marL="913402" indent="0">
              <a:buNone/>
              <a:defRPr sz="1200"/>
            </a:lvl3pPr>
            <a:lvl4pPr marL="1370104" indent="0">
              <a:buNone/>
              <a:defRPr sz="1100"/>
            </a:lvl4pPr>
            <a:lvl5pPr marL="1826805" indent="0">
              <a:buNone/>
              <a:defRPr sz="1100"/>
            </a:lvl5pPr>
            <a:lvl6pPr marL="2283534" indent="0">
              <a:buNone/>
              <a:defRPr sz="1100"/>
            </a:lvl6pPr>
            <a:lvl7pPr marL="2740206" indent="0">
              <a:buNone/>
              <a:defRPr sz="1100"/>
            </a:lvl7pPr>
            <a:lvl8pPr marL="3196880" indent="0">
              <a:buNone/>
              <a:defRPr sz="1100"/>
            </a:lvl8pPr>
            <a:lvl9pPr marL="3653555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185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675" indent="0">
              <a:buNone/>
              <a:defRPr sz="2800"/>
            </a:lvl2pPr>
            <a:lvl3pPr marL="913402" indent="0">
              <a:buNone/>
              <a:defRPr sz="2400"/>
            </a:lvl3pPr>
            <a:lvl4pPr marL="1370104" indent="0">
              <a:buNone/>
              <a:defRPr sz="2000"/>
            </a:lvl4pPr>
            <a:lvl5pPr marL="1826805" indent="0">
              <a:buNone/>
              <a:defRPr sz="2000"/>
            </a:lvl5pPr>
            <a:lvl6pPr marL="2283534" indent="0">
              <a:buNone/>
              <a:defRPr sz="2000"/>
            </a:lvl6pPr>
            <a:lvl7pPr marL="2740206" indent="0">
              <a:buNone/>
              <a:defRPr sz="2000"/>
            </a:lvl7pPr>
            <a:lvl8pPr marL="3196880" indent="0">
              <a:buNone/>
              <a:defRPr sz="2000"/>
            </a:lvl8pPr>
            <a:lvl9pPr marL="365355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75" indent="0">
              <a:buNone/>
              <a:defRPr sz="1500"/>
            </a:lvl2pPr>
            <a:lvl3pPr marL="913402" indent="0">
              <a:buNone/>
              <a:defRPr sz="1200"/>
            </a:lvl3pPr>
            <a:lvl4pPr marL="1370104" indent="0">
              <a:buNone/>
              <a:defRPr sz="1100"/>
            </a:lvl4pPr>
            <a:lvl5pPr marL="1826805" indent="0">
              <a:buNone/>
              <a:defRPr sz="1100"/>
            </a:lvl5pPr>
            <a:lvl6pPr marL="2283534" indent="0">
              <a:buNone/>
              <a:defRPr sz="1100"/>
            </a:lvl6pPr>
            <a:lvl7pPr marL="2740206" indent="0">
              <a:buNone/>
              <a:defRPr sz="1100"/>
            </a:lvl7pPr>
            <a:lvl8pPr marL="3196880" indent="0">
              <a:buNone/>
              <a:defRPr sz="1100"/>
            </a:lvl8pPr>
            <a:lvl9pPr marL="3653555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014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25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83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83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781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47" indent="0" algn="ctr">
              <a:buNone/>
              <a:defRPr sz="2000"/>
            </a:lvl2pPr>
            <a:lvl3pPr marL="913538" indent="0" algn="ctr">
              <a:buNone/>
              <a:defRPr sz="1900"/>
            </a:lvl3pPr>
            <a:lvl4pPr marL="1370308" indent="0" algn="ctr">
              <a:buNone/>
              <a:defRPr sz="1600"/>
            </a:lvl4pPr>
            <a:lvl5pPr marL="1827077" indent="0" algn="ctr">
              <a:buNone/>
              <a:defRPr sz="1600"/>
            </a:lvl5pPr>
            <a:lvl6pPr marL="2283870" indent="0" algn="ctr">
              <a:buNone/>
              <a:defRPr sz="1600"/>
            </a:lvl6pPr>
            <a:lvl7pPr marL="2740614" indent="0" algn="ctr">
              <a:buNone/>
              <a:defRPr sz="1600"/>
            </a:lvl7pPr>
            <a:lvl8pPr marL="3197360" indent="0" algn="ctr">
              <a:buNone/>
              <a:defRPr sz="1600"/>
            </a:lvl8pPr>
            <a:lvl9pPr marL="365410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396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562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8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1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3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7"/>
          <p:cNvSpPr txBox="1">
            <a:spLocks noGrp="1"/>
          </p:cNvSpPr>
          <p:nvPr>
            <p:ph type="body" idx="1"/>
          </p:nvPr>
        </p:nvSpPr>
        <p:spPr>
          <a:xfrm>
            <a:off x="5183188" y="987521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43103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2768" lvl="1" indent="-40568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69152" lvl="2" indent="-38032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5536" lvl="3" indent="-3550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1966" lvl="4" indent="-3550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38302" lvl="5" indent="-3550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194640" lvl="6" indent="-3550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0979" lvl="7" indent="-3550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07408" lvl="8" indent="-3550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4" name="Google Shape;134;p47"/>
          <p:cNvSpPr txBox="1">
            <a:spLocks noGrp="1"/>
          </p:cNvSpPr>
          <p:nvPr>
            <p:ph type="body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2282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2768" lvl="1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marL="1369152" lvl="2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5536" lvl="3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4pPr>
            <a:lvl5pPr marL="2281966" lvl="4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5pPr>
            <a:lvl6pPr marL="2738302" lvl="5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6pPr>
            <a:lvl7pPr marL="3194640" lvl="6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7pPr>
            <a:lvl8pPr marL="3650979" lvl="7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8pPr>
            <a:lvl9pPr marL="4107408" lvl="8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9pPr>
          </a:lstStyle>
          <a:p>
            <a:endParaRPr/>
          </a:p>
        </p:txBody>
      </p:sp>
      <p:sp>
        <p:nvSpPr>
          <p:cNvPr id="135" name="Google Shape;135;p4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148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7" indent="0">
              <a:buNone/>
              <a:defRPr sz="2000" b="1"/>
            </a:lvl2pPr>
            <a:lvl3pPr marL="913538" indent="0">
              <a:buNone/>
              <a:defRPr sz="1900" b="1"/>
            </a:lvl3pPr>
            <a:lvl4pPr marL="1370308" indent="0">
              <a:buNone/>
              <a:defRPr sz="1600" b="1"/>
            </a:lvl4pPr>
            <a:lvl5pPr marL="1827077" indent="0">
              <a:buNone/>
              <a:defRPr sz="1600" b="1"/>
            </a:lvl5pPr>
            <a:lvl6pPr marL="2283870" indent="0">
              <a:buNone/>
              <a:defRPr sz="1600" b="1"/>
            </a:lvl6pPr>
            <a:lvl7pPr marL="2740614" indent="0">
              <a:buNone/>
              <a:defRPr sz="1600" b="1"/>
            </a:lvl7pPr>
            <a:lvl8pPr marL="3197360" indent="0">
              <a:buNone/>
              <a:defRPr sz="1600" b="1"/>
            </a:lvl8pPr>
            <a:lvl9pPr marL="365410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7" indent="0">
              <a:buNone/>
              <a:defRPr sz="2000" b="1"/>
            </a:lvl2pPr>
            <a:lvl3pPr marL="913538" indent="0">
              <a:buNone/>
              <a:defRPr sz="1900" b="1"/>
            </a:lvl3pPr>
            <a:lvl4pPr marL="1370308" indent="0">
              <a:buNone/>
              <a:defRPr sz="1600" b="1"/>
            </a:lvl4pPr>
            <a:lvl5pPr marL="1827077" indent="0">
              <a:buNone/>
              <a:defRPr sz="1600" b="1"/>
            </a:lvl5pPr>
            <a:lvl6pPr marL="2283870" indent="0">
              <a:buNone/>
              <a:defRPr sz="1600" b="1"/>
            </a:lvl6pPr>
            <a:lvl7pPr marL="2740614" indent="0">
              <a:buNone/>
              <a:defRPr sz="1600" b="1"/>
            </a:lvl7pPr>
            <a:lvl8pPr marL="3197360" indent="0">
              <a:buNone/>
              <a:defRPr sz="1600" b="1"/>
            </a:lvl8pPr>
            <a:lvl9pPr marL="365410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591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19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47" indent="0">
              <a:buNone/>
              <a:defRPr sz="1500"/>
            </a:lvl2pPr>
            <a:lvl3pPr marL="913538" indent="0">
              <a:buNone/>
              <a:defRPr sz="1200"/>
            </a:lvl3pPr>
            <a:lvl4pPr marL="1370308" indent="0">
              <a:buNone/>
              <a:defRPr sz="1100"/>
            </a:lvl4pPr>
            <a:lvl5pPr marL="1827077" indent="0">
              <a:buNone/>
              <a:defRPr sz="1100"/>
            </a:lvl5pPr>
            <a:lvl6pPr marL="2283870" indent="0">
              <a:buNone/>
              <a:defRPr sz="1100"/>
            </a:lvl6pPr>
            <a:lvl7pPr marL="2740614" indent="0">
              <a:buNone/>
              <a:defRPr sz="1100"/>
            </a:lvl7pPr>
            <a:lvl8pPr marL="3197360" indent="0">
              <a:buNone/>
              <a:defRPr sz="1100"/>
            </a:lvl8pPr>
            <a:lvl9pPr marL="365410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149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47" indent="0">
              <a:buNone/>
              <a:defRPr sz="2800"/>
            </a:lvl2pPr>
            <a:lvl3pPr marL="913538" indent="0">
              <a:buNone/>
              <a:defRPr sz="2400"/>
            </a:lvl3pPr>
            <a:lvl4pPr marL="1370308" indent="0">
              <a:buNone/>
              <a:defRPr sz="2000"/>
            </a:lvl4pPr>
            <a:lvl5pPr marL="1827077" indent="0">
              <a:buNone/>
              <a:defRPr sz="2000"/>
            </a:lvl5pPr>
            <a:lvl6pPr marL="2283870" indent="0">
              <a:buNone/>
              <a:defRPr sz="2000"/>
            </a:lvl6pPr>
            <a:lvl7pPr marL="2740614" indent="0">
              <a:buNone/>
              <a:defRPr sz="2000"/>
            </a:lvl7pPr>
            <a:lvl8pPr marL="3197360" indent="0">
              <a:buNone/>
              <a:defRPr sz="2000"/>
            </a:lvl8pPr>
            <a:lvl9pPr marL="36541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47" indent="0">
              <a:buNone/>
              <a:defRPr sz="1500"/>
            </a:lvl2pPr>
            <a:lvl3pPr marL="913538" indent="0">
              <a:buNone/>
              <a:defRPr sz="1200"/>
            </a:lvl3pPr>
            <a:lvl4pPr marL="1370308" indent="0">
              <a:buNone/>
              <a:defRPr sz="1100"/>
            </a:lvl4pPr>
            <a:lvl5pPr marL="1827077" indent="0">
              <a:buNone/>
              <a:defRPr sz="1100"/>
            </a:lvl5pPr>
            <a:lvl6pPr marL="2283870" indent="0">
              <a:buNone/>
              <a:defRPr sz="1100"/>
            </a:lvl6pPr>
            <a:lvl7pPr marL="2740614" indent="0">
              <a:buNone/>
              <a:defRPr sz="1100"/>
            </a:lvl7pPr>
            <a:lvl8pPr marL="3197360" indent="0">
              <a:buNone/>
              <a:defRPr sz="1100"/>
            </a:lvl8pPr>
            <a:lvl9pPr marL="365410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934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88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5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75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2A3A-2717-4991-BF51-5F16FEB23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8815-90A6-4CD0-AB20-B19F8A4F8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566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1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64192" indent="0" algn="ctr">
              <a:buNone/>
              <a:defRPr sz="2000"/>
            </a:lvl2pPr>
            <a:lvl3pPr marL="928387" indent="0" algn="ctr">
              <a:buNone/>
              <a:defRPr sz="1900"/>
            </a:lvl3pPr>
            <a:lvl4pPr marL="1392619" indent="0" algn="ctr">
              <a:buNone/>
              <a:defRPr sz="1600"/>
            </a:lvl4pPr>
            <a:lvl5pPr marL="1856832" indent="0" algn="ctr">
              <a:buNone/>
              <a:defRPr sz="1600"/>
            </a:lvl5pPr>
            <a:lvl6pPr marL="2321025" indent="0" algn="ctr">
              <a:buNone/>
              <a:defRPr sz="1600"/>
            </a:lvl6pPr>
            <a:lvl7pPr marL="2785238" indent="0" algn="ctr">
              <a:buNone/>
              <a:defRPr sz="1600"/>
            </a:lvl7pPr>
            <a:lvl8pPr marL="3249431" indent="0" algn="ctr">
              <a:buNone/>
              <a:defRPr sz="1600"/>
            </a:lvl8pPr>
            <a:lvl9pPr marL="3713662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2AB84-FAE4-4840-A703-CF00DBE006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1320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634F-46A1-483E-BACA-23F2D714AC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8"/>
          <p:cNvSpPr>
            <a:spLocks noGrp="1"/>
          </p:cNvSpPr>
          <p:nvPr>
            <p:ph type="pic" idx="2"/>
          </p:nvPr>
        </p:nvSpPr>
        <p:spPr>
          <a:xfrm>
            <a:off x="5183188" y="987521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48"/>
          <p:cNvSpPr txBox="1">
            <a:spLocks noGrp="1"/>
          </p:cNvSpPr>
          <p:nvPr>
            <p:ph type="body" idx="1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2282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2768" lvl="1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marL="1369152" lvl="2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5536" lvl="3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4pPr>
            <a:lvl5pPr marL="2281966" lvl="4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5pPr>
            <a:lvl6pPr marL="2738302" lvl="5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6pPr>
            <a:lvl7pPr marL="3194640" lvl="6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7pPr>
            <a:lvl8pPr marL="3650979" lvl="7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8pPr>
            <a:lvl9pPr marL="4107408" lvl="8" indent="-2282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9pPr>
          </a:lstStyle>
          <a:p>
            <a:endParaRPr/>
          </a:p>
        </p:txBody>
      </p:sp>
      <p:sp>
        <p:nvSpPr>
          <p:cNvPr id="142" name="Google Shape;142;p4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4"/>
            <a:ext cx="10515600" cy="2852737"/>
          </a:xfrm>
        </p:spPr>
        <p:txBody>
          <a:bodyPr anchor="b"/>
          <a:lstStyle>
            <a:lvl1pPr>
              <a:defRPr sz="61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41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283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926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56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3210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852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494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713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6018A-47AE-4AFD-9561-D70E6B0BCE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8188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9DA73-AB6F-4FBB-A213-20ED2B56A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990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4192" indent="0">
              <a:buNone/>
              <a:defRPr sz="2000" b="1"/>
            </a:lvl2pPr>
            <a:lvl3pPr marL="928387" indent="0">
              <a:buNone/>
              <a:defRPr sz="1900" b="1"/>
            </a:lvl3pPr>
            <a:lvl4pPr marL="1392619" indent="0">
              <a:buNone/>
              <a:defRPr sz="1600" b="1"/>
            </a:lvl4pPr>
            <a:lvl5pPr marL="1856832" indent="0">
              <a:buNone/>
              <a:defRPr sz="1600" b="1"/>
            </a:lvl5pPr>
            <a:lvl6pPr marL="2321025" indent="0">
              <a:buNone/>
              <a:defRPr sz="1600" b="1"/>
            </a:lvl6pPr>
            <a:lvl7pPr marL="2785238" indent="0">
              <a:buNone/>
              <a:defRPr sz="1600" b="1"/>
            </a:lvl7pPr>
            <a:lvl8pPr marL="3249431" indent="0">
              <a:buNone/>
              <a:defRPr sz="1600" b="1"/>
            </a:lvl8pPr>
            <a:lvl9pPr marL="3713662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4192" indent="0">
              <a:buNone/>
              <a:defRPr sz="2000" b="1"/>
            </a:lvl2pPr>
            <a:lvl3pPr marL="928387" indent="0">
              <a:buNone/>
              <a:defRPr sz="1900" b="1"/>
            </a:lvl3pPr>
            <a:lvl4pPr marL="1392619" indent="0">
              <a:buNone/>
              <a:defRPr sz="1600" b="1"/>
            </a:lvl4pPr>
            <a:lvl5pPr marL="1856832" indent="0">
              <a:buNone/>
              <a:defRPr sz="1600" b="1"/>
            </a:lvl5pPr>
            <a:lvl6pPr marL="2321025" indent="0">
              <a:buNone/>
              <a:defRPr sz="1600" b="1"/>
            </a:lvl6pPr>
            <a:lvl7pPr marL="2785238" indent="0">
              <a:buNone/>
              <a:defRPr sz="1600" b="1"/>
            </a:lvl7pPr>
            <a:lvl8pPr marL="3249431" indent="0">
              <a:buNone/>
              <a:defRPr sz="1600" b="1"/>
            </a:lvl8pPr>
            <a:lvl9pPr marL="3713662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A5C05-5101-4D4A-AAE6-79568F47F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6109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BAEAF-302E-4C1D-A708-D4E02DDAD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647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4E56-1089-432C-B28B-E8E0BA8C3E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7299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64192" indent="0">
              <a:buNone/>
              <a:defRPr sz="1500"/>
            </a:lvl2pPr>
            <a:lvl3pPr marL="928387" indent="0">
              <a:buNone/>
              <a:defRPr sz="1200"/>
            </a:lvl3pPr>
            <a:lvl4pPr marL="1392619" indent="0">
              <a:buNone/>
              <a:defRPr sz="1100"/>
            </a:lvl4pPr>
            <a:lvl5pPr marL="1856832" indent="0">
              <a:buNone/>
              <a:defRPr sz="1100"/>
            </a:lvl5pPr>
            <a:lvl6pPr marL="2321025" indent="0">
              <a:buNone/>
              <a:defRPr sz="1100"/>
            </a:lvl6pPr>
            <a:lvl7pPr marL="2785238" indent="0">
              <a:buNone/>
              <a:defRPr sz="1100"/>
            </a:lvl7pPr>
            <a:lvl8pPr marL="3249431" indent="0">
              <a:buNone/>
              <a:defRPr sz="1100"/>
            </a:lvl8pPr>
            <a:lvl9pPr marL="3713662" indent="0">
              <a:buNone/>
              <a:defRPr sz="11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82B86-AF0E-4FE3-AC19-C3D78A366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3202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0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64192" indent="0">
              <a:buNone/>
              <a:defRPr sz="2800"/>
            </a:lvl2pPr>
            <a:lvl3pPr marL="928387" indent="0">
              <a:buNone/>
              <a:defRPr sz="2400"/>
            </a:lvl3pPr>
            <a:lvl4pPr marL="1392619" indent="0">
              <a:buNone/>
              <a:defRPr sz="2000"/>
            </a:lvl4pPr>
            <a:lvl5pPr marL="1856832" indent="0">
              <a:buNone/>
              <a:defRPr sz="2000"/>
            </a:lvl5pPr>
            <a:lvl6pPr marL="2321025" indent="0">
              <a:buNone/>
              <a:defRPr sz="2000"/>
            </a:lvl6pPr>
            <a:lvl7pPr marL="2785238" indent="0">
              <a:buNone/>
              <a:defRPr sz="2000"/>
            </a:lvl7pPr>
            <a:lvl8pPr marL="3249431" indent="0">
              <a:buNone/>
              <a:defRPr sz="2000"/>
            </a:lvl8pPr>
            <a:lvl9pPr marL="3713662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64192" indent="0">
              <a:buNone/>
              <a:defRPr sz="1500"/>
            </a:lvl2pPr>
            <a:lvl3pPr marL="928387" indent="0">
              <a:buNone/>
              <a:defRPr sz="1200"/>
            </a:lvl3pPr>
            <a:lvl4pPr marL="1392619" indent="0">
              <a:buNone/>
              <a:defRPr sz="1100"/>
            </a:lvl4pPr>
            <a:lvl5pPr marL="1856832" indent="0">
              <a:buNone/>
              <a:defRPr sz="1100"/>
            </a:lvl5pPr>
            <a:lvl6pPr marL="2321025" indent="0">
              <a:buNone/>
              <a:defRPr sz="1100"/>
            </a:lvl6pPr>
            <a:lvl7pPr marL="2785238" indent="0">
              <a:buNone/>
              <a:defRPr sz="1100"/>
            </a:lvl7pPr>
            <a:lvl8pPr marL="3249431" indent="0">
              <a:buNone/>
              <a:defRPr sz="1100"/>
            </a:lvl8pPr>
            <a:lvl9pPr marL="3713662" indent="0">
              <a:buNone/>
              <a:defRPr sz="11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90E93-967F-4052-BCB5-571D3A1C8B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7455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E4B7E-1014-4FE6-854B-6216C06F2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0007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7"/>
            <a:ext cx="2628900" cy="5811839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7"/>
            <a:ext cx="7734300" cy="5811839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54B52-3398-4A6A-A738-88A1B6E69E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9471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1F567-0C16-4D79-BB73-6A25D5A190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40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9"/>
          <p:cNvSpPr txBox="1">
            <a:spLocks noGrp="1"/>
          </p:cNvSpPr>
          <p:nvPr>
            <p:ph type="body" idx="1"/>
          </p:nvPr>
        </p:nvSpPr>
        <p:spPr>
          <a:xfrm rot="5400000">
            <a:off x="3920333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6339" lvl="0" indent="-3423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68" lvl="1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52" lvl="2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36" lvl="3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1966" lvl="4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02" lvl="5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640" lvl="6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0979" lvl="7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408" lvl="8" indent="-342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4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1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63910" indent="0" algn="ctr">
              <a:buNone/>
              <a:defRPr sz="2000"/>
            </a:lvl2pPr>
            <a:lvl3pPr marL="927823" indent="0" algn="ctr">
              <a:buNone/>
              <a:defRPr sz="1900"/>
            </a:lvl3pPr>
            <a:lvl4pPr marL="1391745" indent="0" algn="ctr">
              <a:buNone/>
              <a:defRPr sz="1600"/>
            </a:lvl4pPr>
            <a:lvl5pPr marL="1855666" indent="0" algn="ctr">
              <a:buNone/>
              <a:defRPr sz="1600"/>
            </a:lvl5pPr>
            <a:lvl6pPr marL="2319577" indent="0" algn="ctr">
              <a:buNone/>
              <a:defRPr sz="1600"/>
            </a:lvl6pPr>
            <a:lvl7pPr marL="2783497" indent="0" algn="ctr">
              <a:buNone/>
              <a:defRPr sz="1600"/>
            </a:lvl7pPr>
            <a:lvl8pPr marL="3247407" indent="0" algn="ctr">
              <a:buNone/>
              <a:defRPr sz="1600"/>
            </a:lvl8pPr>
            <a:lvl9pPr marL="3711333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2AB84-FAE4-4840-A703-CF00DBE006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696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634F-46A1-483E-BACA-23F2D714AC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6771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1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39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278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917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556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319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83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47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711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6018A-47AE-4AFD-9561-D70E6B0BCE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386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9DA73-AB6F-4FBB-A213-20ED2B56A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0687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3910" indent="0">
              <a:buNone/>
              <a:defRPr sz="2000" b="1"/>
            </a:lvl2pPr>
            <a:lvl3pPr marL="927823" indent="0">
              <a:buNone/>
              <a:defRPr sz="1900" b="1"/>
            </a:lvl3pPr>
            <a:lvl4pPr marL="1391745" indent="0">
              <a:buNone/>
              <a:defRPr sz="1600" b="1"/>
            </a:lvl4pPr>
            <a:lvl5pPr marL="1855666" indent="0">
              <a:buNone/>
              <a:defRPr sz="1600" b="1"/>
            </a:lvl5pPr>
            <a:lvl6pPr marL="2319577" indent="0">
              <a:buNone/>
              <a:defRPr sz="1600" b="1"/>
            </a:lvl6pPr>
            <a:lvl7pPr marL="2783497" indent="0">
              <a:buNone/>
              <a:defRPr sz="1600" b="1"/>
            </a:lvl7pPr>
            <a:lvl8pPr marL="3247407" indent="0">
              <a:buNone/>
              <a:defRPr sz="1600" b="1"/>
            </a:lvl8pPr>
            <a:lvl9pPr marL="3711333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3910" indent="0">
              <a:buNone/>
              <a:defRPr sz="2000" b="1"/>
            </a:lvl2pPr>
            <a:lvl3pPr marL="927823" indent="0">
              <a:buNone/>
              <a:defRPr sz="1900" b="1"/>
            </a:lvl3pPr>
            <a:lvl4pPr marL="1391745" indent="0">
              <a:buNone/>
              <a:defRPr sz="1600" b="1"/>
            </a:lvl4pPr>
            <a:lvl5pPr marL="1855666" indent="0">
              <a:buNone/>
              <a:defRPr sz="1600" b="1"/>
            </a:lvl5pPr>
            <a:lvl6pPr marL="2319577" indent="0">
              <a:buNone/>
              <a:defRPr sz="1600" b="1"/>
            </a:lvl6pPr>
            <a:lvl7pPr marL="2783497" indent="0">
              <a:buNone/>
              <a:defRPr sz="1600" b="1"/>
            </a:lvl7pPr>
            <a:lvl8pPr marL="3247407" indent="0">
              <a:buNone/>
              <a:defRPr sz="1600" b="1"/>
            </a:lvl8pPr>
            <a:lvl9pPr marL="3711333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A5C05-5101-4D4A-AAE6-79568F47F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8062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BAEAF-302E-4C1D-A708-D4E02DDAD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1641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4E56-1089-432C-B28B-E8E0BA8C3E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3636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63910" indent="0">
              <a:buNone/>
              <a:defRPr sz="1500"/>
            </a:lvl2pPr>
            <a:lvl3pPr marL="927823" indent="0">
              <a:buNone/>
              <a:defRPr sz="1200"/>
            </a:lvl3pPr>
            <a:lvl4pPr marL="1391745" indent="0">
              <a:buNone/>
              <a:defRPr sz="1100"/>
            </a:lvl4pPr>
            <a:lvl5pPr marL="1855666" indent="0">
              <a:buNone/>
              <a:defRPr sz="1100"/>
            </a:lvl5pPr>
            <a:lvl6pPr marL="2319577" indent="0">
              <a:buNone/>
              <a:defRPr sz="1100"/>
            </a:lvl6pPr>
            <a:lvl7pPr marL="2783497" indent="0">
              <a:buNone/>
              <a:defRPr sz="1100"/>
            </a:lvl7pPr>
            <a:lvl8pPr marL="3247407" indent="0">
              <a:buNone/>
              <a:defRPr sz="1100"/>
            </a:lvl8pPr>
            <a:lvl9pPr marL="3711333" indent="0">
              <a:buNone/>
              <a:defRPr sz="11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82B86-AF0E-4FE3-AC19-C3D78A366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4851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63910" indent="0">
              <a:buNone/>
              <a:defRPr sz="2800"/>
            </a:lvl2pPr>
            <a:lvl3pPr marL="927823" indent="0">
              <a:buNone/>
              <a:defRPr sz="2400"/>
            </a:lvl3pPr>
            <a:lvl4pPr marL="1391745" indent="0">
              <a:buNone/>
              <a:defRPr sz="2000"/>
            </a:lvl4pPr>
            <a:lvl5pPr marL="1855666" indent="0">
              <a:buNone/>
              <a:defRPr sz="2000"/>
            </a:lvl5pPr>
            <a:lvl6pPr marL="2319577" indent="0">
              <a:buNone/>
              <a:defRPr sz="2000"/>
            </a:lvl6pPr>
            <a:lvl7pPr marL="2783497" indent="0">
              <a:buNone/>
              <a:defRPr sz="2000"/>
            </a:lvl7pPr>
            <a:lvl8pPr marL="3247407" indent="0">
              <a:buNone/>
              <a:defRPr sz="2000"/>
            </a:lvl8pPr>
            <a:lvl9pPr marL="371133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63910" indent="0">
              <a:buNone/>
              <a:defRPr sz="1500"/>
            </a:lvl2pPr>
            <a:lvl3pPr marL="927823" indent="0">
              <a:buNone/>
              <a:defRPr sz="1200"/>
            </a:lvl3pPr>
            <a:lvl4pPr marL="1391745" indent="0">
              <a:buNone/>
              <a:defRPr sz="1100"/>
            </a:lvl4pPr>
            <a:lvl5pPr marL="1855666" indent="0">
              <a:buNone/>
              <a:defRPr sz="1100"/>
            </a:lvl5pPr>
            <a:lvl6pPr marL="2319577" indent="0">
              <a:buNone/>
              <a:defRPr sz="1100"/>
            </a:lvl6pPr>
            <a:lvl7pPr marL="2783497" indent="0">
              <a:buNone/>
              <a:defRPr sz="1100"/>
            </a:lvl7pPr>
            <a:lvl8pPr marL="3247407" indent="0">
              <a:buNone/>
              <a:defRPr sz="1100"/>
            </a:lvl8pPr>
            <a:lvl9pPr marL="3711333" indent="0">
              <a:buNone/>
              <a:defRPr sz="11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90E93-967F-4052-BCB5-571D3A1C8B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193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E4B7E-1014-4FE6-854B-6216C06F2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76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5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buClrTx/>
              <a:buFontTx/>
              <a:buNone/>
              <a:defRPr/>
            </a:pPr>
            <a:fld id="{34FC9403-64CC-4518-AF8F-D826A6B6C950}" type="datetimeFigureOut">
              <a:rPr lang="en-US" altLang="en-US" kern="1200">
                <a:solidFill>
                  <a:srgbClr val="000000">
                    <a:tint val="75000"/>
                  </a:srgbClr>
                </a:solidFill>
                <a:cs typeface="+mn-cs"/>
              </a:rPr>
              <a:pPr>
                <a:buClrTx/>
                <a:buFontTx/>
                <a:buNone/>
                <a:defRPr/>
              </a:pPr>
              <a:t>8/29/2025</a:t>
            </a:fld>
            <a:endParaRPr lang="en-US" altLang="en-US" kern="1200" dirty="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en-US" kern="120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Segoe U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45D34369-CA88-46A5-9AD6-58070BED10D3}" type="slidenum">
              <a:rPr lang="en-US" altLang="en-US" kern="1200" smtClean="0"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13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21728" tIns="60864" rIns="121728" bIns="6086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728" tIns="60864" rIns="121728" bIns="6086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728" tIns="60864" rIns="121728" bIns="6086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40">
              <a:buClrTx/>
            </a:pPr>
            <a:fld id="{D38BF5B4-6FC7-409E-96B2-3A522A92C3A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7040">
                <a:buClrTx/>
              </a:pPr>
              <a:t>8/29/2025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728" tIns="60864" rIns="121728" bIns="6086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4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728" tIns="60864" rIns="121728" bIns="6086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40">
              <a:buClrTx/>
            </a:pPr>
            <a:fld id="{442D6364-3747-45BB-8D80-5F1CF7FCAC5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704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67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217040" rtl="0" eaLnBrk="1" latinLnBrk="0" hangingPunct="1">
        <a:lnSpc>
          <a:spcPct val="90000"/>
        </a:lnSpc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224" indent="-304224" algn="l" defTabSz="12170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2768" indent="-304224" algn="l" defTabSz="12170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1265" indent="-304224" algn="l" defTabSz="12170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760" indent="-304224" algn="l" defTabSz="12170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302" indent="-304224" algn="l" defTabSz="12170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752" indent="-304224" algn="l" defTabSz="12170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296" indent="-304224" algn="l" defTabSz="12170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793" indent="-304224" algn="l" defTabSz="12170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288" indent="-304224" algn="l" defTabSz="12170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451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40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536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078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528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979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522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045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528" y="365125"/>
            <a:ext cx="1051494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522" tIns="46338" rIns="92522" bIns="463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528" y="1825625"/>
            <a:ext cx="10514949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522" tIns="46338" rIns="92522" bIns="463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28" y="6356352"/>
            <a:ext cx="2743525" cy="365125"/>
          </a:xfrm>
          <a:prstGeom prst="rect">
            <a:avLst/>
          </a:prstGeom>
        </p:spPr>
        <p:txBody>
          <a:bodyPr vert="horz" lIns="92522" tIns="46338" rIns="92522" bIns="46338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00" y="6356352"/>
            <a:ext cx="4116103" cy="365125"/>
          </a:xfrm>
          <a:prstGeom prst="rect">
            <a:avLst/>
          </a:prstGeom>
        </p:spPr>
        <p:txBody>
          <a:bodyPr vert="horz" lIns="92522" tIns="46338" rIns="92522" bIns="46338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097" y="6356352"/>
            <a:ext cx="2743527" cy="365125"/>
          </a:xfrm>
          <a:prstGeom prst="rect">
            <a:avLst/>
          </a:prstGeom>
        </p:spPr>
        <p:txBody>
          <a:bodyPr vert="horz" wrap="square" lIns="92522" tIns="46338" rIns="92522" bIns="463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38F3B855-6068-469B-A352-DCBE36BCB7E9}" type="slidenum">
              <a:rPr lang="en-US" altLang="en-US" kern="1200">
                <a:latin typeface=".VnTime" panose="020B7200000000000000" pitchFamily="34" charset="0"/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>
              <a:latin typeface=".VnTime" panose="020B7200000000000000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473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5pPr>
      <a:lvl6pPr marL="462468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6pPr>
      <a:lvl7pPr marL="925034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7pPr>
      <a:lvl8pPr marL="1387516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8pPr>
      <a:lvl9pPr marL="1850042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31284" indent="-231284" algn="l" rtl="0" eaLnBrk="0" fontAlgn="base" hangingPunct="0">
        <a:lnSpc>
          <a:spcPct val="90000"/>
        </a:lnSpc>
        <a:spcBef>
          <a:spcPts val="1016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3760" indent="-231284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6322" indent="-231284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18802" indent="-231284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81275" indent="-231284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3747" indent="-231284" algn="l" defTabSz="925034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06225" indent="-231284" algn="l" defTabSz="925034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68788" indent="-231284" algn="l" defTabSz="925034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1304" indent="-231284" algn="l" defTabSz="925034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2468" algn="l" defTabSz="92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5034" algn="l" defTabSz="92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87516" algn="l" defTabSz="92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042" algn="l" defTabSz="92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12512" algn="l" defTabSz="92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5031" algn="l" defTabSz="92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37590" algn="l" defTabSz="92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0077" algn="l" defTabSz="92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528" y="365125"/>
            <a:ext cx="1051494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524" tIns="46338" rIns="92524" bIns="463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528" y="1825625"/>
            <a:ext cx="10514949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524" tIns="46338" rIns="92524" bIns="463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28" y="6356352"/>
            <a:ext cx="2743525" cy="365125"/>
          </a:xfrm>
          <a:prstGeom prst="rect">
            <a:avLst/>
          </a:prstGeom>
        </p:spPr>
        <p:txBody>
          <a:bodyPr vert="horz" lIns="92524" tIns="46338" rIns="92524" bIns="46338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defTabSz="121719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00" y="6356352"/>
            <a:ext cx="4116103" cy="365125"/>
          </a:xfrm>
          <a:prstGeom prst="rect">
            <a:avLst/>
          </a:prstGeom>
        </p:spPr>
        <p:txBody>
          <a:bodyPr vert="horz" lIns="92524" tIns="46338" rIns="92524" bIns="46338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defTabSz="121719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095" y="6356352"/>
            <a:ext cx="2743527" cy="365125"/>
          </a:xfrm>
          <a:prstGeom prst="rect">
            <a:avLst/>
          </a:prstGeom>
        </p:spPr>
        <p:txBody>
          <a:bodyPr vert="horz" wrap="square" lIns="92524" tIns="46338" rIns="92524" bIns="463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defTabSz="121719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8F3B855-6068-469B-A352-DCBE36BCB7E9}" type="slidenum">
              <a:rPr lang="en-US" altLang="en-US" kern="1200" smtClean="0">
                <a:latin typeface=".VnTime" panose="020B7200000000000000" pitchFamily="34" charset="0"/>
                <a:ea typeface="+mn-ea"/>
              </a:rPr>
              <a:pPr defTabSz="121719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.VnTime" panose="020B7200000000000000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703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5pPr>
      <a:lvl6pPr marL="462480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6pPr>
      <a:lvl7pPr marL="925057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7pPr>
      <a:lvl8pPr marL="1387551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8pPr>
      <a:lvl9pPr marL="1850088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31289" indent="-231289" algn="l" rtl="0" eaLnBrk="0" fontAlgn="base" hangingPunct="0">
        <a:lnSpc>
          <a:spcPct val="90000"/>
        </a:lnSpc>
        <a:spcBef>
          <a:spcPts val="1016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3777" indent="-231289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6350" indent="-231289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18842" indent="-231289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81327" indent="-231289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3811" indent="-231289" algn="l" defTabSz="925057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06300" indent="-231289" algn="l" defTabSz="925057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68875" indent="-231289" algn="l" defTabSz="925057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1402" indent="-231289" algn="l" defTabSz="925057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50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2480" algn="l" defTabSz="9250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5057" algn="l" defTabSz="9250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87551" algn="l" defTabSz="9250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088" algn="l" defTabSz="9250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12569" algn="l" defTabSz="9250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5100" algn="l" defTabSz="9250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37670" algn="l" defTabSz="9250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0169" algn="l" defTabSz="9250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52" tIns="45718" rIns="9135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52" tIns="45718" rIns="91352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52" tIns="45718" rIns="9135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02">
              <a:buClrTx/>
            </a:pPr>
            <a:fld id="{6C7E2A3A-2717-4991-BF51-5F16FEB23E0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3402">
                <a:buClrTx/>
              </a:pPr>
              <a:t>8/29/2025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52" tIns="45718" rIns="9135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02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52" tIns="45718" rIns="9135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02">
              <a:buClrTx/>
            </a:pPr>
            <a:fld id="{D1038815-90A6-4CD0-AB20-B19F8A4F82E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3402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02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340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5" indent="-228365" algn="l" defTabSz="91340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94" indent="-228365" algn="l" defTabSz="9134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66" indent="-228365" algn="l" defTabSz="9134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65" algn="l" defTabSz="9134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15" indent="-228365" algn="l" defTabSz="9134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43" indent="-228365" algn="l" defTabSz="9134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44" indent="-228365" algn="l" defTabSz="9134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45" indent="-228365" algn="l" defTabSz="9134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74" indent="-228365" algn="l" defTabSz="9134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5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2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05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34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06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55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64" tIns="45718" rIns="9136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64" tIns="45718" rIns="91364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64" tIns="45718" rIns="9136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8">
              <a:buClrTx/>
            </a:pPr>
            <a:fld id="{6C7E2A3A-2717-4991-BF51-5F16FEB23E0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3538">
                <a:buClrTx/>
              </a:pPr>
              <a:t>8/29/2025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64" tIns="45718" rIns="9136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8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64" tIns="45718" rIns="9136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8">
              <a:buClrTx/>
            </a:pPr>
            <a:fld id="{D1038815-90A6-4CD0-AB20-B19F8A4F82E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353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29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353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7" indent="-228397" algn="l" defTabSz="91353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90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4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80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27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19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88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57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50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7" algn="l" defTabSz="9135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38" algn="l" defTabSz="9135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08" algn="l" defTabSz="9135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77" algn="l" defTabSz="9135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70" algn="l" defTabSz="9135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14" algn="l" defTabSz="9135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defTabSz="9135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07" algn="l" defTabSz="9135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528" y="365125"/>
            <a:ext cx="1051494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850" tIns="46454" rIns="92850" bIns="464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528" y="1825625"/>
            <a:ext cx="10514949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850" tIns="46454" rIns="92850" bIns="464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28" y="6356352"/>
            <a:ext cx="2743525" cy="365125"/>
          </a:xfrm>
          <a:prstGeom prst="rect">
            <a:avLst/>
          </a:prstGeom>
        </p:spPr>
        <p:txBody>
          <a:bodyPr vert="horz" lIns="92850" tIns="46454" rIns="92850" bIns="46454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defTabSz="121824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991" y="6356352"/>
            <a:ext cx="4116103" cy="365125"/>
          </a:xfrm>
          <a:prstGeom prst="rect">
            <a:avLst/>
          </a:prstGeom>
        </p:spPr>
        <p:txBody>
          <a:bodyPr vert="horz" lIns="92850" tIns="46454" rIns="92850" bIns="46454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defTabSz="121824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990" y="6356352"/>
            <a:ext cx="2743527" cy="365125"/>
          </a:xfrm>
          <a:prstGeom prst="rect">
            <a:avLst/>
          </a:prstGeom>
        </p:spPr>
        <p:txBody>
          <a:bodyPr vert="horz" wrap="square" lIns="92850" tIns="46454" rIns="92850" bIns="4645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defTabSz="121824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8F3B855-6068-469B-A352-DCBE36BCB7E9}" type="slidenum">
              <a:rPr lang="en-US" altLang="en-US" kern="1200" smtClean="0">
                <a:latin typeface=".VnTime" panose="020B7200000000000000" pitchFamily="34" charset="0"/>
                <a:ea typeface="+mn-ea"/>
              </a:rPr>
              <a:pPr defTabSz="121824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.VnTime" panose="020B7200000000000000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313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5pPr>
      <a:lvl6pPr marL="464192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6pPr>
      <a:lvl7pPr marL="928387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7pPr>
      <a:lvl8pPr marL="1392619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8pPr>
      <a:lvl9pPr marL="1856832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32117" indent="-232117" algn="l" rtl="0" eaLnBrk="0" fontAlgn="base" hangingPunct="0">
        <a:lnSpc>
          <a:spcPct val="90000"/>
        </a:lnSpc>
        <a:spcBef>
          <a:spcPts val="1016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6309" indent="-232117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60542" indent="-232117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24734" indent="-232117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88929" indent="-232117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3123" indent="-232117" algn="l" defTabSz="928387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315" indent="-232117" algn="l" defTabSz="928387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81548" indent="-232117" algn="l" defTabSz="928387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45740" indent="-232117" algn="l" defTabSz="928387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83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4192" algn="l" defTabSz="9283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387" algn="l" defTabSz="9283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92619" algn="l" defTabSz="9283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6832" algn="l" defTabSz="9283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21025" algn="l" defTabSz="9283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85238" algn="l" defTabSz="9283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9431" algn="l" defTabSz="9283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13662" algn="l" defTabSz="92838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528" y="365125"/>
            <a:ext cx="1051494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786" tIns="46400" rIns="92786" bIns="46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528" y="1825625"/>
            <a:ext cx="10514949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786" tIns="46400" rIns="92786" bIns="46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28" y="6356352"/>
            <a:ext cx="2743525" cy="365125"/>
          </a:xfrm>
          <a:prstGeom prst="rect">
            <a:avLst/>
          </a:prstGeom>
        </p:spPr>
        <p:txBody>
          <a:bodyPr vert="horz" lIns="92786" tIns="46400" rIns="92786" bIns="4640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967" y="6356352"/>
            <a:ext cx="4116103" cy="365125"/>
          </a:xfrm>
          <a:prstGeom prst="rect">
            <a:avLst/>
          </a:prstGeom>
        </p:spPr>
        <p:txBody>
          <a:bodyPr vert="horz" lIns="92786" tIns="46400" rIns="92786" bIns="4640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994" y="6356352"/>
            <a:ext cx="2743527" cy="365125"/>
          </a:xfrm>
          <a:prstGeom prst="rect">
            <a:avLst/>
          </a:prstGeom>
        </p:spPr>
        <p:txBody>
          <a:bodyPr vert="horz" wrap="square" lIns="92786" tIns="46400" rIns="92786" bIns="464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38F3B855-6068-469B-A352-DCBE36BCB7E9}" type="slidenum">
              <a:rPr lang="en-US" altLang="en-US" kern="1200">
                <a:latin typeface=".VnTime" panose="020B7200000000000000" pitchFamily="34" charset="0"/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>
              <a:latin typeface=".VnTime" panose="020B7200000000000000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898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5pPr>
      <a:lvl6pPr marL="463910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6pPr>
      <a:lvl7pPr marL="927823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7pPr>
      <a:lvl8pPr marL="1391745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8pPr>
      <a:lvl9pPr marL="1855666" algn="l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31962" indent="-231962" algn="l" rtl="0" eaLnBrk="0" fontAlgn="base" hangingPunct="0">
        <a:lnSpc>
          <a:spcPct val="90000"/>
        </a:lnSpc>
        <a:spcBef>
          <a:spcPts val="1016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5875" indent="-231962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9796" indent="-231962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23709" indent="-231962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87624" indent="-231962" algn="l" rtl="0" eaLnBrk="0" fontAlgn="base" hangingPunct="0">
        <a:lnSpc>
          <a:spcPct val="90000"/>
        </a:lnSpc>
        <a:spcBef>
          <a:spcPts val="50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1534" indent="-231962" algn="l" defTabSz="927823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15450" indent="-231962" algn="l" defTabSz="927823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79370" indent="-231962" algn="l" defTabSz="927823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43281" indent="-231962" algn="l" defTabSz="927823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78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3910" algn="l" defTabSz="9278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7823" algn="l" defTabSz="9278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91745" algn="l" defTabSz="9278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5666" algn="l" defTabSz="9278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19577" algn="l" defTabSz="9278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83497" algn="l" defTabSz="9278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7407" algn="l" defTabSz="9278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11333" algn="l" defTabSz="9278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hyperlink" Target="../My%20Documents/SONG/ATGT%20(khoi7)/vong3(khoi7).ppt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slide" Target="slide1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slide" Target="slide8.xml"/><Relationship Id="rId4" Type="http://schemas.openxmlformats.org/officeDocument/2006/relationships/notesSlide" Target="../notesSlides/notesSlide2.xml"/><Relationship Id="rId9" Type="http://schemas.openxmlformats.org/officeDocument/2006/relationships/slide" Target="slide7.xml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DỮ LIỆU E-LEARNING\hình nền đẹp.jpg">
            <a:extLst>
              <a:ext uri="{FF2B5EF4-FFF2-40B4-BE49-F238E27FC236}">
                <a16:creationId xmlns:a16="http://schemas.microsoft.com/office/drawing/2014/main" xmlns="" id="{3CAF8E88-C0C0-004F-1CD0-93D7025B2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361" y="-116323"/>
            <a:ext cx="12381677" cy="696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C9558592-1C4D-C417-437F-8A17CC38A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25" y="381549"/>
            <a:ext cx="12192000" cy="92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770" tIns="46398" rIns="92770" bIns="4639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en-US" alt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Arial" pitchFamily="34" charset="0"/>
              </a:rPr>
              <a:t>SỞ GIÁO DỤC VÀ ĐÀO TẠO BÌNH ĐỊNH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en-US" altLang="en-US" sz="27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Arial" pitchFamily="34" charset="0"/>
              </a:rPr>
              <a:t>TRƯỜNG THPT LÝ TỰ TRỌNG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175787" y="1264096"/>
            <a:ext cx="40324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12284" y="2316446"/>
            <a:ext cx="7602389" cy="1261878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700" b="1" kern="1200" dirty="0" smtClean="0">
                <a:solidFill>
                  <a:srgbClr val="FFCC00"/>
                </a:solidFill>
                <a:latin typeface="Times Neue Roman"/>
                <a:ea typeface="+mn-ea"/>
                <a:cs typeface="Arial" pitchFamily="34" charset="0"/>
              </a:rPr>
              <a:t> </a:t>
            </a:r>
            <a:r>
              <a:rPr lang="en-US" sz="3700" b="1" kern="1200" dirty="0" smtClean="0">
                <a:solidFill>
                  <a:srgbClr val="7030A0"/>
                </a:solidFill>
                <a:latin typeface="Times Neue Roman"/>
                <a:ea typeface="+mn-ea"/>
                <a:cs typeface="Arial" pitchFamily="34" charset="0"/>
              </a:rPr>
              <a:t>MÔN NGỮ </a:t>
            </a:r>
            <a:r>
              <a:rPr lang="en-US" sz="3700" b="1" kern="1200" dirty="0">
                <a:solidFill>
                  <a:srgbClr val="7030A0"/>
                </a:solidFill>
                <a:latin typeface="Times Neue Roman"/>
                <a:ea typeface="+mn-ea"/>
                <a:cs typeface="Arial" pitchFamily="34" charset="0"/>
              </a:rPr>
              <a:t>VĂN 10 (CÁNH DIỀU</a:t>
            </a:r>
            <a:r>
              <a:rPr lang="en-US" sz="3700" b="1" kern="1200" dirty="0" smtClean="0">
                <a:solidFill>
                  <a:srgbClr val="7030A0"/>
                </a:solidFill>
                <a:latin typeface="Times Neue Roman"/>
                <a:ea typeface="+mn-ea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700" b="1" kern="1200" dirty="0" smtClean="0">
                <a:solidFill>
                  <a:srgbClr val="7030A0"/>
                </a:solidFill>
                <a:latin typeface="Times Neue Roman"/>
                <a:ea typeface="+mn-ea"/>
                <a:cs typeface="Arial" pitchFamily="34" charset="0"/>
              </a:rPr>
              <a:t>NĂM HỌC 2024 - 2025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3503" y="4882862"/>
            <a:ext cx="6323194" cy="692491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700" b="1" kern="1200" dirty="0" smtClean="0">
                <a:solidFill>
                  <a:srgbClr val="FF0000"/>
                </a:solidFill>
                <a:latin typeface="Times Neue Roman"/>
                <a:ea typeface="+mn-ea"/>
                <a:cs typeface="Arial" pitchFamily="34" charset="0"/>
              </a:rPr>
              <a:t> </a:t>
            </a:r>
            <a:r>
              <a:rPr lang="en-US" sz="2400" b="1" kern="1200" dirty="0" smtClean="0">
                <a:solidFill>
                  <a:schemeClr val="accent6">
                    <a:lumMod val="50000"/>
                  </a:schemeClr>
                </a:solidFill>
                <a:latin typeface="Times Neue Roman"/>
                <a:ea typeface="+mn-ea"/>
                <a:cs typeface="Arial" pitchFamily="34" charset="0"/>
              </a:rPr>
              <a:t>GIÁO VIÊN THỰC HIỆN: LÂM VĂN LONG</a:t>
            </a:r>
          </a:p>
        </p:txBody>
      </p:sp>
    </p:spTree>
    <p:extLst>
      <p:ext uri="{BB962C8B-B14F-4D97-AF65-F5344CB8AC3E}">
        <p14:creationId xmlns:p14="http://schemas.microsoft.com/office/powerpoint/2010/main" val="91651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9"/>
          <p:cNvSpPr/>
          <p:nvPr/>
        </p:nvSpPr>
        <p:spPr>
          <a:xfrm>
            <a:off x="576072" y="134956"/>
            <a:ext cx="11183112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 algn="ctr"/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Bốn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câu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đầu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và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bốn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câu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sau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trong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bài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 </a:t>
            </a:r>
            <a:r>
              <a:rPr lang="en-US" sz="3100" b="1" i="1" dirty="0">
                <a:solidFill>
                  <a:srgbClr val="0D0D0D"/>
                </a:solidFill>
                <a:latin typeface="Times New Roman"/>
                <a:ea typeface="Times New Roman"/>
              </a:rPr>
              <a:t>Thu </a:t>
            </a:r>
            <a:r>
              <a:rPr lang="en-US" sz="3100" b="1" i="1" dirty="0" err="1">
                <a:solidFill>
                  <a:srgbClr val="0D0D0D"/>
                </a:solidFill>
                <a:latin typeface="Times New Roman"/>
                <a:ea typeface="Times New Roman"/>
              </a:rPr>
              <a:t>hứng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 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có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quan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hệ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với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nhau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như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thế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nào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?</a:t>
            </a:r>
            <a:endParaRPr sz="3100" dirty="0"/>
          </a:p>
        </p:txBody>
      </p:sp>
      <p:sp>
        <p:nvSpPr>
          <p:cNvPr id="501" name="A"/>
          <p:cNvSpPr/>
          <p:nvPr/>
        </p:nvSpPr>
        <p:spPr>
          <a:xfrm>
            <a:off x="658371" y="2012103"/>
            <a:ext cx="10173476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thấp</a:t>
            </a:r>
            <a:r>
              <a:rPr lang="en-US" sz="3200" dirty="0">
                <a:solidFill>
                  <a:srgbClr val="0D0D0D"/>
                </a:solidFill>
                <a:latin typeface="Times New Roman"/>
                <a:ea typeface="Times New Roman"/>
              </a:rPr>
              <a:t>.</a:t>
            </a:r>
            <a:endParaRPr sz="3200" dirty="0"/>
          </a:p>
        </p:txBody>
      </p:sp>
      <p:sp>
        <p:nvSpPr>
          <p:cNvPr id="504" name="B"/>
          <p:cNvSpPr/>
          <p:nvPr/>
        </p:nvSpPr>
        <p:spPr>
          <a:xfrm>
            <a:off x="707455" y="2883804"/>
            <a:ext cx="10182095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xa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5" name="C"/>
          <p:cNvSpPr/>
          <p:nvPr/>
        </p:nvSpPr>
        <p:spPr>
          <a:xfrm>
            <a:off x="715979" y="3792959"/>
            <a:ext cx="10173476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6" name="D"/>
          <p:cNvSpPr/>
          <p:nvPr/>
        </p:nvSpPr>
        <p:spPr>
          <a:xfrm>
            <a:off x="725207" y="4735515"/>
            <a:ext cx="10173476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7" name="Google Shape;50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6121" y="2043481"/>
            <a:ext cx="805723" cy="70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9443" y="3920147"/>
            <a:ext cx="732404" cy="643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4689" y="4799122"/>
            <a:ext cx="804743" cy="6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0505" y="3010924"/>
            <a:ext cx="732592" cy="643793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9">
            <a:hlinkClick r:id="rId5" action="ppaction://hlinksldjump"/>
          </p:cNvPr>
          <p:cNvSpPr/>
          <p:nvPr/>
        </p:nvSpPr>
        <p:spPr>
          <a:xfrm>
            <a:off x="9832789" y="5506331"/>
            <a:ext cx="2359211" cy="1104900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algn="ctr">
              <a:buClr>
                <a:srgbClr val="7F7F7F"/>
              </a:buClr>
              <a:buSzPts val="2400"/>
            </a:pPr>
            <a:r>
              <a:rPr lang="en-US" sz="2400" dirty="0">
                <a:solidFill>
                  <a:srgbClr val="7F7F7F"/>
                </a:solidFill>
              </a:rPr>
              <a:t>QUAY VỀ</a:t>
            </a:r>
            <a:endParaRPr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4" y="3410809"/>
            <a:ext cx="6236079" cy="332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https://img.tripi.vn/cdn-cgi/image/width=700,height=700/https:/gcs.tripi.vn/public-tripi/tripi-feed/img/475234Qsj/banh-troi-nuoc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44" y="3410809"/>
            <a:ext cx="5519928" cy="33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ý thuyết - Bài 25 Phong trào Tây Sơn - Lịch sử 7 - Hoc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44" y="63004"/>
            <a:ext cx="5593080" cy="32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ững điểm đến không thể bỏ lỡ khi về Nam Đàn quê Bá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4" y="63004"/>
            <a:ext cx="6236079" cy="32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95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1056" y="1973070"/>
            <a:ext cx="9052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7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</a:t>
            </a:r>
          </a:p>
          <a:p>
            <a:pPr lvl="0" algn="ctr">
              <a:buClrTx/>
            </a:pPr>
            <a:r>
              <a:rPr lang="en-US" sz="7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MỚI</a:t>
            </a:r>
          </a:p>
        </p:txBody>
      </p:sp>
    </p:spTree>
    <p:extLst>
      <p:ext uri="{BB962C8B-B14F-4D97-AF65-F5344CB8AC3E}">
        <p14:creationId xmlns:p14="http://schemas.microsoft.com/office/powerpoint/2010/main" val="170252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676" y="68629"/>
            <a:ext cx="12186433" cy="644691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598" tIns="60798" rIns="121598" bIns="60798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85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9571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435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9143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 TÌNH (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3203531" y="1302877"/>
            <a:ext cx="4620684" cy="498633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21598" tIns="60798" rIns="121598" bIns="60798">
            <a:noAutofit/>
          </a:bodyPr>
          <a:lstStyle>
            <a:lvl1pPr marL="173932" indent="-173932" algn="l" rtl="0" eaLnBrk="0" fontAlgn="base" hangingPunct="0">
              <a:lnSpc>
                <a:spcPct val="90000"/>
              </a:lnSpc>
              <a:spcBef>
                <a:spcPts val="762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21789" indent="-173932" algn="l" rtl="0" eaLnBrk="0" fontAlgn="base" hangingPunct="0">
              <a:lnSpc>
                <a:spcPct val="90000"/>
              </a:lnSpc>
              <a:spcBef>
                <a:spcPts val="3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69651" indent="-173932" algn="l" rtl="0" eaLnBrk="0" fontAlgn="base" hangingPunct="0">
              <a:lnSpc>
                <a:spcPct val="90000"/>
              </a:lnSpc>
              <a:spcBef>
                <a:spcPts val="3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17510" indent="-173932" algn="l" rtl="0" eaLnBrk="0" fontAlgn="base" hangingPunct="0">
              <a:lnSpc>
                <a:spcPct val="90000"/>
              </a:lnSpc>
              <a:spcBef>
                <a:spcPts val="3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65366" indent="-173932" algn="l" rtl="0" eaLnBrk="0" fontAlgn="base" hangingPunct="0">
              <a:lnSpc>
                <a:spcPct val="90000"/>
              </a:lnSpc>
              <a:spcBef>
                <a:spcPts val="3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913220" indent="-173932" algn="l" defTabSz="695711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61078" indent="-173932" algn="l" defTabSz="695711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608940" indent="-173932" algn="l" defTabSz="695711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56797" indent="-173932" algn="l" defTabSz="695711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en-US" sz="3200" b="1" i="1" dirty="0" err="1">
                <a:solidFill>
                  <a:prstClr val="black"/>
                </a:solidFill>
                <a:latin typeface="Times New Roman"/>
                <a:ea typeface="Times New Roman"/>
              </a:rPr>
              <a:t>Hoạt</a:t>
            </a:r>
            <a:r>
              <a:rPr lang="en-US" sz="3200" b="1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/>
                <a:ea typeface="Times New Roman"/>
              </a:rPr>
              <a:t>động</a:t>
            </a:r>
            <a:r>
              <a:rPr lang="en-US" sz="3200" b="1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/>
                <a:ea typeface="Times New Roman"/>
              </a:rPr>
              <a:t>nhóm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404" y="2246738"/>
            <a:ext cx="11455797" cy="2708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598" tIns="60798" rIns="121598" bIns="60798">
            <a:spAutoFit/>
          </a:bodyPr>
          <a:lstStyle/>
          <a:p>
            <a:pPr algn="just" fontAlgn="base">
              <a:buClrTx/>
              <a:buFontTx/>
              <a:buNone/>
            </a:pPr>
            <a:r>
              <a:rPr lang="vi-VN" sz="2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Nhóm 1: </a:t>
            </a:r>
            <a:r>
              <a:rPr lang="vi-VN" sz="2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Giới thiệu về tác giả Hồ Xuân Hương và bài thơ “Tự tình” (bài 2) </a:t>
            </a:r>
            <a:r>
              <a:rPr lang="en-US" sz="2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algn="just" fontAlgn="base">
              <a:buClrTx/>
              <a:buFontTx/>
              <a:buNone/>
            </a:pPr>
            <a:r>
              <a:rPr lang="vi-VN" sz="2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Nhóm 2: </a:t>
            </a:r>
            <a:r>
              <a:rPr lang="vi-VN" sz="2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Phân tích hoàn cảnh và tâm trạng của chủ thể trữ tình qua hai câu đề.</a:t>
            </a:r>
          </a:p>
          <a:p>
            <a:pPr algn="just" fontAlgn="base">
              <a:buClrTx/>
              <a:buFontTx/>
              <a:buNone/>
            </a:pPr>
            <a:r>
              <a:rPr lang="vi-VN" sz="2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Nhóm 3: </a:t>
            </a:r>
            <a:r>
              <a:rPr lang="vi-VN" sz="2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Phân tích từ ngữ, hình ảnh thể hiện tâm trạng của chủ thể trữ tình qua hai câu thực.  </a:t>
            </a:r>
          </a:p>
          <a:p>
            <a:pPr algn="just" fontAlgn="base">
              <a:buClrTx/>
              <a:buFontTx/>
              <a:buNone/>
            </a:pPr>
            <a:r>
              <a:rPr lang="vi-VN" sz="2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Nhóm 4: </a:t>
            </a:r>
            <a:r>
              <a:rPr lang="vi-VN" sz="2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Khái quát những đặc sắc về nội dung và nghệ thuật của bốn câu thơ đầu. </a:t>
            </a:r>
            <a:endParaRPr lang="en-US" sz="2800" kern="12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200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" y="490728"/>
            <a:ext cx="3103495" cy="642224"/>
          </a:xfrm>
          <a:prstGeom prst="rect">
            <a:avLst/>
          </a:prstGeom>
        </p:spPr>
        <p:txBody>
          <a:bodyPr wrap="none" lIns="121744" tIns="60872" rIns="121744" bIns="60872">
            <a:spAutoFit/>
          </a:bodyPr>
          <a:lstStyle/>
          <a:p>
            <a:pPr defTabSz="1217160">
              <a:lnSpc>
                <a:spcPct val="115000"/>
              </a:lnSpc>
              <a:buClrTx/>
            </a:pPr>
            <a:r>
              <a:rPr lang="pt-BR" sz="2900" b="1" kern="1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I. Tìm hiểu chung</a:t>
            </a:r>
            <a:endParaRPr lang="en-US" sz="2900" kern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07" y="1066280"/>
            <a:ext cx="6914361" cy="642221"/>
          </a:xfrm>
          <a:prstGeom prst="rect">
            <a:avLst/>
          </a:prstGeom>
        </p:spPr>
        <p:txBody>
          <a:bodyPr wrap="none" lIns="121744" tIns="60872" rIns="121744" bIns="60872">
            <a:spAutoFit/>
          </a:bodyPr>
          <a:lstStyle/>
          <a:p>
            <a:pPr algn="just" defTabSz="1217160">
              <a:lnSpc>
                <a:spcPct val="115000"/>
              </a:lnSpc>
              <a:buClrTx/>
            </a:pPr>
            <a:r>
              <a:rPr lang="pt-BR" sz="2900" b="1" kern="1200" dirty="0">
                <a:latin typeface="Times New Roman"/>
                <a:ea typeface="Times New Roman"/>
                <a:cs typeface="Times New Roman"/>
              </a:rPr>
              <a:t>1. Tác giả: Hồ Xuân Hương (1772 – 1822)</a:t>
            </a:r>
            <a:endParaRPr lang="en-US" sz="2900" kern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" y="3793"/>
            <a:ext cx="12186433" cy="50827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598" tIns="60798" rIns="121598" bIns="60798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85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9571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435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9143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 TÌNH (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2" name="Rectangle 1"/>
          <p:cNvSpPr/>
          <p:nvPr/>
        </p:nvSpPr>
        <p:spPr>
          <a:xfrm>
            <a:off x="356616" y="1662864"/>
            <a:ext cx="6812280" cy="4893643"/>
          </a:xfrm>
          <a:prstGeom prst="rect">
            <a:avLst/>
          </a:prstGeom>
        </p:spPr>
        <p:txBody>
          <a:bodyPr wrap="square" lIns="91312" tIns="45718" rIns="91312" bIns="45718">
            <a:spAutoFit/>
          </a:bodyPr>
          <a:lstStyle/>
          <a:p>
            <a:pPr algn="just"/>
            <a:r>
              <a:rPr lang="vi-VN" sz="2400" dirty="0">
                <a:latin typeface="Times New Roman"/>
                <a:ea typeface="Times New Roman"/>
              </a:rPr>
              <a:t>- Quê ở Nghệ An, một thiên tài kì nữ nhưng cuộc đời nhiều bất hạnh, nhất là về đường tình duyên.</a:t>
            </a:r>
            <a:endParaRPr lang="en-US" sz="2400" dirty="0">
              <a:latin typeface="Times New Roman"/>
              <a:ea typeface="Times New Roman"/>
            </a:endParaRPr>
          </a:p>
          <a:p>
            <a:pPr algn="just"/>
            <a:r>
              <a:rPr lang="vi-VN" sz="2400" dirty="0">
                <a:latin typeface="Times New Roman"/>
                <a:ea typeface="Times New Roman"/>
              </a:rPr>
              <a:t>- Con người: Sắc sảo, </a:t>
            </a:r>
            <a:r>
              <a:rPr lang="en-US" sz="2400" dirty="0" err="1">
                <a:latin typeface="Times New Roman"/>
                <a:ea typeface="Times New Roman"/>
              </a:rPr>
              <a:t>thông</a:t>
            </a:r>
            <a:r>
              <a:rPr lang="en-US" sz="2400" dirty="0">
                <a:latin typeface="Times New Roman"/>
                <a:ea typeface="Times New Roman"/>
              </a:rPr>
              <a:t> minh, </a:t>
            </a:r>
            <a:r>
              <a:rPr lang="vi-VN" sz="2400" dirty="0">
                <a:latin typeface="Times New Roman"/>
                <a:ea typeface="Times New Roman"/>
              </a:rPr>
              <a:t>cá tính</a:t>
            </a:r>
            <a:endParaRPr lang="en-US" sz="2400" dirty="0">
              <a:latin typeface="Times New Roman"/>
              <a:ea typeface="Times New Roman"/>
            </a:endParaRPr>
          </a:p>
          <a:p>
            <a:pPr algn="just"/>
            <a:r>
              <a:rPr lang="vi-VN" sz="2400" dirty="0">
                <a:latin typeface="Times New Roman"/>
                <a:ea typeface="Times New Roman"/>
              </a:rPr>
              <a:t>- Sự nghiệp thơ ca:</a:t>
            </a:r>
            <a:endParaRPr lang="en-US" sz="2400" dirty="0">
              <a:latin typeface="Times New Roman"/>
              <a:ea typeface="Times New Roman"/>
            </a:endParaRPr>
          </a:p>
          <a:p>
            <a:pPr algn="just"/>
            <a:r>
              <a:rPr lang="vi-VN" sz="2400" dirty="0">
                <a:latin typeface="Times New Roman"/>
                <a:ea typeface="Times New Roman"/>
              </a:rPr>
              <a:t>+ Sáng tác cả chữ Hán và chữ Nôm</a:t>
            </a:r>
            <a:r>
              <a:rPr lang="en-US" sz="2400" dirty="0">
                <a:latin typeface="Times New Roman"/>
                <a:ea typeface="Times New Roman"/>
              </a:rPr>
              <a:t> (</a:t>
            </a:r>
            <a:r>
              <a:rPr lang="en-US" sz="2400" dirty="0" err="1">
                <a:latin typeface="Times New Roman"/>
                <a:ea typeface="Times New Roman"/>
              </a:rPr>
              <a:t>tiêu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biểu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latin typeface="Times New Roman"/>
                <a:ea typeface="Times New Roman"/>
              </a:rPr>
              <a:t>Lưu</a:t>
            </a:r>
            <a:r>
              <a:rPr lang="en-US" sz="2400" i="1" dirty="0"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latin typeface="Times New Roman"/>
                <a:ea typeface="Times New Roman"/>
              </a:rPr>
              <a:t>hương</a:t>
            </a:r>
            <a:r>
              <a:rPr lang="en-US" sz="2400" i="1" dirty="0"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latin typeface="Times New Roman"/>
                <a:ea typeface="Times New Roman"/>
              </a:rPr>
              <a:t>kí</a:t>
            </a:r>
            <a:r>
              <a:rPr lang="en-US" sz="2400" dirty="0">
                <a:latin typeface="Times New Roman"/>
                <a:ea typeface="Times New Roman"/>
              </a:rPr>
              <a:t>)</a:t>
            </a:r>
          </a:p>
          <a:p>
            <a:pPr algn="just"/>
            <a:r>
              <a:rPr lang="vi-VN" sz="2400" dirty="0">
                <a:latin typeface="Times New Roman"/>
                <a:ea typeface="Times New Roman"/>
              </a:rPr>
              <a:t>+ Thơ Nôm Hồ Xuân Hương là tiếng nói đấu tranh, thương cảm, đề cao giá trị và khát vọng của người phụ nữ</a:t>
            </a:r>
            <a:r>
              <a:rPr lang="en-US" sz="2400" dirty="0">
                <a:latin typeface="Times New Roman"/>
                <a:ea typeface="Times New Roman"/>
              </a:rPr>
              <a:t> (</a:t>
            </a:r>
            <a:r>
              <a:rPr lang="en-US" sz="2400" dirty="0" err="1">
                <a:latin typeface="Times New Roman"/>
                <a:ea typeface="Times New Roman"/>
              </a:rPr>
              <a:t>liên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hệ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thêm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một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số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tác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giả</a:t>
            </a:r>
            <a:r>
              <a:rPr lang="en-US" sz="2400" dirty="0">
                <a:latin typeface="Times New Roman"/>
                <a:ea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</a:rPr>
              <a:t>tác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phẩm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cùng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thời</a:t>
            </a:r>
            <a:r>
              <a:rPr lang="en-US" sz="2400" dirty="0">
                <a:latin typeface="Times New Roman"/>
                <a:ea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</a:rPr>
              <a:t>cùng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đề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tài</a:t>
            </a:r>
            <a:r>
              <a:rPr lang="en-US" sz="2400" dirty="0">
                <a:latin typeface="Times New Roman"/>
                <a:ea typeface="Times New Roman"/>
              </a:rPr>
              <a:t>)</a:t>
            </a:r>
          </a:p>
          <a:p>
            <a:pPr algn="just"/>
            <a:r>
              <a:rPr lang="vi-VN" sz="2400" dirty="0">
                <a:latin typeface="Times New Roman"/>
                <a:ea typeface="Times New Roman"/>
              </a:rPr>
              <a:t>+ Thơ Nôm Đường luật có kết cấu nghệ thuật độc đáo, táo bạo và phá vỡ quy phạm trong thơ ca trung đại → Được mệnh danh là “Bà chúa thơ Nôm”.</a:t>
            </a:r>
            <a:endParaRPr lang="en-US" sz="2400" dirty="0">
              <a:latin typeface="Times New Roman"/>
              <a:ea typeface="Times New Roman"/>
            </a:endParaRPr>
          </a:p>
        </p:txBody>
      </p:sp>
      <p:pic>
        <p:nvPicPr>
          <p:cNvPr id="4" name="Picture 2" descr="Lưu Hương Ký by Hồ Xuân Hương | Goodre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21" y="1170788"/>
            <a:ext cx="4352419" cy="461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4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RUYỆN KIỀU của Nguyễn Du - Giá trị vượt không gian và thời gian - THÁNH  ĐỊA VIỆT NAM HỌC SỐ HÓA VẠN S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68" y="109731"/>
            <a:ext cx="5733288" cy="66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ân tích Chinh phụ ngâm chọn lọc hay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7" y="182907"/>
            <a:ext cx="6144640" cy="353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ung oán ngâm khúc (thơ) - Thơ Ca - Trang Nhà Quảng Đ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7" y="3825432"/>
            <a:ext cx="6144640" cy="2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34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490811"/>
            <a:ext cx="2875259" cy="600927"/>
          </a:xfrm>
          <a:prstGeom prst="rect">
            <a:avLst/>
          </a:prstGeom>
        </p:spPr>
        <p:txBody>
          <a:bodyPr wrap="none" lIns="121744" tIns="60872" rIns="121744" bIns="60872">
            <a:spAutoFit/>
          </a:bodyPr>
          <a:lstStyle/>
          <a:p>
            <a:pPr defTabSz="1217160">
              <a:lnSpc>
                <a:spcPct val="115000"/>
              </a:lnSpc>
              <a:buClrTx/>
            </a:pPr>
            <a:r>
              <a:rPr lang="pt-BR" sz="2700" b="1" kern="1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I. Tìm hiểu chung</a:t>
            </a:r>
            <a:endParaRPr lang="en-US" sz="2700" kern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781" y="935730"/>
            <a:ext cx="1673007" cy="600927"/>
          </a:xfrm>
          <a:prstGeom prst="rect">
            <a:avLst/>
          </a:prstGeom>
        </p:spPr>
        <p:txBody>
          <a:bodyPr wrap="none" lIns="121744" tIns="60872" rIns="121744" bIns="60872">
            <a:spAutoFit/>
          </a:bodyPr>
          <a:lstStyle/>
          <a:p>
            <a:pPr algn="just" defTabSz="1217160">
              <a:lnSpc>
                <a:spcPct val="115000"/>
              </a:lnSpc>
              <a:buClrTx/>
            </a:pPr>
            <a:r>
              <a:rPr lang="pt-BR" sz="2700" b="1" kern="1200" dirty="0">
                <a:latin typeface="Times New Roman"/>
                <a:ea typeface="Times New Roman"/>
                <a:cs typeface="Times New Roman"/>
              </a:rPr>
              <a:t>1. Tác giả</a:t>
            </a:r>
            <a:endParaRPr lang="en-US" sz="2700" kern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" y="3793"/>
            <a:ext cx="12186433" cy="50827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598" tIns="60798" rIns="121598" bIns="60798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85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9571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435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9143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 TÌNH (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485" y="1382119"/>
            <a:ext cx="2076963" cy="600927"/>
          </a:xfrm>
          <a:prstGeom prst="rect">
            <a:avLst/>
          </a:prstGeom>
        </p:spPr>
        <p:txBody>
          <a:bodyPr wrap="none" lIns="121744" tIns="60872" rIns="121744" bIns="60872">
            <a:spAutoFit/>
          </a:bodyPr>
          <a:lstStyle/>
          <a:p>
            <a:pPr algn="just" defTabSz="1217160">
              <a:lnSpc>
                <a:spcPct val="115000"/>
              </a:lnSpc>
              <a:buClrTx/>
            </a:pPr>
            <a:r>
              <a:rPr lang="pt-BR" sz="2700" b="1" kern="1200" dirty="0">
                <a:latin typeface="Times New Roman"/>
                <a:ea typeface="Times New Roman"/>
                <a:cs typeface="Times New Roman"/>
              </a:rPr>
              <a:t>2. Tác phẩm</a:t>
            </a:r>
            <a:endParaRPr lang="en-US" sz="2700" kern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9810" y="2052488"/>
            <a:ext cx="6615143" cy="3862592"/>
          </a:xfrm>
          <a:prstGeom prst="rect">
            <a:avLst/>
          </a:prstGeom>
        </p:spPr>
        <p:txBody>
          <a:bodyPr wrap="square" lIns="91312" tIns="45718" rIns="91312" bIns="45718">
            <a:spAutoFit/>
          </a:bodyPr>
          <a:lstStyle/>
          <a:p>
            <a:pPr algn="just"/>
            <a:r>
              <a:rPr lang="vi-VN" sz="2700" dirty="0">
                <a:latin typeface="Times New Roman"/>
                <a:ea typeface="Times New Roman"/>
              </a:rPr>
              <a:t>- </a:t>
            </a:r>
            <a:r>
              <a:rPr lang="en-US" sz="2700" dirty="0" err="1">
                <a:latin typeface="Times New Roman"/>
                <a:ea typeface="Times New Roman"/>
              </a:rPr>
              <a:t>Vị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trí</a:t>
            </a:r>
            <a:r>
              <a:rPr lang="vi-VN" sz="2700" dirty="0">
                <a:latin typeface="Times New Roman"/>
                <a:ea typeface="Times New Roman"/>
              </a:rPr>
              <a:t>: nằm trong chùm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thơ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vi-VN" sz="2700" dirty="0">
                <a:latin typeface="Times New Roman"/>
                <a:ea typeface="Times New Roman"/>
              </a:rPr>
              <a:t>“Tự tình” </a:t>
            </a:r>
            <a:r>
              <a:rPr lang="en-US" sz="2700" dirty="0" err="1">
                <a:latin typeface="Times New Roman"/>
                <a:ea typeface="Times New Roman"/>
              </a:rPr>
              <a:t>gồm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ba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bài</a:t>
            </a:r>
            <a:endParaRPr lang="en-US" sz="2700" dirty="0">
              <a:latin typeface="Times New Roman"/>
              <a:ea typeface="Times New Roman"/>
            </a:endParaRPr>
          </a:p>
          <a:p>
            <a:pPr algn="just"/>
            <a:r>
              <a:rPr lang="vi-VN" sz="2700" dirty="0">
                <a:latin typeface="Times New Roman"/>
                <a:ea typeface="Times New Roman"/>
              </a:rPr>
              <a:t>- Thể </a:t>
            </a:r>
            <a:r>
              <a:rPr lang="en-US" sz="2700" dirty="0" err="1">
                <a:latin typeface="Times New Roman"/>
                <a:ea typeface="Times New Roman"/>
              </a:rPr>
              <a:t>thơ</a:t>
            </a:r>
            <a:r>
              <a:rPr lang="vi-VN" sz="2700" dirty="0">
                <a:latin typeface="Times New Roman"/>
                <a:ea typeface="Times New Roman"/>
              </a:rPr>
              <a:t>: thất ngôn bát cú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Đường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luật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chữ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Nôm</a:t>
            </a:r>
            <a:endParaRPr lang="en-US" sz="2700" dirty="0">
              <a:latin typeface="Times New Roman"/>
              <a:ea typeface="Times New Roman"/>
            </a:endParaRPr>
          </a:p>
          <a:p>
            <a:pPr algn="just"/>
            <a:r>
              <a:rPr lang="vi-VN" sz="2700" dirty="0">
                <a:latin typeface="Times New Roman"/>
                <a:ea typeface="Times New Roman"/>
              </a:rPr>
              <a:t>- Nhan đề: “Tự tình”: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tự</a:t>
            </a:r>
            <a:r>
              <a:rPr lang="vi-VN" sz="2700" dirty="0">
                <a:latin typeface="Times New Roman"/>
                <a:ea typeface="Times New Roman"/>
              </a:rPr>
              <a:t> bày tỏ t</a:t>
            </a:r>
            <a:r>
              <a:rPr lang="en-US" sz="2700" dirty="0" err="1">
                <a:latin typeface="Times New Roman"/>
                <a:ea typeface="Times New Roman"/>
              </a:rPr>
              <a:t>ình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cảm</a:t>
            </a:r>
            <a:r>
              <a:rPr lang="vi-VN" sz="2700" dirty="0">
                <a:latin typeface="Times New Roman"/>
                <a:ea typeface="Times New Roman"/>
              </a:rPr>
              <a:t>,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tâm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trạng</a:t>
            </a:r>
            <a:r>
              <a:rPr lang="vi-VN" sz="2700" dirty="0">
                <a:latin typeface="Times New Roman"/>
                <a:ea typeface="Times New Roman"/>
              </a:rPr>
              <a:t> của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mình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trong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một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hoàn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cảnh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nào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đó</a:t>
            </a:r>
            <a:r>
              <a:rPr lang="en-US" sz="2700" dirty="0">
                <a:latin typeface="Times New Roman"/>
                <a:ea typeface="Times New Roman"/>
              </a:rPr>
              <a:t>.</a:t>
            </a:r>
          </a:p>
          <a:p>
            <a:pPr algn="just"/>
            <a:r>
              <a:rPr lang="en-US" sz="2700" dirty="0">
                <a:latin typeface="Times New Roman"/>
                <a:ea typeface="Times New Roman"/>
              </a:rPr>
              <a:t>- </a:t>
            </a:r>
            <a:r>
              <a:rPr lang="en-US" sz="2700" dirty="0" err="1">
                <a:latin typeface="Times New Roman"/>
                <a:ea typeface="Times New Roman"/>
              </a:rPr>
              <a:t>Đọc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bài</a:t>
            </a:r>
            <a:r>
              <a:rPr lang="en-US" sz="2700" dirty="0">
                <a:latin typeface="Times New Roman"/>
                <a:ea typeface="Times New Roman"/>
              </a:rPr>
              <a:t> </a:t>
            </a:r>
            <a:r>
              <a:rPr lang="en-US" sz="2700" dirty="0" err="1">
                <a:latin typeface="Times New Roman"/>
                <a:ea typeface="Times New Roman"/>
              </a:rPr>
              <a:t>thơ</a:t>
            </a:r>
            <a:r>
              <a:rPr lang="en-US" sz="2700" dirty="0">
                <a:latin typeface="Times New Roman"/>
                <a:ea typeface="Times New Roman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/>
                <a:ea typeface="Times New Roman"/>
              </a:rPr>
              <a:t>giọng</a:t>
            </a:r>
            <a:r>
              <a:rPr lang="en-US" sz="28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/>
                <a:ea typeface="Times New Roman"/>
              </a:rPr>
              <a:t>chậm</a:t>
            </a:r>
            <a:r>
              <a:rPr lang="en-US" sz="28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/>
                <a:ea typeface="Times New Roman"/>
              </a:rPr>
              <a:t>rãi</a:t>
            </a:r>
            <a:r>
              <a:rPr lang="en-US" sz="2800" dirty="0">
                <a:solidFill>
                  <a:srgbClr val="0D0D0D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/>
                <a:ea typeface="Times New Roman"/>
              </a:rPr>
              <a:t>trầm</a:t>
            </a:r>
            <a:r>
              <a:rPr lang="en-US" sz="28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/>
                <a:ea typeface="Times New Roman"/>
              </a:rPr>
              <a:t>buồn</a:t>
            </a:r>
            <a:r>
              <a:rPr lang="en-US" sz="2800" dirty="0">
                <a:solidFill>
                  <a:srgbClr val="0D0D0D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/>
                <a:ea typeface="Times New Roman"/>
              </a:rPr>
              <a:t>xót</a:t>
            </a:r>
            <a:r>
              <a:rPr lang="en-US" sz="28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/>
                <a:ea typeface="Times New Roman"/>
              </a:rPr>
              <a:t>xa</a:t>
            </a:r>
            <a:r>
              <a:rPr lang="en-US" sz="2800" dirty="0">
                <a:solidFill>
                  <a:srgbClr val="0D0D0D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/>
                <a:ea typeface="Times New Roman"/>
              </a:rPr>
              <a:t>cách</a:t>
            </a:r>
            <a:r>
              <a:rPr lang="en-US" sz="28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/>
                <a:ea typeface="Times New Roman"/>
              </a:rPr>
              <a:t>ngắt</a:t>
            </a:r>
            <a:r>
              <a:rPr lang="en-US" sz="28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/>
                <a:ea typeface="Times New Roman"/>
              </a:rPr>
              <a:t>nhịp</a:t>
            </a:r>
            <a:r>
              <a:rPr lang="en-US" sz="28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endParaRPr lang="en-US" sz="2700" dirty="0">
              <a:latin typeface="Times New Roman"/>
              <a:ea typeface="Times New Roman"/>
            </a:endParaRPr>
          </a:p>
          <a:p>
            <a:pPr algn="just"/>
            <a:r>
              <a:rPr lang="vi-VN" sz="2700" dirty="0">
                <a:latin typeface="Times New Roman"/>
                <a:ea typeface="Times New Roman"/>
              </a:rPr>
              <a:t>- Bố cục: 4 phần</a:t>
            </a:r>
            <a:r>
              <a:rPr lang="en-US" sz="2700" dirty="0">
                <a:latin typeface="Times New Roman"/>
                <a:ea typeface="Times New Roman"/>
              </a:rPr>
              <a:t>: </a:t>
            </a:r>
            <a:r>
              <a:rPr lang="en-US" sz="2700" dirty="0" err="1">
                <a:latin typeface="Times New Roman"/>
                <a:ea typeface="Times New Roman"/>
              </a:rPr>
              <a:t>đề</a:t>
            </a:r>
            <a:r>
              <a:rPr lang="en-US" sz="2700" dirty="0">
                <a:latin typeface="Times New Roman"/>
                <a:ea typeface="Times New Roman"/>
              </a:rPr>
              <a:t> – </a:t>
            </a:r>
            <a:r>
              <a:rPr lang="en-US" sz="2700" dirty="0" err="1">
                <a:latin typeface="Times New Roman"/>
                <a:ea typeface="Times New Roman"/>
              </a:rPr>
              <a:t>thực</a:t>
            </a:r>
            <a:r>
              <a:rPr lang="en-US" sz="2700" dirty="0">
                <a:latin typeface="Times New Roman"/>
                <a:ea typeface="Times New Roman"/>
              </a:rPr>
              <a:t> – </a:t>
            </a:r>
            <a:r>
              <a:rPr lang="en-US" sz="2700" dirty="0" err="1">
                <a:latin typeface="Times New Roman"/>
                <a:ea typeface="Times New Roman"/>
              </a:rPr>
              <a:t>luận</a:t>
            </a:r>
            <a:r>
              <a:rPr lang="en-US" sz="2700" dirty="0">
                <a:latin typeface="Times New Roman"/>
                <a:ea typeface="Times New Roman"/>
              </a:rPr>
              <a:t> – </a:t>
            </a:r>
            <a:r>
              <a:rPr lang="en-US" sz="2700" dirty="0" err="1">
                <a:latin typeface="Times New Roman"/>
                <a:ea typeface="Times New Roman"/>
              </a:rPr>
              <a:t>kết</a:t>
            </a:r>
            <a:endParaRPr lang="en-US" sz="2700" dirty="0">
              <a:latin typeface="Times New Roman"/>
              <a:ea typeface="Times New Roman"/>
            </a:endParaRPr>
          </a:p>
        </p:txBody>
      </p:sp>
      <p:pic>
        <p:nvPicPr>
          <p:cNvPr id="4098" name="Picture 2" descr="Bài thơ Tự tình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0" y="791273"/>
            <a:ext cx="4151376" cy="517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47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490813"/>
            <a:ext cx="3516331" cy="600927"/>
          </a:xfrm>
          <a:prstGeom prst="rect">
            <a:avLst/>
          </a:prstGeom>
        </p:spPr>
        <p:txBody>
          <a:bodyPr wrap="none" lIns="121744" tIns="60872" rIns="121744" bIns="60872">
            <a:spAutoFit/>
          </a:bodyPr>
          <a:lstStyle/>
          <a:p>
            <a:pPr defTabSz="1217160">
              <a:lnSpc>
                <a:spcPct val="115000"/>
              </a:lnSpc>
              <a:buClrTx/>
            </a:pPr>
            <a:r>
              <a:rPr lang="pt-BR" sz="2700" b="1" kern="1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II. Đọc – hiểu văn bản</a:t>
            </a:r>
            <a:endParaRPr lang="en-US" sz="2700" kern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" y="3793"/>
            <a:ext cx="12186433" cy="50827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598" tIns="60798" rIns="121598" bIns="60798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85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9571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435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9143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 TÌNH (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784" y="1576916"/>
            <a:ext cx="11481816" cy="482183"/>
          </a:xfrm>
          <a:prstGeom prst="rect">
            <a:avLst/>
          </a:prstGeom>
        </p:spPr>
        <p:txBody>
          <a:bodyPr wrap="square" lIns="91312" tIns="45718" rIns="91312" bIns="45718">
            <a:spAutoFit/>
          </a:bodyPr>
          <a:lstStyle/>
          <a:p>
            <a:pPr algn="ctr"/>
            <a:r>
              <a:rPr lang="vi-VN" sz="2500" i="1" dirty="0">
                <a:solidFill>
                  <a:schemeClr val="accent2"/>
                </a:solidFill>
                <a:latin typeface="+mj-lt"/>
                <a:ea typeface="Times New Roman"/>
                <a:cs typeface="Times New Roman"/>
              </a:rPr>
              <a:t>Đêm khuya </a:t>
            </a:r>
            <a:r>
              <a:rPr lang="vi-VN" sz="2500" i="1" dirty="0">
                <a:solidFill>
                  <a:srgbClr val="0070C0"/>
                </a:solidFill>
                <a:latin typeface="+mj-lt"/>
                <a:ea typeface="Times New Roman"/>
                <a:cs typeface="Times New Roman"/>
              </a:rPr>
              <a:t>văng vẳng </a:t>
            </a:r>
            <a:r>
              <a:rPr lang="vi-VN" sz="2500" i="1" dirty="0">
                <a:latin typeface="+mj-lt"/>
                <a:ea typeface="Times New Roman"/>
                <a:cs typeface="Times New Roman"/>
              </a:rPr>
              <a:t>trống canh </a:t>
            </a:r>
            <a:r>
              <a:rPr lang="vi-VN" sz="2500" i="1" dirty="0">
                <a:solidFill>
                  <a:schemeClr val="accent6"/>
                </a:solidFill>
                <a:latin typeface="+mj-lt"/>
                <a:ea typeface="Times New Roman"/>
                <a:cs typeface="Times New Roman"/>
              </a:rPr>
              <a:t>dồn</a:t>
            </a:r>
            <a:endParaRPr lang="en-US" sz="2500" dirty="0">
              <a:latin typeface="+mj-lt"/>
              <a:ea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784" y="928848"/>
            <a:ext cx="11481816" cy="461665"/>
          </a:xfrm>
          <a:prstGeom prst="rect">
            <a:avLst/>
          </a:prstGeom>
        </p:spPr>
        <p:txBody>
          <a:bodyPr wrap="square" lIns="91312" tIns="45718" rIns="91312" bIns="45718">
            <a:spAutoFit/>
          </a:bodyPr>
          <a:lstStyle/>
          <a:p>
            <a:pPr lvl="0" algn="just"/>
            <a:r>
              <a:rPr lang="en-US" sz="2400" b="1" dirty="0">
                <a:latin typeface="Times New Roman"/>
                <a:ea typeface="Times New Roman"/>
                <a:cs typeface="Times New Roman"/>
              </a:rPr>
              <a:t>1. </a:t>
            </a:r>
            <a:r>
              <a:rPr lang="vi-VN" sz="2400" b="1" u="sng" dirty="0">
                <a:latin typeface="Times New Roman"/>
                <a:ea typeface="Times New Roman"/>
                <a:cs typeface="Times New Roman"/>
              </a:rPr>
              <a:t>Hai câu đề</a:t>
            </a:r>
            <a:r>
              <a:rPr lang="vi-VN" sz="2400" b="1" dirty="0">
                <a:latin typeface="Times New Roman"/>
                <a:ea typeface="Times New Roman"/>
                <a:cs typeface="Times New Roman"/>
              </a:rPr>
              <a:t>: Tiếng nói bi kịch về thân phận người phụ nữ</a:t>
            </a:r>
            <a:r>
              <a:rPr lang="en-US" sz="2400" b="1" dirty="0">
                <a:latin typeface="Times New Roman"/>
                <a:ea typeface="Times New Roman"/>
                <a:cs typeface="Times New Roman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8592" y="4824533"/>
            <a:ext cx="11320008" cy="872033"/>
          </a:xfrm>
          <a:prstGeom prst="rect">
            <a:avLst/>
          </a:prstGeom>
          <a:solidFill>
            <a:srgbClr val="FFFF00"/>
          </a:solidFill>
        </p:spPr>
        <p:txBody>
          <a:bodyPr wrap="square" lIns="91312" tIns="45718" rIns="91312" bIns="45718">
            <a:spAutoFit/>
          </a:bodyPr>
          <a:lstStyle/>
          <a:p>
            <a:pPr lvl="0" algn="just"/>
            <a:r>
              <a:rPr lang="vi-VN" sz="2500" dirty="0">
                <a:latin typeface="Times New Roman"/>
                <a:ea typeface="Times New Roman"/>
              </a:rPr>
              <a:t>=&gt; Tâm trạng của người phụ nữ đầy phấp phỏng, rối bời vì ý thức sâu sắc trước sự trôi chảy khốc liệt của thời gian, của đời người.</a:t>
            </a:r>
            <a:endParaRPr lang="en-US" sz="2500" dirty="0">
              <a:latin typeface="Times New Roman"/>
              <a:ea typeface="Times New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57056" y="2016989"/>
            <a:ext cx="1270607" cy="1261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50800" y="2057029"/>
            <a:ext cx="1042416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35824" y="2020453"/>
            <a:ext cx="73152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103" name="Group 4102"/>
          <p:cNvGrpSpPr/>
          <p:nvPr/>
        </p:nvGrpSpPr>
        <p:grpSpPr>
          <a:xfrm>
            <a:off x="3397715" y="2057114"/>
            <a:ext cx="941832" cy="611519"/>
            <a:chOff x="3397715" y="2057029"/>
            <a:chExt cx="941832" cy="611519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317851" y="2057029"/>
              <a:ext cx="6096" cy="59473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3397715" y="2668548"/>
              <a:ext cx="9418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946488" y="2430106"/>
            <a:ext cx="2471617" cy="482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312" tIns="45718" rIns="91312" bIns="45718">
            <a:spAutoFit/>
          </a:bodyPr>
          <a:lstStyle/>
          <a:p>
            <a:r>
              <a:rPr lang="vi-VN" sz="2500" dirty="0">
                <a:latin typeface="Times New Roman"/>
                <a:ea typeface="Times New Roman"/>
                <a:cs typeface="Times New Roman"/>
              </a:rPr>
              <a:t>thời gian yên tĩnh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886464" y="3099818"/>
            <a:ext cx="3547608" cy="1261884"/>
          </a:xfrm>
          <a:prstGeom prst="rect">
            <a:avLst/>
          </a:prstGeom>
          <a:solidFill>
            <a:schemeClr val="accent1"/>
          </a:solidFill>
        </p:spPr>
        <p:txBody>
          <a:bodyPr wrap="square" lIns="91312" tIns="45718" rIns="91312" bIns="45718">
            <a:spAutoFit/>
          </a:bodyPr>
          <a:lstStyle/>
          <a:p>
            <a:r>
              <a:rPr lang="vi-VN" sz="2500" dirty="0">
                <a:latin typeface="Times New Roman"/>
                <a:ea typeface="Times New Roman"/>
                <a:cs typeface="Times New Roman"/>
              </a:rPr>
              <a:t>Âm thanh của tiếng trống </a:t>
            </a:r>
            <a:endParaRPr lang="en-US" sz="2500" dirty="0">
              <a:latin typeface="Times New Roman"/>
              <a:ea typeface="Times New Roman"/>
              <a:cs typeface="Times New Roman"/>
            </a:endParaRPr>
          </a:p>
          <a:p>
            <a:r>
              <a:rPr lang="en-US" sz="2500" dirty="0" err="1"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25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500" dirty="0">
                <a:latin typeface="Times New Roman"/>
                <a:ea typeface="Times New Roman"/>
                <a:cs typeface="Times New Roman"/>
              </a:rPr>
              <a:t>lên sự tĩnh mịch của không gian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575968" y="2073819"/>
            <a:ext cx="0" cy="10084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105" name="Group 4104"/>
          <p:cNvGrpSpPr/>
          <p:nvPr/>
        </p:nvGrpSpPr>
        <p:grpSpPr>
          <a:xfrm>
            <a:off x="8098536" y="2008449"/>
            <a:ext cx="857565" cy="594731"/>
            <a:chOff x="8098536" y="2008449"/>
            <a:chExt cx="857565" cy="594731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098536" y="2008449"/>
              <a:ext cx="6096" cy="59473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8104632" y="2596608"/>
              <a:ext cx="85146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096" name="Rectangle 4095"/>
          <p:cNvSpPr/>
          <p:nvPr/>
        </p:nvSpPr>
        <p:spPr>
          <a:xfrm>
            <a:off x="8956101" y="1830067"/>
            <a:ext cx="2848803" cy="1569660"/>
          </a:xfrm>
          <a:prstGeom prst="rect">
            <a:avLst/>
          </a:prstGeom>
          <a:solidFill>
            <a:srgbClr val="92D050"/>
          </a:solidFill>
        </p:spPr>
        <p:txBody>
          <a:bodyPr wrap="square" lIns="91312" tIns="45718" rIns="91312" bIns="45718">
            <a:spAutoFit/>
          </a:bodyPr>
          <a:lstStyle/>
          <a:p>
            <a:r>
              <a:rPr lang="vi-VN" sz="2400" dirty="0">
                <a:latin typeface="Times New Roman"/>
                <a:ea typeface="Times New Roman"/>
              </a:rPr>
              <a:t>sự gấp gáp liên hồi được cảm nhận trong cái tĩnh lặng của không gian rộng lớn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329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 animBg="1"/>
      <p:bldP spid="19" grpId="0" animBg="1"/>
      <p:bldP spid="23" grpId="0" animBg="1"/>
      <p:bldP spid="409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490813"/>
            <a:ext cx="3516331" cy="600927"/>
          </a:xfrm>
          <a:prstGeom prst="rect">
            <a:avLst/>
          </a:prstGeom>
        </p:spPr>
        <p:txBody>
          <a:bodyPr wrap="none" lIns="121744" tIns="60872" rIns="121744" bIns="60872">
            <a:spAutoFit/>
          </a:bodyPr>
          <a:lstStyle/>
          <a:p>
            <a:pPr defTabSz="1217160">
              <a:lnSpc>
                <a:spcPct val="115000"/>
              </a:lnSpc>
              <a:buClrTx/>
            </a:pPr>
            <a:r>
              <a:rPr lang="pt-BR" sz="2700" b="1" kern="1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II. Đọc – hiểu văn bản</a:t>
            </a:r>
            <a:endParaRPr lang="en-US" sz="2700" kern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" y="3793"/>
            <a:ext cx="12186433" cy="50827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598" tIns="60798" rIns="121598" bIns="60798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85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9571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435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9143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 TÌNH (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784" y="928764"/>
            <a:ext cx="11180064" cy="830997"/>
          </a:xfrm>
          <a:prstGeom prst="rect">
            <a:avLst/>
          </a:prstGeom>
        </p:spPr>
        <p:txBody>
          <a:bodyPr wrap="square" lIns="91312" tIns="45718" rIns="91312" bIns="45718">
            <a:spAutoFit/>
          </a:bodyPr>
          <a:lstStyle/>
          <a:p>
            <a:pPr algn="just"/>
            <a:r>
              <a:rPr lang="en-US" sz="2400" b="1" dirty="0">
                <a:latin typeface="Times New Roman"/>
                <a:ea typeface="Times New Roman"/>
                <a:cs typeface="Times New Roman"/>
              </a:rPr>
              <a:t>1. </a:t>
            </a:r>
            <a:r>
              <a:rPr lang="vi-VN" sz="2400" b="1" u="sng" dirty="0">
                <a:latin typeface="Times New Roman"/>
                <a:ea typeface="Times New Roman"/>
                <a:cs typeface="Times New Roman"/>
              </a:rPr>
              <a:t>Hai câu đề</a:t>
            </a:r>
            <a:r>
              <a:rPr lang="vi-VN" sz="2400" b="1" dirty="0">
                <a:latin typeface="Times New Roman"/>
                <a:ea typeface="Times New Roman"/>
                <a:cs typeface="Times New Roman"/>
              </a:rPr>
              <a:t>: Tiếng nói bi kịch về thân phận người phụ nữ</a:t>
            </a:r>
            <a:r>
              <a:rPr lang="en-US" sz="2400" b="1" dirty="0">
                <a:latin typeface="Times New Roman"/>
                <a:ea typeface="Times New Roman"/>
                <a:cs typeface="Times New Roman"/>
              </a:rPr>
              <a:t> </a:t>
            </a:r>
          </a:p>
          <a:p>
            <a:pPr algn="just"/>
            <a:endParaRPr lang="en-US" sz="2400" dirty="0"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784" y="1476151"/>
            <a:ext cx="8875776" cy="523220"/>
          </a:xfrm>
          <a:prstGeom prst="rect">
            <a:avLst/>
          </a:prstGeom>
        </p:spPr>
        <p:txBody>
          <a:bodyPr wrap="square" lIns="91312" tIns="45718" rIns="91312" bIns="45718">
            <a:spAutoFit/>
          </a:bodyPr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Trơ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vi-VN" sz="2800" i="1" dirty="0">
                <a:latin typeface="Times New Roman"/>
                <a:ea typeface="Times New Roman"/>
              </a:rPr>
              <a:t> </a:t>
            </a:r>
            <a:r>
              <a:rPr lang="vi-VN" sz="2800" i="1" dirty="0">
                <a:solidFill>
                  <a:srgbClr val="92D050"/>
                </a:solidFill>
                <a:latin typeface="Times New Roman"/>
                <a:ea typeface="Times New Roman"/>
              </a:rPr>
              <a:t>cái</a:t>
            </a:r>
            <a:r>
              <a:rPr lang="vi-VN" sz="2800" i="1" dirty="0">
                <a:latin typeface="Times New Roman"/>
                <a:ea typeface="Times New Roman"/>
              </a:rPr>
              <a:t> </a:t>
            </a:r>
            <a:r>
              <a:rPr lang="vi-VN" sz="2800" i="1" dirty="0">
                <a:solidFill>
                  <a:srgbClr val="00B0F0"/>
                </a:solidFill>
                <a:latin typeface="Times New Roman"/>
                <a:ea typeface="Times New Roman"/>
              </a:rPr>
              <a:t>hồng nhan </a:t>
            </a:r>
            <a:r>
              <a:rPr lang="en-US" sz="2800" i="1" dirty="0">
                <a:latin typeface="Times New Roman"/>
                <a:ea typeface="Times New Roman"/>
              </a:rPr>
              <a:t>&gt;&lt;</a:t>
            </a:r>
            <a:r>
              <a:rPr lang="vi-VN" sz="2800" i="1" dirty="0">
                <a:latin typeface="Times New Roman"/>
                <a:ea typeface="Times New Roman"/>
              </a:rPr>
              <a:t> </a:t>
            </a:r>
            <a:r>
              <a:rPr lang="vi-VN" sz="2800" i="1" dirty="0">
                <a:solidFill>
                  <a:schemeClr val="accent4"/>
                </a:solidFill>
                <a:latin typeface="Times New Roman"/>
                <a:ea typeface="Times New Roman"/>
              </a:rPr>
              <a:t>nước non</a:t>
            </a:r>
            <a:endParaRPr lang="en-US" sz="2800" dirty="0">
              <a:solidFill>
                <a:schemeClr val="accent4"/>
              </a:solidFill>
              <a:latin typeface="Times New Roman"/>
              <a:ea typeface="Times New Roma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621024" y="1928671"/>
            <a:ext cx="1042416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4142232" y="1939579"/>
            <a:ext cx="1280160" cy="1030724"/>
            <a:chOff x="4142232" y="1939576"/>
            <a:chExt cx="1280160" cy="1030724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142232" y="1939576"/>
              <a:ext cx="0" cy="1030724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142232" y="2970300"/>
              <a:ext cx="128016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2938991" y="1910383"/>
            <a:ext cx="458724" cy="914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47181" y="1910383"/>
            <a:ext cx="4412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3156925" y="1923336"/>
            <a:ext cx="1212299" cy="1740384"/>
            <a:chOff x="3156923" y="1923336"/>
            <a:chExt cx="1212299" cy="1740384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3175211" y="1923336"/>
              <a:ext cx="3048" cy="1728787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3156923" y="3663720"/>
              <a:ext cx="121229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2553120" y="1911144"/>
            <a:ext cx="1306343" cy="2703528"/>
            <a:chOff x="2553059" y="1911144"/>
            <a:chExt cx="1306342" cy="270352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553059" y="1911144"/>
              <a:ext cx="6096" cy="27035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579241" y="4614672"/>
              <a:ext cx="128016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5431552" y="2712829"/>
            <a:ext cx="2885727" cy="461665"/>
          </a:xfrm>
          <a:prstGeom prst="rect">
            <a:avLst/>
          </a:prstGeom>
          <a:solidFill>
            <a:srgbClr val="00B0F0"/>
          </a:solidFill>
        </p:spPr>
        <p:txBody>
          <a:bodyPr wrap="none" lIns="91312" tIns="45718" rIns="91312" bIns="45718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30533" y="3421339"/>
            <a:ext cx="436850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312" tIns="45718" rIns="91312" bIns="45718" rtlCol="0">
            <a:spAutoFit/>
          </a:bodyPr>
          <a:lstStyle/>
          <a:p>
            <a:r>
              <a:rPr lang="vi-VN" sz="2400" dirty="0">
                <a:latin typeface="Times New Roman"/>
                <a:ea typeface="Times New Roman"/>
              </a:rPr>
              <a:t>Mang hàm ý rẻ r</a:t>
            </a:r>
            <a:r>
              <a:rPr lang="en-US" sz="2400" dirty="0">
                <a:latin typeface="Times New Roman"/>
                <a:ea typeface="Times New Roman"/>
              </a:rPr>
              <a:t>ú</a:t>
            </a:r>
            <a:r>
              <a:rPr lang="vi-VN" sz="2400" dirty="0">
                <a:latin typeface="Times New Roman"/>
                <a:ea typeface="Times New Roman"/>
              </a:rPr>
              <a:t>ng,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vi-VN" sz="2400" dirty="0">
                <a:latin typeface="Times New Roman"/>
                <a:ea typeface="Times New Roman"/>
              </a:rPr>
              <a:t>đầy mỉa mai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3844977" y="4363185"/>
            <a:ext cx="570380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312" tIns="45718" rIns="91312" bIns="45718" rtlCol="0">
            <a:spAutoFit/>
          </a:bodyPr>
          <a:lstStyle/>
          <a:p>
            <a:pPr algn="just"/>
            <a:r>
              <a:rPr lang="vi-VN" sz="2400" dirty="0">
                <a:latin typeface="Times New Roman"/>
                <a:ea typeface="Times New Roman"/>
              </a:rPr>
              <a:t>Sự trơ trọi, lẻ bóng, cô đơn</a:t>
            </a:r>
            <a:r>
              <a:rPr lang="en-US" sz="2400" dirty="0">
                <a:latin typeface="Times New Roman"/>
                <a:ea typeface="Times New Roman"/>
              </a:rPr>
              <a:t>, t</a:t>
            </a:r>
            <a:r>
              <a:rPr lang="vi-VN" sz="2400" dirty="0">
                <a:latin typeface="Times New Roman"/>
                <a:ea typeface="Times New Roman"/>
              </a:rPr>
              <a:t>rơ lì</a:t>
            </a:r>
            <a:r>
              <a:rPr lang="en-US" sz="2400" dirty="0">
                <a:latin typeface="Times New Roman"/>
                <a:ea typeface="Times New Roman"/>
              </a:rPr>
              <a:t>, </a:t>
            </a:r>
            <a:r>
              <a:rPr lang="vi-VN" sz="2400" dirty="0">
                <a:latin typeface="Times New Roman"/>
                <a:ea typeface="Times New Roman"/>
              </a:rPr>
              <a:t>thách thức</a:t>
            </a:r>
            <a:endParaRPr lang="en-US" sz="2400" dirty="0">
              <a:latin typeface="Times New Roman"/>
              <a:ea typeface="Times New Roman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5727531" y="1923336"/>
            <a:ext cx="1042416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6129867" y="1919612"/>
            <a:ext cx="1280160" cy="482345"/>
            <a:chOff x="6129867" y="1919526"/>
            <a:chExt cx="1280160" cy="482345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145032" y="1919526"/>
              <a:ext cx="0" cy="48234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6129867" y="2399848"/>
              <a:ext cx="128016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7260601" y="2139790"/>
            <a:ext cx="395973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312" tIns="45718" rIns="91312" bIns="45718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57200" y="5221669"/>
            <a:ext cx="10981944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312" tIns="45718" rIns="91312" bIns="45718">
            <a:spAutoFit/>
          </a:bodyPr>
          <a:lstStyle/>
          <a:p>
            <a:r>
              <a:rPr lang="vi-VN" sz="2400" dirty="0">
                <a:latin typeface="Times New Roman"/>
                <a:ea typeface="Times New Roman"/>
              </a:rPr>
              <a:t>=&gt;</a:t>
            </a:r>
            <a:r>
              <a:rPr lang="vi-VN" sz="36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Sự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tủi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hổ</a:t>
            </a:r>
            <a:r>
              <a:rPr lang="vi-VN" sz="2400" dirty="0">
                <a:latin typeface="Times New Roman"/>
                <a:ea typeface="Times New Roman"/>
              </a:rPr>
              <a:t>,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xót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xa</a:t>
            </a:r>
            <a:r>
              <a:rPr lang="en-US" sz="2400" dirty="0">
                <a:latin typeface="Times New Roman"/>
                <a:ea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</a:rPr>
              <a:t>bẽ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bàng</a:t>
            </a:r>
            <a:r>
              <a:rPr lang="en-US" sz="2400" dirty="0">
                <a:latin typeface="Times New Roman"/>
                <a:ea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</a:rPr>
              <a:t>trơ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trọi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của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thân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phận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người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phụ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nữ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giữa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xã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hội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rộng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lớn</a:t>
            </a:r>
            <a:r>
              <a:rPr lang="vi-VN" sz="2400" dirty="0">
                <a:latin typeface="Times New Roman"/>
                <a:ea typeface="Times New Roman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984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6" grpId="0" animBg="1"/>
      <p:bldP spid="37" grpId="0" animBg="1"/>
      <p:bldP spid="43" grpId="0" animBg="1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490813"/>
            <a:ext cx="3516331" cy="600927"/>
          </a:xfrm>
          <a:prstGeom prst="rect">
            <a:avLst/>
          </a:prstGeom>
        </p:spPr>
        <p:txBody>
          <a:bodyPr wrap="none" lIns="121744" tIns="60872" rIns="121744" bIns="60872">
            <a:spAutoFit/>
          </a:bodyPr>
          <a:lstStyle/>
          <a:p>
            <a:pPr defTabSz="1217160">
              <a:lnSpc>
                <a:spcPct val="115000"/>
              </a:lnSpc>
              <a:buClrTx/>
            </a:pPr>
            <a:r>
              <a:rPr lang="pt-BR" sz="2700" b="1" kern="1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II. Đọc – hiểu văn bản</a:t>
            </a:r>
            <a:endParaRPr lang="en-US" sz="2700" kern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" y="3793"/>
            <a:ext cx="12186433" cy="50827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598" tIns="60798" rIns="121598" bIns="60798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85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9571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435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9143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 TÌNH (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784" y="928764"/>
            <a:ext cx="7367016" cy="461661"/>
          </a:xfrm>
          <a:prstGeom prst="rect">
            <a:avLst/>
          </a:prstGeom>
        </p:spPr>
        <p:txBody>
          <a:bodyPr wrap="square" lIns="91312" tIns="45718" rIns="91312" bIns="45718">
            <a:spAutoFit/>
          </a:bodyPr>
          <a:lstStyle/>
          <a:p>
            <a:pPr lvl="0"/>
            <a:r>
              <a:rPr lang="en-US" sz="2400" b="1" dirty="0">
                <a:latin typeface="Times New Roman"/>
                <a:ea typeface="Times New Roman"/>
                <a:cs typeface="Times New Roman"/>
              </a:rPr>
              <a:t>2. </a:t>
            </a:r>
            <a:r>
              <a:rPr lang="vi-VN" sz="2400" b="1" u="sng" dirty="0">
                <a:latin typeface="Times New Roman"/>
                <a:ea typeface="Times New Roman"/>
                <a:cs typeface="Times New Roman"/>
              </a:rPr>
              <a:t>Hai câu </a:t>
            </a:r>
            <a:r>
              <a:rPr lang="en-US" sz="2400" b="1" u="sng" dirty="0" err="1">
                <a:latin typeface="Times New Roman"/>
                <a:ea typeface="Times New Roman"/>
                <a:cs typeface="Times New Roman"/>
              </a:rPr>
              <a:t>thực</a:t>
            </a:r>
            <a:r>
              <a:rPr lang="vi-VN" sz="2400"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24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b="1" dirty="0">
                <a:latin typeface="Times New Roman"/>
                <a:ea typeface="Times New Roman"/>
              </a:rPr>
              <a:t>Nỗi đau thân phận</a:t>
            </a:r>
            <a:endParaRPr lang="en-US" sz="3600" dirty="0">
              <a:latin typeface="Times New Roman"/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0332" y="1702030"/>
            <a:ext cx="7589520" cy="2385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312" tIns="45718" rIns="91312" bIns="45718">
            <a:spAutoFit/>
          </a:bodyPr>
          <a:lstStyle/>
          <a:p>
            <a:pPr indent="456435" algn="just">
              <a:lnSpc>
                <a:spcPct val="107000"/>
              </a:lnSpc>
            </a:pPr>
            <a:r>
              <a:rPr lang="en-US" sz="2400" dirty="0" err="1">
                <a:solidFill>
                  <a:srgbClr val="1D1B11"/>
                </a:solidFill>
                <a:latin typeface="Times New Roman"/>
                <a:ea typeface="Times New Roman"/>
              </a:rPr>
              <a:t>Nghệ</a:t>
            </a:r>
            <a:r>
              <a:rPr lang="en-US" sz="2400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1D1B11"/>
                </a:solidFill>
                <a:latin typeface="Times New Roman"/>
                <a:ea typeface="Times New Roman"/>
              </a:rPr>
              <a:t>thuật</a:t>
            </a:r>
            <a:r>
              <a:rPr lang="en-US" sz="2400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1D1B11"/>
                </a:solidFill>
                <a:latin typeface="Times New Roman"/>
                <a:ea typeface="Times New Roman"/>
              </a:rPr>
              <a:t>đối</a:t>
            </a:r>
            <a:r>
              <a:rPr lang="en-US" sz="2400" dirty="0">
                <a:solidFill>
                  <a:srgbClr val="1D1B11"/>
                </a:solidFill>
                <a:latin typeface="Times New Roman"/>
                <a:ea typeface="Times New Roman"/>
              </a:rPr>
              <a:t>: 	</a:t>
            </a:r>
          </a:p>
          <a:p>
            <a:pPr indent="456435" algn="just">
              <a:lnSpc>
                <a:spcPct val="107000"/>
              </a:lnSpc>
            </a:pP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   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Chén</a:t>
            </a: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rượu</a:t>
            </a: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–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hương</a:t>
            </a: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đưa</a:t>
            </a: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 – say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lại</a:t>
            </a: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tỉnh</a:t>
            </a:r>
            <a:endParaRPr lang="en-US" sz="2400" dirty="0">
              <a:latin typeface="Times New Roman"/>
              <a:ea typeface="Times New Roman"/>
            </a:endParaRPr>
          </a:p>
          <a:p>
            <a:pPr indent="228258" algn="just">
              <a:lnSpc>
                <a:spcPct val="107000"/>
              </a:lnSpc>
            </a:pP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      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Vầng</a:t>
            </a: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trăng</a:t>
            </a: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–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bóng</a:t>
            </a: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xế</a:t>
            </a: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–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khuyết</a:t>
            </a: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chưa</a:t>
            </a:r>
            <a:r>
              <a:rPr lang="en-US" sz="2400" i="1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1D1B11"/>
                </a:solidFill>
                <a:latin typeface="Times New Roman"/>
                <a:ea typeface="Times New Roman"/>
              </a:rPr>
              <a:t>tròn</a:t>
            </a:r>
            <a:endParaRPr lang="en-US" sz="2400" dirty="0">
              <a:latin typeface="Times New Roman"/>
              <a:ea typeface="Times New Roman"/>
            </a:endParaRPr>
          </a:p>
          <a:p>
            <a:pPr algn="just"/>
            <a:r>
              <a:rPr lang="vi-VN" sz="2400" i="1" dirty="0">
                <a:latin typeface="Times New Roman"/>
                <a:ea typeface="Times New Roman"/>
              </a:rPr>
              <a:t>-</a:t>
            </a:r>
            <a:r>
              <a:rPr lang="en-US" sz="2400" i="1" dirty="0">
                <a:latin typeface="Times New Roman"/>
                <a:ea typeface="Times New Roman"/>
              </a:rPr>
              <a:t> </a:t>
            </a:r>
            <a:r>
              <a:rPr lang="vi-VN" sz="2400" i="1" dirty="0">
                <a:latin typeface="Times New Roman"/>
                <a:ea typeface="Times New Roman"/>
              </a:rPr>
              <a:t>“say lại tỉnh”</a:t>
            </a:r>
            <a:r>
              <a:rPr lang="vi-VN" sz="2400" dirty="0">
                <a:latin typeface="Times New Roman"/>
                <a:ea typeface="Times New Roman"/>
              </a:rPr>
              <a:t>: vòng quẩn quanh</a:t>
            </a:r>
            <a:r>
              <a:rPr lang="en-US" sz="2400" dirty="0"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1D1B11"/>
                </a:solidFill>
                <a:latin typeface="Times New Roman"/>
                <a:ea typeface="Times New Roman"/>
              </a:rPr>
              <a:t>trở</a:t>
            </a:r>
            <a:r>
              <a:rPr lang="en-US" sz="2400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1D1B11"/>
                </a:solidFill>
                <a:latin typeface="Times New Roman"/>
                <a:ea typeface="Times New Roman"/>
              </a:rPr>
              <a:t>đi</a:t>
            </a:r>
            <a:r>
              <a:rPr lang="en-US" sz="2400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1D1B11"/>
                </a:solidFill>
                <a:latin typeface="Times New Roman"/>
                <a:ea typeface="Times New Roman"/>
              </a:rPr>
              <a:t>trở</a:t>
            </a:r>
            <a:r>
              <a:rPr lang="en-US" sz="2400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1D1B11"/>
                </a:solidFill>
                <a:latin typeface="Times New Roman"/>
                <a:ea typeface="Times New Roman"/>
              </a:rPr>
              <a:t>lại</a:t>
            </a:r>
            <a:r>
              <a:rPr lang="en-US" sz="2400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1D1B11"/>
                </a:solidFill>
                <a:latin typeface="Times New Roman"/>
                <a:ea typeface="Times New Roman"/>
              </a:rPr>
              <a:t>trong</a:t>
            </a:r>
            <a:r>
              <a:rPr lang="en-US" sz="2400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1D1B11"/>
                </a:solidFill>
                <a:latin typeface="Times New Roman"/>
                <a:ea typeface="Times New Roman"/>
              </a:rPr>
              <a:t>bế</a:t>
            </a:r>
            <a:r>
              <a:rPr lang="en-US" sz="2400" dirty="0">
                <a:solidFill>
                  <a:srgbClr val="1D1B1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1D1B11"/>
                </a:solidFill>
                <a:latin typeface="Times New Roman"/>
                <a:ea typeface="Times New Roman"/>
              </a:rPr>
              <a:t>tắc</a:t>
            </a:r>
            <a:r>
              <a:rPr lang="en-US" sz="2400" dirty="0">
                <a:solidFill>
                  <a:srgbClr val="1D1B11"/>
                </a:solidFill>
                <a:latin typeface="Times New Roman"/>
                <a:ea typeface="Times New Roman"/>
              </a:rPr>
              <a:t>. </a:t>
            </a:r>
            <a:endParaRPr lang="en-US" sz="2400" dirty="0">
              <a:latin typeface="Times New Roman"/>
              <a:ea typeface="Times New Roman"/>
            </a:endParaRPr>
          </a:p>
          <a:p>
            <a:pPr algn="just"/>
            <a:r>
              <a:rPr lang="vi-VN" sz="2400" dirty="0">
                <a:latin typeface="Times New Roman"/>
                <a:ea typeface="Times New Roman"/>
              </a:rPr>
              <a:t>- </a:t>
            </a:r>
            <a:r>
              <a:rPr lang="vi-VN" sz="2400" i="1" dirty="0">
                <a:latin typeface="Times New Roman"/>
                <a:ea typeface="Times New Roman"/>
              </a:rPr>
              <a:t>“Trăng </a:t>
            </a:r>
            <a:r>
              <a:rPr lang="en-US" sz="2400" i="1" dirty="0">
                <a:latin typeface="Times New Roman"/>
                <a:ea typeface="Times New Roman"/>
              </a:rPr>
              <a:t>- </a:t>
            </a:r>
            <a:r>
              <a:rPr lang="vi-VN" sz="2400" i="1" dirty="0">
                <a:latin typeface="Times New Roman"/>
                <a:ea typeface="Times New Roman"/>
              </a:rPr>
              <a:t>khuyết chưa tròn”</a:t>
            </a:r>
            <a:r>
              <a:rPr lang="vi-VN" sz="2400" dirty="0">
                <a:latin typeface="Times New Roman"/>
                <a:ea typeface="Times New Roman"/>
              </a:rPr>
              <a:t>: tuổi xuân đã đi qua nhưng tình duyên vẫn chưa vẹn.</a:t>
            </a:r>
            <a:endParaRPr lang="en-US" sz="2400" dirty="0">
              <a:latin typeface="Times New Roman"/>
              <a:ea typeface="Times New Roman"/>
            </a:endParaRPr>
          </a:p>
        </p:txBody>
      </p:sp>
      <p:pic>
        <p:nvPicPr>
          <p:cNvPr id="1026" name="Picture 2" descr="Theo anh chị nữ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094" y="1074023"/>
            <a:ext cx="3877055" cy="476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0144" y="4368453"/>
            <a:ext cx="7275576" cy="1200329"/>
          </a:xfrm>
          <a:prstGeom prst="rect">
            <a:avLst/>
          </a:prstGeom>
          <a:solidFill>
            <a:srgbClr val="FFFF00"/>
          </a:solidFill>
        </p:spPr>
        <p:txBody>
          <a:bodyPr wrap="square" lIns="91312" tIns="45718" rIns="91312" bIns="45718">
            <a:spAutoFit/>
          </a:bodyPr>
          <a:lstStyle/>
          <a:p>
            <a:pPr lvl="0" algn="just"/>
            <a:r>
              <a:rPr lang="vi-VN" sz="2400" dirty="0">
                <a:latin typeface="Times New Roman"/>
                <a:ea typeface="Times New Roman"/>
              </a:rPr>
              <a:t>=&gt; Nỗi xót xa, cay đắng cho duyên phận dở dang, lỡ làng của một người phụ nữ tài hoa, ý thức sâu sắc về tình cảnh của bản thân.</a:t>
            </a:r>
            <a:endParaRPr lang="en-US" sz="2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371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394422" y="3102751"/>
            <a:ext cx="6427694" cy="2066298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en-US" sz="11500" b="1" dirty="0" err="1">
                <a:ln/>
                <a:solidFill>
                  <a:srgbClr val="88413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VN Dung Dan" pitchFamily="66" charset="0"/>
              </a:rPr>
              <a:t>Tự</a:t>
            </a:r>
            <a:r>
              <a:rPr lang="en-US" altLang="en-US" sz="11500" b="1" dirty="0">
                <a:ln/>
                <a:solidFill>
                  <a:srgbClr val="88413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VN Dung Dan" pitchFamily="66" charset="0"/>
              </a:rPr>
              <a:t> </a:t>
            </a:r>
            <a:r>
              <a:rPr lang="en-US" altLang="en-US" sz="9600" b="1" dirty="0">
                <a:ln/>
                <a:solidFill>
                  <a:srgbClr val="88413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VN Dung Dan" pitchFamily="66" charset="0"/>
              </a:rPr>
              <a:t> </a:t>
            </a:r>
            <a:r>
              <a:rPr lang="en-US" altLang="en-US" sz="11500" b="1" dirty="0" err="1">
                <a:ln/>
                <a:solidFill>
                  <a:srgbClr val="88413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VN Dung Dan" pitchFamily="66" charset="0"/>
              </a:rPr>
              <a:t>t</a:t>
            </a:r>
            <a:r>
              <a:rPr lang="en-US" altLang="en-US" sz="11500" b="1" dirty="0" err="1" smtClean="0">
                <a:ln/>
                <a:solidFill>
                  <a:srgbClr val="88413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VN Dung Dan" pitchFamily="66" charset="0"/>
              </a:rPr>
              <a:t>ình</a:t>
            </a:r>
            <a:r>
              <a:rPr lang="en-US" altLang="en-US" sz="11500" b="1" dirty="0">
                <a:ln/>
                <a:solidFill>
                  <a:srgbClr val="88413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VN Dung Dan" pitchFamily="66" charset="0"/>
              </a:rPr>
              <a:t/>
            </a:r>
            <a:br>
              <a:rPr lang="en-US" altLang="en-US" sz="11500" b="1" dirty="0">
                <a:ln/>
                <a:solidFill>
                  <a:srgbClr val="88413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VN Dung Dan" pitchFamily="66" charset="0"/>
              </a:rPr>
            </a:br>
            <a:r>
              <a:rPr lang="en-US" altLang="en-US" sz="8800" b="1" dirty="0" smtClean="0">
                <a:ln/>
                <a:solidFill>
                  <a:srgbClr val="88413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VN Dung Dan" pitchFamily="66" charset="0"/>
              </a:rPr>
              <a:t> (</a:t>
            </a:r>
            <a:r>
              <a:rPr lang="en-US" altLang="en-US" sz="8800" b="1" dirty="0" err="1">
                <a:ln/>
                <a:solidFill>
                  <a:srgbClr val="88413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VN Dung Dan" pitchFamily="66" charset="0"/>
              </a:rPr>
              <a:t>bài</a:t>
            </a:r>
            <a:r>
              <a:rPr lang="en-US" altLang="en-US" sz="8800" b="1" dirty="0">
                <a:ln/>
                <a:solidFill>
                  <a:srgbClr val="88413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VN Dung Dan" pitchFamily="66" charset="0"/>
              </a:rPr>
              <a:t> 2)</a:t>
            </a:r>
            <a:r>
              <a:rPr lang="en-US" altLang="en-US" sz="9600" b="1" dirty="0">
                <a:ln/>
                <a:solidFill>
                  <a:srgbClr val="884130"/>
                </a:solidFill>
                <a:latin typeface="UVN Dung Dan" pitchFamily="66" charset="0"/>
              </a:rPr>
              <a:t/>
            </a:r>
            <a:br>
              <a:rPr lang="en-US" altLang="en-US" sz="9600" b="1" dirty="0">
                <a:ln/>
                <a:solidFill>
                  <a:srgbClr val="884130"/>
                </a:solidFill>
                <a:latin typeface="UVN Dung Dan" pitchFamily="66" charset="0"/>
              </a:rPr>
            </a:br>
            <a:r>
              <a:rPr lang="en-US" altLang="en-US" sz="6000" b="1" dirty="0">
                <a:ln/>
                <a:solidFill>
                  <a:srgbClr val="884130"/>
                </a:solidFill>
                <a:latin typeface="UVN Dung Dan" pitchFamily="66" charset="0"/>
              </a:rPr>
              <a:t>        </a:t>
            </a:r>
            <a:endParaRPr lang="en-US" altLang="en-US" sz="11500" b="1" dirty="0">
              <a:ln/>
              <a:solidFill>
                <a:srgbClr val="884130"/>
              </a:solidFill>
              <a:latin typeface="UVN Dung Dan" pitchFamily="66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22863" y="5526088"/>
            <a:ext cx="69655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000" kern="1200" dirty="0" smtClean="0">
                <a:solidFill>
                  <a:srgbClr val="FF0000"/>
                </a:solidFill>
                <a:latin typeface="UVN Thu Tu"/>
              </a:rPr>
              <a:t>          </a:t>
            </a:r>
            <a:r>
              <a:rPr lang="en-US" altLang="en-US" sz="4800" kern="1200" dirty="0" err="1" smtClean="0">
                <a:solidFill>
                  <a:srgbClr val="FF0000"/>
                </a:solidFill>
                <a:latin typeface="UVN Thu Tu"/>
              </a:rPr>
              <a:t>Hồ</a:t>
            </a:r>
            <a:r>
              <a:rPr lang="en-US" altLang="en-US" sz="4800" kern="1200" dirty="0" smtClean="0">
                <a:solidFill>
                  <a:srgbClr val="FF0000"/>
                </a:solidFill>
                <a:latin typeface="UVN Thu Tu"/>
              </a:rPr>
              <a:t> </a:t>
            </a:r>
            <a:r>
              <a:rPr lang="en-US" altLang="en-US" sz="4800" kern="1200" dirty="0" err="1" smtClean="0">
                <a:solidFill>
                  <a:srgbClr val="FF0000"/>
                </a:solidFill>
                <a:latin typeface="UVN Thu Tu"/>
              </a:rPr>
              <a:t>Xuân</a:t>
            </a:r>
            <a:r>
              <a:rPr lang="en-US" altLang="en-US" sz="4800" kern="1200" dirty="0" smtClean="0">
                <a:solidFill>
                  <a:srgbClr val="FF0000"/>
                </a:solidFill>
                <a:latin typeface="UVN Thu Tu"/>
              </a:rPr>
              <a:t> </a:t>
            </a:r>
            <a:r>
              <a:rPr lang="en-US" altLang="en-US" sz="4800" kern="1200" dirty="0" err="1" smtClean="0">
                <a:solidFill>
                  <a:srgbClr val="FF0000"/>
                </a:solidFill>
                <a:latin typeface="UVN Thu Tu"/>
              </a:rPr>
              <a:t>Hương</a:t>
            </a:r>
            <a:endParaRPr lang="en-US" altLang="en-US" sz="6000" kern="1200" dirty="0" smtClean="0">
              <a:solidFill>
                <a:srgbClr val="FF0000"/>
              </a:solidFill>
              <a:latin typeface="UVN Thu Tu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8728" y="14448"/>
            <a:ext cx="8549640" cy="2117881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b="1" kern="1200" dirty="0">
                <a:solidFill>
                  <a:srgbClr val="FF0000"/>
                </a:solidFill>
                <a:latin typeface="Times Neue Roman"/>
                <a:ea typeface="+mn-ea"/>
                <a:cs typeface="Arial" pitchFamily="34" charset="0"/>
              </a:rPr>
              <a:t>    </a:t>
            </a:r>
            <a:r>
              <a:rPr lang="en-US" sz="2900" b="1" kern="1200" dirty="0" smtClean="0">
                <a:solidFill>
                  <a:srgbClr val="FF0000"/>
                </a:solidFill>
                <a:latin typeface="Times Neue Roman"/>
                <a:ea typeface="+mn-ea"/>
                <a:cs typeface="Arial" pitchFamily="34" charset="0"/>
              </a:rPr>
              <a:t>BÀI 2. THƠ ĐƯỜNG LUẬT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AutoNum type="alphaUcPeriod"/>
            </a:pPr>
            <a:r>
              <a:rPr lang="en-US" sz="2900" b="1" kern="1200" dirty="0" smtClean="0">
                <a:solidFill>
                  <a:srgbClr val="0000FF"/>
                </a:solidFill>
                <a:latin typeface="Times Neue Roman"/>
                <a:ea typeface="+mn-ea"/>
                <a:cs typeface="Arial" pitchFamily="34" charset="0"/>
              </a:rPr>
              <a:t>ĐỌC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900" b="1" kern="1200" dirty="0" smtClean="0">
                <a:solidFill>
                  <a:srgbClr val="0000FF"/>
                </a:solidFill>
                <a:latin typeface="Times Neue Roman"/>
                <a:ea typeface="+mn-ea"/>
                <a:cs typeface="Arial" pitchFamily="34" charset="0"/>
              </a:rPr>
              <a:t>NỘI DUNG 2: ĐỌC HIỂU VĂN BẢN (TIẾT 15)</a:t>
            </a:r>
            <a:endParaRPr lang="en-US" sz="2900" b="1" kern="1200" dirty="0">
              <a:solidFill>
                <a:srgbClr val="0000FF"/>
              </a:solidFill>
              <a:latin typeface="Times Neue Roman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1737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47" name="Group 49"/>
          <p:cNvGrpSpPr>
            <a:grpSpLocks/>
          </p:cNvGrpSpPr>
          <p:nvPr/>
        </p:nvGrpSpPr>
        <p:grpSpPr bwMode="auto">
          <a:xfrm>
            <a:off x="2935224" y="1893649"/>
            <a:ext cx="8315320" cy="4476013"/>
            <a:chOff x="1389" y="617"/>
            <a:chExt cx="1996" cy="1848"/>
          </a:xfrm>
        </p:grpSpPr>
        <p:sp>
          <p:nvSpPr>
            <p:cNvPr id="44065" name="Rectangle 52"/>
            <p:cNvSpPr>
              <a:spLocks noChangeArrowheads="1"/>
            </p:cNvSpPr>
            <p:nvPr/>
          </p:nvSpPr>
          <p:spPr bwMode="auto">
            <a:xfrm>
              <a:off x="2895" y="617"/>
              <a:ext cx="490" cy="90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3357">
                <a:buClrTx/>
              </a:pPr>
              <a:r>
                <a:rPr lang="en-US" sz="100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44066" name="Rectangle 53"/>
            <p:cNvSpPr>
              <a:spLocks noChangeArrowheads="1"/>
            </p:cNvSpPr>
            <p:nvPr/>
          </p:nvSpPr>
          <p:spPr bwMode="auto">
            <a:xfrm>
              <a:off x="2399" y="1597"/>
              <a:ext cx="468" cy="86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3357">
                <a:buClrTx/>
              </a:pPr>
              <a:r>
                <a:rPr lang="en-US" sz="100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Ẻ</a:t>
              </a:r>
            </a:p>
          </p:txBody>
        </p:sp>
        <p:sp>
          <p:nvSpPr>
            <p:cNvPr id="44067" name="Rectangle 54"/>
            <p:cNvSpPr>
              <a:spLocks noChangeArrowheads="1"/>
            </p:cNvSpPr>
            <p:nvPr/>
          </p:nvSpPr>
          <p:spPr bwMode="auto">
            <a:xfrm>
              <a:off x="1879" y="1597"/>
              <a:ext cx="487" cy="86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3357">
                <a:buClrTx/>
              </a:pPr>
              <a:r>
                <a:rPr lang="en-US" sz="100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</a:p>
          </p:txBody>
        </p:sp>
        <p:sp>
          <p:nvSpPr>
            <p:cNvPr id="44068" name="Rectangle 55"/>
            <p:cNvSpPr>
              <a:spLocks noChangeArrowheads="1"/>
            </p:cNvSpPr>
            <p:nvPr/>
          </p:nvSpPr>
          <p:spPr bwMode="auto">
            <a:xfrm>
              <a:off x="2399" y="617"/>
              <a:ext cx="468" cy="91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3357">
                <a:buClrTx/>
              </a:pPr>
              <a:r>
                <a:rPr lang="en-US" sz="100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I</a:t>
              </a:r>
            </a:p>
          </p:txBody>
        </p:sp>
        <p:sp>
          <p:nvSpPr>
            <p:cNvPr id="44069" name="Rectangle 56"/>
            <p:cNvSpPr>
              <a:spLocks noChangeArrowheads="1"/>
            </p:cNvSpPr>
            <p:nvPr/>
          </p:nvSpPr>
          <p:spPr bwMode="auto">
            <a:xfrm>
              <a:off x="1879" y="617"/>
              <a:ext cx="487" cy="91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3357">
                <a:buClrTx/>
              </a:pPr>
              <a:r>
                <a:rPr lang="en-US" sz="100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4070" name="Rectangle 57"/>
            <p:cNvSpPr>
              <a:spLocks noChangeArrowheads="1"/>
            </p:cNvSpPr>
            <p:nvPr/>
          </p:nvSpPr>
          <p:spPr bwMode="auto">
            <a:xfrm>
              <a:off x="1389" y="617"/>
              <a:ext cx="457" cy="92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3357">
                <a:buClrTx/>
              </a:pPr>
              <a:r>
                <a:rPr lang="en-US" sz="100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44034" name="Group 2"/>
          <p:cNvGrpSpPr>
            <a:grpSpLocks/>
          </p:cNvGrpSpPr>
          <p:nvPr/>
        </p:nvGrpSpPr>
        <p:grpSpPr bwMode="auto">
          <a:xfrm rot="5400000">
            <a:off x="9187657" y="578644"/>
            <a:ext cx="519112" cy="609600"/>
            <a:chOff x="2928" y="144"/>
            <a:chExt cx="1392" cy="288"/>
          </a:xfrm>
        </p:grpSpPr>
        <p:sp>
          <p:nvSpPr>
            <p:cNvPr id="18534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3357">
                <a:buClrTx/>
                <a:defRPr/>
              </a:pPr>
              <a:endParaRPr lang="en-US" sz="19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534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3357">
                <a:buClrTx/>
                <a:defRPr/>
              </a:pPr>
              <a:endParaRPr lang="en-US" sz="19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4035" name="Group 5"/>
          <p:cNvGrpSpPr>
            <a:grpSpLocks/>
          </p:cNvGrpSpPr>
          <p:nvPr/>
        </p:nvGrpSpPr>
        <p:grpSpPr bwMode="auto">
          <a:xfrm rot="5400000">
            <a:off x="3234177" y="809191"/>
            <a:ext cx="980203" cy="609600"/>
            <a:chOff x="2928" y="144"/>
            <a:chExt cx="1392" cy="288"/>
          </a:xfrm>
        </p:grpSpPr>
        <p:sp>
          <p:nvSpPr>
            <p:cNvPr id="18535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3357">
                <a:buClrTx/>
                <a:defRPr/>
              </a:pPr>
              <a:endParaRPr lang="en-US" sz="19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5351" name="AutoShape 7"/>
            <p:cNvSpPr>
              <a:spLocks noChangeArrowheads="1"/>
            </p:cNvSpPr>
            <p:nvPr/>
          </p:nvSpPr>
          <p:spPr bwMode="auto">
            <a:xfrm>
              <a:off x="2928" y="386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3357">
                <a:buClrTx/>
                <a:defRPr/>
              </a:pPr>
              <a:endParaRPr lang="en-US" sz="19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4036" name="Group 8"/>
          <p:cNvGrpSpPr>
            <a:grpSpLocks/>
          </p:cNvGrpSpPr>
          <p:nvPr/>
        </p:nvGrpSpPr>
        <p:grpSpPr bwMode="auto">
          <a:xfrm rot="5400000">
            <a:off x="1592703" y="769502"/>
            <a:ext cx="1057988" cy="611188"/>
            <a:chOff x="2928" y="144"/>
            <a:chExt cx="1392" cy="288"/>
          </a:xfrm>
        </p:grpSpPr>
        <p:sp>
          <p:nvSpPr>
            <p:cNvPr id="18535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3357">
                <a:buClrTx/>
                <a:defRPr/>
              </a:pPr>
              <a:endParaRPr lang="en-US" sz="19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5354" name="AutoShape 10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3357">
                <a:buClrTx/>
                <a:defRPr/>
              </a:pPr>
              <a:endParaRPr lang="en-US" sz="19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4037" name="Group 11"/>
          <p:cNvGrpSpPr>
            <a:grpSpLocks/>
          </p:cNvGrpSpPr>
          <p:nvPr/>
        </p:nvGrpSpPr>
        <p:grpSpPr bwMode="auto">
          <a:xfrm>
            <a:off x="1903476" y="265175"/>
            <a:ext cx="7743825" cy="815975"/>
            <a:chOff x="240" y="192"/>
            <a:chExt cx="4878" cy="514"/>
          </a:xfrm>
        </p:grpSpPr>
        <p:pic>
          <p:nvPicPr>
            <p:cNvPr id="44073" name="Picture 12" descr="NGANG1">
              <a:hlinkClick r:id="rId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92"/>
              <a:ext cx="13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4" name="Picture 13" descr="NGANG1">
              <a:hlinkClick r:id="rId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898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5" name="Picture 14" descr="NGANG1">
              <a:hlinkClick r:id="rId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12" y="489"/>
              <a:ext cx="15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6" name="Picture 15" descr="NGANG1">
              <a:hlinkClick r:id="rId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5" y="491"/>
              <a:ext cx="16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9" name="Group 17"/>
          <p:cNvGrpSpPr>
            <a:grpSpLocks/>
          </p:cNvGrpSpPr>
          <p:nvPr/>
        </p:nvGrpSpPr>
        <p:grpSpPr bwMode="auto">
          <a:xfrm>
            <a:off x="6165852" y="155637"/>
            <a:ext cx="2212975" cy="468313"/>
            <a:chOff x="2928" y="144"/>
            <a:chExt cx="1392" cy="288"/>
          </a:xfrm>
        </p:grpSpPr>
        <p:sp>
          <p:nvSpPr>
            <p:cNvPr id="185362" name="AutoShape 18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3357">
                <a:buClrTx/>
                <a:defRPr/>
              </a:pPr>
              <a:endParaRPr lang="en-US" sz="19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5363" name="AutoShape 19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3357">
                <a:buClrTx/>
                <a:defRPr/>
              </a:pPr>
              <a:endParaRPr lang="en-US" sz="19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4040" name="AutoShape 20"/>
          <p:cNvSpPr>
            <a:spLocks noChangeArrowheads="1"/>
          </p:cNvSpPr>
          <p:nvPr/>
        </p:nvSpPr>
        <p:spPr bwMode="auto">
          <a:xfrm>
            <a:off x="512065" y="22287"/>
            <a:ext cx="5672075" cy="77946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91348" tIns="45718" rIns="91348" bIns="45718" anchor="ctr"/>
          <a:lstStyle/>
          <a:p>
            <a:pPr algn="r" defTabSz="913357" eaLnBrk="0" hangingPunct="0">
              <a:buClrTx/>
            </a:pPr>
            <a:endParaRPr lang="vi-VN" sz="1900" kern="120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041" name="WordArt 21"/>
          <p:cNvSpPr>
            <a:spLocks noChangeArrowheads="1" noChangeShapeType="1" noTextEdit="1"/>
          </p:cNvSpPr>
          <p:nvPr/>
        </p:nvSpPr>
        <p:spPr bwMode="auto">
          <a:xfrm>
            <a:off x="905256" y="152401"/>
            <a:ext cx="4962144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48" tIns="45718" rIns="91348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3357">
              <a:buClrTx/>
            </a:pPr>
            <a:r>
              <a:rPr lang="en-US" sz="3600" b="1" kern="1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LUYỆN TẬP</a:t>
            </a:r>
            <a:endParaRPr lang="en-US" sz="3600" b="1" kern="1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044" name="AutoShape 24"/>
          <p:cNvSpPr>
            <a:spLocks noChangeArrowheads="1"/>
          </p:cNvSpPr>
          <p:nvPr/>
        </p:nvSpPr>
        <p:spPr bwMode="auto">
          <a:xfrm>
            <a:off x="8229600" y="62"/>
            <a:ext cx="2724912" cy="779463"/>
          </a:xfrm>
          <a:prstGeom prst="roundRect">
            <a:avLst>
              <a:gd name="adj" fmla="val 28685"/>
            </a:avLst>
          </a:prstGeom>
          <a:solidFill>
            <a:srgbClr val="FFFF00"/>
          </a:solidFill>
          <a:ln w="57150" cmpd="thinThick">
            <a:solidFill>
              <a:srgbClr val="FF6600"/>
            </a:solidFill>
            <a:round/>
            <a:headEnd/>
            <a:tailEnd/>
          </a:ln>
        </p:spPr>
        <p:txBody>
          <a:bodyPr wrap="none" lIns="91348" tIns="45718" rIns="91348" bIns="45718" anchor="ctr"/>
          <a:lstStyle/>
          <a:p>
            <a:pPr defTabSz="913357" eaLnBrk="0" hangingPunct="0"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TỰ TÌNH (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2)</a:t>
            </a:r>
            <a:endParaRPr lang="vi-VN" sz="28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5388" name="AutoShape 44"/>
          <p:cNvSpPr>
            <a:spLocks noChangeArrowheads="1"/>
          </p:cNvSpPr>
          <p:nvPr/>
        </p:nvSpPr>
        <p:spPr bwMode="auto">
          <a:xfrm>
            <a:off x="4169722" y="1007876"/>
            <a:ext cx="7080879" cy="57887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348" tIns="45718" rIns="91348" bIns="45718">
            <a:spAutoFit/>
          </a:bodyPr>
          <a:lstStyle/>
          <a:p>
            <a:pPr algn="ctr" defTabSz="913357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44" name="Rectangle 12"/>
          <p:cNvSpPr>
            <a:spLocks noChangeArrowheads="1"/>
          </p:cNvSpPr>
          <p:nvPr/>
        </p:nvSpPr>
        <p:spPr bwMode="auto">
          <a:xfrm>
            <a:off x="4976617" y="1893651"/>
            <a:ext cx="2028839" cy="2199252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48" tIns="45718" rIns="91348" bIns="45718" anchor="ctr"/>
          <a:lstStyle/>
          <a:p>
            <a:pPr algn="ctr" defTabSz="913357"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913357"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913357"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nhắc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tới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913357"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ở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endParaRPr lang="en-US" sz="28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913357"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tiên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9223666" y="1914243"/>
            <a:ext cx="2008647" cy="217866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48" tIns="45718" rIns="91348" bIns="45718" anchor="ctr"/>
          <a:lstStyle/>
          <a:p>
            <a:pPr algn="ctr" defTabSz="913357">
              <a:buClrTx/>
            </a:pPr>
            <a:r>
              <a:rPr lang="en-US" sz="27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27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lang="en-US" sz="27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lang="en-US" sz="27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913357">
              <a:buClrTx/>
            </a:pPr>
            <a:r>
              <a:rPr lang="en-US" sz="27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lang="en-US" sz="27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7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lang="en-US" sz="2700" kern="12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913357">
              <a:buClrTx/>
            </a:pPr>
            <a:r>
              <a:rPr lang="en-US" sz="27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7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endParaRPr lang="en-US" sz="2700" kern="12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913357">
              <a:buClrTx/>
            </a:pPr>
            <a:r>
              <a:rPr lang="en-US" sz="2700" i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lang="en-US" sz="2700" i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i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lang="en-US" sz="2700" i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i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nhan</a:t>
            </a:r>
            <a:endParaRPr lang="en-US" sz="2700" i="1" kern="12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913357">
              <a:buClrTx/>
            </a:pPr>
            <a:r>
              <a:rPr lang="en-US" sz="2700" i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2700" i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lang="en-US" sz="2700" i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non</a:t>
            </a:r>
            <a:r>
              <a:rPr lang="en-US" sz="27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5" name="Rectangle 13"/>
          <p:cNvSpPr>
            <a:spLocks noChangeArrowheads="1"/>
          </p:cNvSpPr>
          <p:nvPr/>
        </p:nvSpPr>
        <p:spPr bwMode="auto">
          <a:xfrm>
            <a:off x="7147628" y="4267350"/>
            <a:ext cx="1944935" cy="22001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48" tIns="45718" rIns="91348" bIns="45718" anchor="ctr"/>
          <a:lstStyle/>
          <a:p>
            <a:pPr algn="ctr" defTabSz="913357">
              <a:buClrTx/>
            </a:pPr>
            <a:endParaRPr lang="en-US" sz="27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913357">
              <a:buClrTx/>
            </a:pP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trạng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913357">
              <a:buClrTx/>
            </a:pP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913357">
              <a:buClrTx/>
            </a:pP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endParaRPr lang="en-US" sz="27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913357">
              <a:buClrTx/>
            </a:pP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qua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bốn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endParaRPr lang="en-US" sz="27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913357">
              <a:buClrTx/>
            </a:pP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algn="ctr" defTabSz="913357">
              <a:buClrTx/>
            </a:pP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58" name="Rectangle 15"/>
          <p:cNvSpPr>
            <a:spLocks noChangeArrowheads="1"/>
          </p:cNvSpPr>
          <p:nvPr/>
        </p:nvSpPr>
        <p:spPr bwMode="auto">
          <a:xfrm>
            <a:off x="7142879" y="1893706"/>
            <a:ext cx="1949684" cy="221378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48" tIns="45718" rIns="91348" bIns="45718" anchor="ctr"/>
          <a:lstStyle/>
          <a:p>
            <a:pPr algn="ctr" defTabSz="913357"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algn="ctr" defTabSz="913357">
              <a:buClrTx/>
            </a:pPr>
            <a:r>
              <a:rPr lang="en-US" sz="28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văng</a:t>
            </a:r>
            <a:r>
              <a:rPr lang="en-US" sz="28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vẳng</a:t>
            </a:r>
            <a:r>
              <a:rPr lang="en-US" sz="28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913357">
              <a:buClrTx/>
            </a:pPr>
            <a:r>
              <a:rPr lang="en-US" sz="28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trống</a:t>
            </a:r>
            <a:r>
              <a:rPr lang="en-US" sz="28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canh</a:t>
            </a:r>
            <a:endParaRPr lang="en-US" sz="2800" i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913357">
              <a:buClrTx/>
            </a:pPr>
            <a:r>
              <a:rPr lang="en-US" sz="28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dồn</a:t>
            </a:r>
            <a:r>
              <a:rPr lang="en-US" sz="28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gợi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lang="en-US" sz="28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913357"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6" name="Rectangle 12"/>
          <p:cNvSpPr>
            <a:spLocks noChangeArrowheads="1"/>
          </p:cNvSpPr>
          <p:nvPr/>
        </p:nvSpPr>
        <p:spPr bwMode="auto">
          <a:xfrm>
            <a:off x="4976617" y="4267350"/>
            <a:ext cx="2028839" cy="2200183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48" tIns="45718" rIns="91348" bIns="45718" anchor="ctr"/>
          <a:lstStyle/>
          <a:p>
            <a:pPr algn="ctr" defTabSz="913357">
              <a:buClrTx/>
            </a:pPr>
            <a:r>
              <a:rPr lang="en-US" sz="25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Say </a:t>
            </a:r>
            <a:r>
              <a:rPr lang="en-US" sz="25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lang="en-US" sz="25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tỉnh</a:t>
            </a:r>
            <a:r>
              <a:rPr lang="en-US" sz="25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</a:p>
          <a:p>
            <a:pPr algn="ctr" defTabSz="913357">
              <a:buClrTx/>
            </a:pPr>
            <a:r>
              <a:rPr lang="en-US" sz="25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trăng</a:t>
            </a:r>
            <a:r>
              <a:rPr lang="en-US" sz="25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khuyết</a:t>
            </a:r>
            <a:r>
              <a:rPr lang="en-US" sz="25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913357">
              <a:buClrTx/>
            </a:pPr>
            <a:r>
              <a:rPr lang="en-US" sz="25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chưa</a:t>
            </a:r>
            <a:r>
              <a:rPr lang="en-US" sz="25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lang="en-US" sz="25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gợi</a:t>
            </a:r>
            <a:r>
              <a:rPr lang="en-US" sz="25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913357">
              <a:buClrTx/>
            </a:pPr>
            <a:r>
              <a:rPr lang="en-US" sz="25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lang="en-US" sz="25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trạng</a:t>
            </a:r>
            <a:r>
              <a:rPr lang="en-US" sz="25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lang="en-US" sz="25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913357">
              <a:buClrTx/>
            </a:pPr>
            <a:r>
              <a:rPr lang="en-US" sz="25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5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lang="en-US" sz="25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lang="en-US" sz="25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49" name="Rectangle 67"/>
          <p:cNvSpPr>
            <a:spLocks noChangeArrowheads="1"/>
          </p:cNvSpPr>
          <p:nvPr/>
        </p:nvSpPr>
        <p:spPr bwMode="auto">
          <a:xfrm>
            <a:off x="4976617" y="1914243"/>
            <a:ext cx="2028839" cy="217866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348" tIns="45718" rIns="91348" bIns="45718"/>
          <a:lstStyle/>
          <a:p>
            <a:pPr algn="ctr" defTabSz="913357">
              <a:buClrTx/>
            </a:pPr>
            <a:r>
              <a:rPr lang="en-US" sz="10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lang="vi-VN" sz="100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Rectangle 67"/>
          <p:cNvSpPr>
            <a:spLocks noChangeArrowheads="1"/>
          </p:cNvSpPr>
          <p:nvPr/>
        </p:nvSpPr>
        <p:spPr bwMode="auto">
          <a:xfrm>
            <a:off x="7147672" y="1874621"/>
            <a:ext cx="1944935" cy="22618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348" tIns="45718" rIns="91348" bIns="45718"/>
          <a:lstStyle/>
          <a:p>
            <a:pPr algn="ctr" defTabSz="913357">
              <a:buClrTx/>
            </a:pPr>
            <a:r>
              <a:rPr lang="en-US" sz="10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endParaRPr lang="vi-VN" sz="100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4" name="Rectangle 67"/>
          <p:cNvSpPr>
            <a:spLocks noChangeArrowheads="1"/>
          </p:cNvSpPr>
          <p:nvPr/>
        </p:nvSpPr>
        <p:spPr bwMode="auto">
          <a:xfrm>
            <a:off x="9218619" y="1874620"/>
            <a:ext cx="2063180" cy="219925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348" tIns="45718" rIns="91348" bIns="45718"/>
          <a:lstStyle/>
          <a:p>
            <a:pPr algn="ctr" defTabSz="913357">
              <a:buClrTx/>
            </a:pPr>
            <a:r>
              <a:rPr lang="en-US" sz="10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endParaRPr lang="vi-VN" sz="100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1" name="Rectangle 67"/>
          <p:cNvSpPr>
            <a:spLocks noChangeArrowheads="1"/>
          </p:cNvSpPr>
          <p:nvPr/>
        </p:nvSpPr>
        <p:spPr bwMode="auto">
          <a:xfrm>
            <a:off x="7127077" y="4267350"/>
            <a:ext cx="1965483" cy="22001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348" tIns="45718" rIns="91348" bIns="45718"/>
          <a:lstStyle/>
          <a:p>
            <a:pPr algn="ctr" defTabSz="913357">
              <a:buClrTx/>
            </a:pPr>
            <a:r>
              <a:rPr lang="en-US" sz="10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lang="vi-VN" sz="100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2954111" y="1893649"/>
            <a:ext cx="1884972" cy="22428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48" tIns="45718" rIns="91348" bIns="45718" anchor="ctr"/>
          <a:lstStyle/>
          <a:p>
            <a:pPr algn="ctr" defTabSz="913357"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Ý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913357"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nhan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endParaRPr lang="en-US" sz="28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913357"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lang="en-US" sz="28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algn="ctr" defTabSz="913357">
              <a:buClrTx/>
            </a:pPr>
            <a:endParaRPr lang="en-US" sz="28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2935244" y="1884133"/>
            <a:ext cx="1953847" cy="2242851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348" tIns="45718" rIns="91348" bIns="45718"/>
          <a:lstStyle/>
          <a:p>
            <a:pPr algn="ctr" defTabSz="913357">
              <a:buClrTx/>
            </a:pPr>
            <a:r>
              <a:rPr lang="en-US" sz="10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endParaRPr lang="vi-VN" sz="100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3" name="Rectangle 67"/>
          <p:cNvSpPr>
            <a:spLocks noChangeArrowheads="1"/>
          </p:cNvSpPr>
          <p:nvPr/>
        </p:nvSpPr>
        <p:spPr bwMode="auto">
          <a:xfrm>
            <a:off x="4976617" y="4267350"/>
            <a:ext cx="2028839" cy="2200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348" tIns="45718" rIns="91348" bIns="45718"/>
          <a:lstStyle/>
          <a:p>
            <a:pPr algn="ctr" defTabSz="913357">
              <a:buClrTx/>
            </a:pPr>
            <a:r>
              <a:rPr lang="en-US" sz="10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  <a:endParaRPr lang="vi-VN" sz="100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5" name="Picture 2" descr="BÀI VĂN TỰ TÌNH ĐẠT ĐIỂM 9+ - Butbi.hocmai.v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1598669"/>
            <a:ext cx="2781300" cy="513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5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 animBg="1"/>
      <p:bldP spid="53" grpId="0" animBg="1"/>
      <p:bldP spid="55" grpId="0" animBg="1"/>
      <p:bldP spid="58" grpId="0" animBg="1"/>
      <p:bldP spid="66" grpId="0" animBg="1"/>
      <p:bldP spid="49" grpId="0" animBg="1"/>
      <p:bldP spid="50" grpId="0" animBg="1"/>
      <p:bldP spid="54" grpId="0" animBg="1"/>
      <p:bldP spid="61" grpId="0" animBg="1"/>
      <p:bldP spid="51" grpId="0" animBg="1"/>
      <p:bldP spid="60" grpId="0" animBg="1"/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5079" y="19316"/>
            <a:ext cx="11905324" cy="564885"/>
          </a:xfrm>
          <a:prstGeom prst="rect">
            <a:avLst/>
          </a:prstGeom>
          <a:solidFill>
            <a:srgbClr val="FFFF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678" tIns="60838" rIns="121678" bIns="60838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85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9571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435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9143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030">
              <a:buClrTx/>
              <a:defRPr/>
            </a:pPr>
            <a:r>
              <a:rPr lang="en-US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 DỤNG, DẶN DÒ</a:t>
            </a:r>
          </a:p>
        </p:txBody>
      </p:sp>
      <p:sp>
        <p:nvSpPr>
          <p:cNvPr id="6" name="Cloud 5"/>
          <p:cNvSpPr/>
          <p:nvPr/>
        </p:nvSpPr>
        <p:spPr>
          <a:xfrm>
            <a:off x="276352" y="850392"/>
            <a:ext cx="7386320" cy="2761488"/>
          </a:xfrm>
          <a:prstGeom prst="cloud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6" tIns="60908" rIns="121816" bIns="60908" rtlCol="0" anchor="ctr"/>
          <a:lstStyle/>
          <a:p>
            <a:pPr algn="ctr" defTabSz="1217970">
              <a:buClrTx/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ấn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ghi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</a:p>
          <a:p>
            <a:pPr algn="ctr" defTabSz="1217970">
              <a:buClrTx/>
            </a:pPr>
            <a:endParaRPr lang="en-US" sz="2800" kern="1200" dirty="0">
              <a:solidFill>
                <a:prstClr val="black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3868928" y="3175000"/>
            <a:ext cx="7823200" cy="30480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6" tIns="60908" rIns="121816" bIns="60908" rtlCol="0" anchor="ctr"/>
          <a:lstStyle/>
          <a:p>
            <a:pPr algn="ctr" defTabSz="1217970">
              <a:buClrTx/>
            </a:pPr>
            <a:r>
              <a:rPr lang="pt-BR" sz="3200" kern="1200" dirty="0">
                <a:solidFill>
                  <a:prstClr val="black"/>
                </a:solidFill>
                <a:latin typeface="Times New Roman"/>
              </a:rPr>
              <a:t> + Nắm chắc kiến thức đã học</a:t>
            </a:r>
          </a:p>
          <a:p>
            <a:pPr algn="ctr" defTabSz="1217970">
              <a:buClrTx/>
            </a:pPr>
            <a:r>
              <a:rPr lang="en-US" sz="3200" kern="1200" dirty="0">
                <a:solidFill>
                  <a:prstClr val="black"/>
                </a:solidFill>
                <a:latin typeface="Times New Roman"/>
                <a:ea typeface="Times New Roman"/>
              </a:rPr>
              <a:t>+ </a:t>
            </a:r>
            <a:r>
              <a:rPr lang="en-US" sz="32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Soạn</a:t>
            </a:r>
            <a:r>
              <a:rPr lang="en-US" sz="32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phần</a:t>
            </a:r>
            <a:r>
              <a:rPr lang="en-US" sz="32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còn</a:t>
            </a:r>
            <a:r>
              <a:rPr lang="en-US" sz="32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lại</a:t>
            </a:r>
            <a:endParaRPr lang="en-US" sz="3200" kern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8"/>
          <p:cNvSpPr>
            <a:spLocks noChangeShapeType="1" noTextEdit="1"/>
          </p:cNvSpPr>
          <p:nvPr/>
        </p:nvSpPr>
        <p:spPr bwMode="auto">
          <a:xfrm>
            <a:off x="1328617" y="2133600"/>
            <a:ext cx="9612923" cy="2514600"/>
          </a:xfrm>
          <a:prstGeom prst="rect">
            <a:avLst/>
          </a:prstGeom>
        </p:spPr>
        <p:txBody>
          <a:bodyPr wrap="none" lIns="92836" tIns="46450" rIns="92836" bIns="46450" fromWordArt="1">
            <a:prstTxWarp prst="textPlain">
              <a:avLst>
                <a:gd name="adj" fmla="val 50338"/>
              </a:avLst>
            </a:prstTxWarp>
          </a:bodyPr>
          <a:lstStyle/>
          <a:p>
            <a:pPr algn="ctr" defTabSz="12182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QUÝ THẦY CÔ  </a:t>
            </a:r>
          </a:p>
          <a:p>
            <a:pPr algn="ctr" defTabSz="12182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 KHỎE, HẠNH PHÚC!</a:t>
            </a:r>
          </a:p>
          <a:p>
            <a:pPr algn="ctr" defTabSz="12182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 TRỌNG CẢM ƠN!</a:t>
            </a:r>
            <a:endParaRPr lang="en-US" sz="3600" b="1" kern="10" dirty="0">
              <a:ln w="9525">
                <a:solidFill>
                  <a:srgbClr val="CC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761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58021" y="1973070"/>
            <a:ext cx="69895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2094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605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98059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768">
                <a:buClrTx/>
                <a:defRPr/>
              </a:pPr>
              <a:r>
                <a:rPr lang="en-GB" sz="20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 PHÁO TAY</a:t>
              </a:r>
              <a:endParaRPr lang="vi-VN" sz="20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20485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768">
                <a:buClrTx/>
                <a:defRPr/>
              </a:pPr>
              <a:r>
                <a:rPr lang="en-GB" sz="28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 ĐIỂM</a:t>
              </a:r>
              <a:endParaRPr lang="vi-VN" sz="2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301975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768">
                <a:buClrTx/>
                <a:defRPr/>
              </a:pPr>
              <a:r>
                <a:rPr lang="en-GB" sz="28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 ĐIỂM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2509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768">
                <a:buClrTx/>
                <a:defRPr/>
              </a:pPr>
              <a:r>
                <a:rPr lang="en-GB" sz="2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ĐIỂM</a:t>
              </a:r>
              <a:endParaRPr lang="vi-VN" sz="28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6027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768">
                <a:buClrTx/>
                <a:defRPr/>
              </a:pPr>
              <a:r>
                <a:rPr lang="en-GB" sz="2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 10</a:t>
              </a:r>
              <a:endParaRPr lang="vi-VN" sz="28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21786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768">
                <a:buClrTx/>
                <a:defRPr/>
              </a:pPr>
              <a:r>
                <a:rPr lang="en-GB" sz="2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 MẮN LẦN SAU</a:t>
              </a:r>
              <a:endParaRPr lang="vi-VN" sz="20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3585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768">
                <a:buClrTx/>
                <a:defRPr/>
              </a:pPr>
              <a:r>
                <a:rPr lang="en-GB" sz="2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 ĐIỂM</a:t>
              </a:r>
              <a:endParaRPr lang="vi-VN" sz="28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91786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768">
                <a:buClrTx/>
                <a:defRPr/>
              </a:pPr>
              <a:r>
                <a:rPr lang="en-GB" sz="28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ĐIỂM</a:t>
              </a:r>
              <a:endParaRPr lang="vi-VN" sz="2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8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r>
              <a:rPr lang="en-GB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448240"/>
            <a:ext cx="1337688" cy="1337688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55723" y="2448240"/>
            <a:ext cx="1337688" cy="1337688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3853639" y="2448240"/>
            <a:ext cx="1337688" cy="1337688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858563" y="3994313"/>
            <a:ext cx="1337688" cy="1337688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2356480" y="3994313"/>
            <a:ext cx="1337688" cy="1337688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3854396" y="3994313"/>
            <a:ext cx="1337688" cy="1337688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0225" y="300863"/>
            <a:ext cx="5121915" cy="1938992"/>
          </a:xfrm>
          <a:prstGeom prst="rect">
            <a:avLst/>
          </a:prstGeom>
          <a:noFill/>
        </p:spPr>
        <p:txBody>
          <a:bodyPr wrap="none" lIns="91296" tIns="45718" rIns="91296" bIns="45718">
            <a:spAutoFit/>
          </a:bodyPr>
          <a:lstStyle/>
          <a:p>
            <a:pPr algn="ctr" defTabSz="912768">
              <a:buClrTx/>
              <a:defRPr/>
            </a:pPr>
            <a:r>
              <a:rPr lang="en-US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2768">
              <a:buClrTx/>
              <a:defRPr/>
            </a:pPr>
            <a:r>
              <a:rPr lang="en-US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626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567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364"/>
            <a:ext cx="495300" cy="4381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6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9" y="233074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3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18" rIns="91296" bIns="45718" rtlCol="0" anchor="ctr"/>
          <a:lstStyle/>
          <a:p>
            <a:pPr algn="ctr" defTabSz="912768">
              <a:buClrTx/>
              <a:defRPr/>
            </a:pPr>
            <a:endParaRPr lang="vi-VN" sz="1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4.81481E-6 L -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HỎI"/>
          <p:cNvSpPr/>
          <p:nvPr/>
        </p:nvSpPr>
        <p:spPr>
          <a:xfrm>
            <a:off x="2945019" y="244296"/>
            <a:ext cx="5943600" cy="52791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algn="ctr"/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Đường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luật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là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sp>
        <p:nvSpPr>
          <p:cNvPr id="401" name="A"/>
          <p:cNvSpPr/>
          <p:nvPr/>
        </p:nvSpPr>
        <p:spPr>
          <a:xfrm>
            <a:off x="201168" y="1141496"/>
            <a:ext cx="11576304" cy="883305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Thể loại thơ phổ biến trong văn học các nước khu vực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Đông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Á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thời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trung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đại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  <a:p>
            <a:pPr>
              <a:buSzPts val="3200"/>
            </a:pPr>
            <a:endParaRPr lang="en-US" sz="3200" dirty="0"/>
          </a:p>
          <a:p>
            <a:pPr>
              <a:buSzPts val="3200"/>
            </a:pPr>
            <a:endParaRPr sz="3200" dirty="0"/>
          </a:p>
        </p:txBody>
      </p:sp>
      <p:sp>
        <p:nvSpPr>
          <p:cNvPr id="404" name="B"/>
          <p:cNvSpPr/>
          <p:nvPr/>
        </p:nvSpPr>
        <p:spPr>
          <a:xfrm>
            <a:off x="201169" y="2370951"/>
            <a:ext cx="11556899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/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Thể loại thơ phổ biến trong văn học các nước khu vực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Tây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Á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thời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trung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đại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C"/>
          <p:cNvSpPr/>
          <p:nvPr/>
        </p:nvSpPr>
        <p:spPr>
          <a:xfrm>
            <a:off x="201168" y="3517425"/>
            <a:ext cx="11484864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/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Thể loại thơ phổ biến trong văn học các nước khu vực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Nam Á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thời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trung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đại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D"/>
          <p:cNvSpPr/>
          <p:nvPr/>
        </p:nvSpPr>
        <p:spPr>
          <a:xfrm>
            <a:off x="201168" y="4675520"/>
            <a:ext cx="11484864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/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Thể loại thơ phổ biến trong văn học các nước khu vực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Bắc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Á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thời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trung</a:t>
            </a:r>
            <a:r>
              <a:rPr lang="en-US" sz="27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700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đại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7" name="A ĐÚNG"/>
          <p:cNvPicPr preferRelativeResize="0"/>
          <p:nvPr/>
        </p:nvPicPr>
        <p:blipFill rotWithShape="1">
          <a:blip r:embed="rId3">
            <a:alphaModFix/>
          </a:blip>
          <a:srcRect r="-5484"/>
          <a:stretch/>
        </p:blipFill>
        <p:spPr>
          <a:xfrm>
            <a:off x="11128249" y="1229025"/>
            <a:ext cx="693827" cy="70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C SAI"/>
          <p:cNvPicPr preferRelativeResize="0"/>
          <p:nvPr/>
        </p:nvPicPr>
        <p:blipFill rotWithShape="1">
          <a:blip r:embed="rId4">
            <a:alphaModFix/>
          </a:blip>
          <a:srcRect r="3472"/>
          <a:stretch/>
        </p:blipFill>
        <p:spPr>
          <a:xfrm>
            <a:off x="10822651" y="3593297"/>
            <a:ext cx="804536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D SA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57721" y="4711708"/>
            <a:ext cx="804743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B SA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00949" y="2425428"/>
            <a:ext cx="775667" cy="70719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HOME">
            <a:hlinkClick r:id="rId6" action="ppaction://hlinksldjump"/>
          </p:cNvPr>
          <p:cNvSpPr/>
          <p:nvPr/>
        </p:nvSpPr>
        <p:spPr>
          <a:xfrm>
            <a:off x="9775385" y="5620075"/>
            <a:ext cx="2359211" cy="1104900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algn="ctr">
              <a:buClr>
                <a:srgbClr val="7F7F7F"/>
              </a:buClr>
              <a:buSzPts val="2400"/>
            </a:pPr>
            <a:r>
              <a:rPr lang="en-US" sz="2400" dirty="0">
                <a:solidFill>
                  <a:srgbClr val="7F7F7F"/>
                </a:solidFill>
              </a:rPr>
              <a:t>QUAY VỀ</a:t>
            </a:r>
            <a:endParaRPr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"/>
          <p:cNvSpPr/>
          <p:nvPr/>
        </p:nvSpPr>
        <p:spPr>
          <a:xfrm>
            <a:off x="832636" y="199872"/>
            <a:ext cx="10526728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 algn="ctr"/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thất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ngôn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bát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cú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luật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cặp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sz="32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421" name="A"/>
          <p:cNvSpPr/>
          <p:nvPr/>
        </p:nvSpPr>
        <p:spPr>
          <a:xfrm>
            <a:off x="869212" y="2075405"/>
            <a:ext cx="3455373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>
              <a:buSzPts val="32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1-2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5-6 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4" name="B"/>
          <p:cNvSpPr/>
          <p:nvPr/>
        </p:nvSpPr>
        <p:spPr>
          <a:xfrm>
            <a:off x="896740" y="3087391"/>
            <a:ext cx="3391857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>
              <a:buSzPts val="32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3-4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5-6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5" name="C"/>
          <p:cNvSpPr/>
          <p:nvPr/>
        </p:nvSpPr>
        <p:spPr>
          <a:xfrm>
            <a:off x="918536" y="4045527"/>
            <a:ext cx="3369965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>
              <a:buSzPts val="32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5-6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7-8</a:t>
            </a:r>
            <a:r>
              <a:rPr lang="en-US" sz="3200" dirty="0"/>
              <a:t>	</a:t>
            </a:r>
            <a:endParaRPr sz="3200" dirty="0"/>
          </a:p>
        </p:txBody>
      </p:sp>
      <p:sp>
        <p:nvSpPr>
          <p:cNvPr id="426" name="D"/>
          <p:cNvSpPr/>
          <p:nvPr/>
        </p:nvSpPr>
        <p:spPr>
          <a:xfrm>
            <a:off x="918630" y="5048744"/>
            <a:ext cx="3369967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>
              <a:buSzPts val="32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1-2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7-8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7" name="Google Shape;42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449" y="2079353"/>
            <a:ext cx="805723" cy="70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"/>
          <p:cNvPicPr preferRelativeResize="0"/>
          <p:nvPr/>
        </p:nvPicPr>
        <p:blipFill rotWithShape="1">
          <a:blip r:embed="rId4">
            <a:alphaModFix/>
          </a:blip>
          <a:srcRect r="3472"/>
          <a:stretch/>
        </p:blipFill>
        <p:spPr>
          <a:xfrm>
            <a:off x="3502687" y="4090060"/>
            <a:ext cx="502385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6624" y="5080556"/>
            <a:ext cx="804743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78017" y="3087488"/>
            <a:ext cx="804743" cy="64379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">
            <a:hlinkClick r:id="rId6" action="ppaction://hlinksldjump"/>
          </p:cNvPr>
          <p:cNvSpPr/>
          <p:nvPr/>
        </p:nvSpPr>
        <p:spPr>
          <a:xfrm>
            <a:off x="9605257" y="5434155"/>
            <a:ext cx="2359211" cy="1104900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algn="ctr">
              <a:buClr>
                <a:srgbClr val="7F7F7F"/>
              </a:buClr>
              <a:buSzPts val="2400"/>
            </a:pPr>
            <a:r>
              <a:rPr lang="en-US" sz="2400" dirty="0">
                <a:solidFill>
                  <a:srgbClr val="7F7F7F"/>
                </a:solidFill>
              </a:rPr>
              <a:t>QUAY VỀ</a:t>
            </a:r>
            <a:endParaRPr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"/>
          <p:cNvSpPr/>
          <p:nvPr/>
        </p:nvSpPr>
        <p:spPr>
          <a:xfrm>
            <a:off x="1600200" y="385329"/>
            <a:ext cx="7141464" cy="794343"/>
          </a:xfrm>
          <a:prstGeom prst="snip2DiagRect">
            <a:avLst>
              <a:gd name="adj1" fmla="val 0"/>
              <a:gd name="adj2" fmla="val 2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 algn="ctr">
              <a:buClr>
                <a:schemeClr val="lt1"/>
              </a:buClr>
              <a:buSzPts val="2800"/>
            </a:pPr>
            <a:r>
              <a:rPr lang="en-US" sz="2800" b="1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Thơ</a:t>
            </a: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Nôm</a:t>
            </a: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Đường</a:t>
            </a: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luật</a:t>
            </a: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là</a:t>
            </a: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:</a:t>
            </a:r>
            <a:endParaRPr sz="2800" b="1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441" name="A"/>
          <p:cNvSpPr/>
          <p:nvPr/>
        </p:nvSpPr>
        <p:spPr>
          <a:xfrm>
            <a:off x="563505" y="1891377"/>
            <a:ext cx="10226511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Những bài thơ được viết bằng chữ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Nôm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theo thể Đường luật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4" name="B"/>
          <p:cNvSpPr/>
          <p:nvPr/>
        </p:nvSpPr>
        <p:spPr>
          <a:xfrm>
            <a:off x="535620" y="2957933"/>
            <a:ext cx="10254301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Những bài thơ được viết bằng chữ tượng hình theo thể Đường luật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5" name="C"/>
          <p:cNvSpPr/>
          <p:nvPr/>
        </p:nvSpPr>
        <p:spPr>
          <a:xfrm>
            <a:off x="554361" y="4149101"/>
            <a:ext cx="10235655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Những bài thơ được viết bằng chữ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theo thể Đường luật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sz="2700" dirty="0"/>
          </a:p>
        </p:txBody>
      </p:sp>
      <p:sp>
        <p:nvSpPr>
          <p:cNvPr id="446" name="D"/>
          <p:cNvSpPr/>
          <p:nvPr/>
        </p:nvSpPr>
        <p:spPr>
          <a:xfrm>
            <a:off x="554268" y="5336504"/>
            <a:ext cx="10235653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Những bài thơ được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theo thể Đường luật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sz="2700" dirty="0"/>
          </a:p>
        </p:txBody>
      </p:sp>
      <p:pic>
        <p:nvPicPr>
          <p:cNvPr id="447" name="Google Shape;447;p6"/>
          <p:cNvPicPr preferRelativeResize="0"/>
          <p:nvPr/>
        </p:nvPicPr>
        <p:blipFill rotWithShape="1">
          <a:blip r:embed="rId3">
            <a:alphaModFix/>
          </a:blip>
          <a:srcRect r="-5484"/>
          <a:stretch/>
        </p:blipFill>
        <p:spPr>
          <a:xfrm>
            <a:off x="9763710" y="1954137"/>
            <a:ext cx="885137" cy="70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"/>
          <p:cNvPicPr preferRelativeResize="0"/>
          <p:nvPr/>
        </p:nvPicPr>
        <p:blipFill rotWithShape="1">
          <a:blip r:embed="rId4">
            <a:alphaModFix/>
          </a:blip>
          <a:srcRect r="3472"/>
          <a:stretch/>
        </p:blipFill>
        <p:spPr>
          <a:xfrm>
            <a:off x="9835357" y="4215829"/>
            <a:ext cx="962795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35357" y="5384368"/>
            <a:ext cx="875987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85273" y="3021552"/>
            <a:ext cx="804743" cy="70719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">
            <a:hlinkClick r:id="rId6" action="ppaction://hlinksldjump"/>
          </p:cNvPr>
          <p:cNvSpPr/>
          <p:nvPr/>
        </p:nvSpPr>
        <p:spPr>
          <a:xfrm>
            <a:off x="9763617" y="5820047"/>
            <a:ext cx="2359211" cy="1104900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algn="ctr">
              <a:buClr>
                <a:srgbClr val="7F7F7F"/>
              </a:buClr>
              <a:buSzPts val="2400"/>
            </a:pPr>
            <a:r>
              <a:rPr lang="en-US" sz="2400">
                <a:solidFill>
                  <a:srgbClr val="7F7F7F"/>
                </a:solidFill>
              </a:rPr>
              <a:t>QUAY VỀ</a:t>
            </a:r>
            <a:endParaRPr sz="240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"/>
          <p:cNvSpPr/>
          <p:nvPr/>
        </p:nvSpPr>
        <p:spPr>
          <a:xfrm>
            <a:off x="832636" y="384048"/>
            <a:ext cx="10526728" cy="104241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Nhà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thơ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Đỗ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Phủ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được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mệnh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danh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là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/>
                <a:ea typeface="Times New Roman"/>
              </a:rPr>
              <a:t>gì</a:t>
            </a:r>
            <a:r>
              <a:rPr lang="en-US" sz="3100" dirty="0">
                <a:solidFill>
                  <a:srgbClr val="0D0D0D"/>
                </a:solidFill>
                <a:latin typeface="Times New Roman"/>
                <a:ea typeface="Times New Roman"/>
              </a:rPr>
              <a:t>?</a:t>
            </a:r>
            <a:endParaRPr sz="3100" dirty="0">
              <a:latin typeface="+mj-lt"/>
            </a:endParaRPr>
          </a:p>
        </p:txBody>
      </p:sp>
      <p:sp>
        <p:nvSpPr>
          <p:cNvPr id="461" name="A"/>
          <p:cNvSpPr/>
          <p:nvPr/>
        </p:nvSpPr>
        <p:spPr>
          <a:xfrm>
            <a:off x="1110260" y="1949347"/>
            <a:ext cx="4906799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1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31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tuyệt</a:t>
            </a:r>
            <a:endParaRPr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4" name="B"/>
          <p:cNvSpPr/>
          <p:nvPr/>
        </p:nvSpPr>
        <p:spPr>
          <a:xfrm>
            <a:off x="6130710" y="1953535"/>
            <a:ext cx="4906799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1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31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tiên</a:t>
            </a:r>
            <a:endParaRPr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5" name="C"/>
          <p:cNvSpPr/>
          <p:nvPr/>
        </p:nvSpPr>
        <p:spPr>
          <a:xfrm>
            <a:off x="1110260" y="2838519"/>
            <a:ext cx="4906799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1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31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thánh</a:t>
            </a:r>
            <a:endParaRPr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6" name="D"/>
          <p:cNvSpPr/>
          <p:nvPr/>
        </p:nvSpPr>
        <p:spPr>
          <a:xfrm>
            <a:off x="6130710" y="2842707"/>
            <a:ext cx="4906799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1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31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endParaRPr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7" name="Google Shape;4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1297" y="1974821"/>
            <a:ext cx="805723" cy="70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2483" y="2902115"/>
            <a:ext cx="804536" cy="643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2766" y="2883480"/>
            <a:ext cx="804743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4821" y="2026589"/>
            <a:ext cx="732592" cy="64379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">
            <a:hlinkClick r:id="rId5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algn="ctr">
              <a:buClr>
                <a:srgbClr val="7F7F7F"/>
              </a:buClr>
              <a:buSzPts val="2400"/>
            </a:pPr>
            <a:r>
              <a:rPr lang="en-US" sz="2400" dirty="0">
                <a:solidFill>
                  <a:srgbClr val="7F7F7F"/>
                </a:solidFill>
              </a:rPr>
              <a:t>QUAY VỀ</a:t>
            </a:r>
            <a:endParaRPr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8"/>
          <p:cNvSpPr/>
          <p:nvPr/>
        </p:nvSpPr>
        <p:spPr>
          <a:xfrm>
            <a:off x="169683" y="199869"/>
            <a:ext cx="11887503" cy="90655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marL="30478" marR="30478" algn="just">
              <a:lnSpc>
                <a:spcPct val="115000"/>
              </a:lnSpc>
            </a:pPr>
            <a:endParaRPr lang="en-US" sz="2800" dirty="0">
              <a:solidFill>
                <a:srgbClr val="0D0D0D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0478" marR="30478" algn="just">
              <a:lnSpc>
                <a:spcPct val="115000"/>
              </a:lnSpc>
            </a:pPr>
            <a:endParaRPr lang="en-US" sz="2800" dirty="0">
              <a:solidFill>
                <a:srgbClr val="0D0D0D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0478" marR="30478" algn="ctr">
              <a:lnSpc>
                <a:spcPct val="115000"/>
              </a:lnSpc>
            </a:pP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en-US" sz="2800" b="1" i="1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 </a:t>
            </a:r>
            <a:r>
              <a:rPr lang="en-US" sz="2800" b="1" i="1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hứng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hồn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Đỗ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Phủ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ctr">
              <a:buClr>
                <a:schemeClr val="lt1"/>
              </a:buClr>
              <a:buSzPts val="3200"/>
            </a:pPr>
            <a:r>
              <a:rPr lang="en-US" sz="3200" dirty="0"/>
              <a:t/>
            </a:r>
            <a:br>
              <a:rPr lang="en-US" sz="3200" dirty="0"/>
            </a:br>
            <a:endParaRPr sz="3200" dirty="0"/>
          </a:p>
        </p:txBody>
      </p:sp>
      <p:sp>
        <p:nvSpPr>
          <p:cNvPr id="481" name="A"/>
          <p:cNvSpPr/>
          <p:nvPr/>
        </p:nvSpPr>
        <p:spPr>
          <a:xfrm>
            <a:off x="304593" y="1534183"/>
            <a:ext cx="8847999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3200" dirty="0"/>
              <a:t>	</a:t>
            </a:r>
            <a:endParaRPr sz="3200" dirty="0"/>
          </a:p>
        </p:txBody>
      </p:sp>
      <p:sp>
        <p:nvSpPr>
          <p:cNvPr id="484" name="B"/>
          <p:cNvSpPr/>
          <p:nvPr/>
        </p:nvSpPr>
        <p:spPr>
          <a:xfrm>
            <a:off x="304593" y="2786419"/>
            <a:ext cx="8847999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Nỗi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buồn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sâu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5" name="C"/>
          <p:cNvSpPr/>
          <p:nvPr/>
        </p:nvSpPr>
        <p:spPr>
          <a:xfrm>
            <a:off x="304593" y="3968965"/>
            <a:ext cx="8847999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Nỗi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buồn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6" name="D"/>
          <p:cNvSpPr/>
          <p:nvPr/>
        </p:nvSpPr>
        <p:spPr>
          <a:xfrm>
            <a:off x="304499" y="5040067"/>
            <a:ext cx="8846812" cy="770816"/>
          </a:xfrm>
          <a:prstGeom prst="rect">
            <a:avLst/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lvl="0">
              <a:buSzPts val="3200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7" name="Google Shape;48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8793" y="1596941"/>
            <a:ext cx="805723" cy="70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8"/>
          <p:cNvPicPr preferRelativeResize="0"/>
          <p:nvPr/>
        </p:nvPicPr>
        <p:blipFill rotWithShape="1">
          <a:blip r:embed="rId4">
            <a:alphaModFix/>
          </a:blip>
          <a:srcRect r="3472"/>
          <a:stretch/>
        </p:blipFill>
        <p:spPr>
          <a:xfrm>
            <a:off x="8019289" y="4096606"/>
            <a:ext cx="960395" cy="6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950" y="5071876"/>
            <a:ext cx="804743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9869" y="2850026"/>
            <a:ext cx="804743" cy="643793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8">
            <a:hlinkClick r:id="rId6" action="ppaction://hlinksldjump"/>
          </p:cNvPr>
          <p:cNvSpPr/>
          <p:nvPr/>
        </p:nvSpPr>
        <p:spPr>
          <a:xfrm>
            <a:off x="9832789" y="5226623"/>
            <a:ext cx="2359211" cy="1104900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280" tIns="45698" rIns="91280" bIns="45698" anchor="ctr" anchorCtr="0">
            <a:noAutofit/>
          </a:bodyPr>
          <a:lstStyle/>
          <a:p>
            <a:pPr algn="ctr">
              <a:buClr>
                <a:srgbClr val="7F7F7F"/>
              </a:buClr>
              <a:buSzPts val="2400"/>
            </a:pPr>
            <a:r>
              <a:rPr lang="en-US" sz="2400">
                <a:solidFill>
                  <a:srgbClr val="7F7F7F"/>
                </a:solidFill>
              </a:rPr>
              <a:t>QUAY VỀ</a:t>
            </a:r>
            <a:endParaRPr sz="240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Feminine Neutrals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FCDCD1"/>
      </a:accent1>
      <a:accent2>
        <a:srgbClr val="FFB6A3"/>
      </a:accent2>
      <a:accent3>
        <a:srgbClr val="C16550"/>
      </a:accent3>
      <a:accent4>
        <a:srgbClr val="FEF7F4"/>
      </a:accent4>
      <a:accent5>
        <a:srgbClr val="8A443A"/>
      </a:accent5>
      <a:accent6>
        <a:srgbClr val="EEDED1"/>
      </a:accent6>
      <a:hlink>
        <a:srgbClr val="E0CCBF"/>
      </a:hlink>
      <a:folHlink>
        <a:srgbClr val="C16E32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men's History_TM10107764_Win32_LH_v4" id="{AC635B7D-C2D6-408D-AB8F-C03D582CC5EF}" vid="{62200808-B30B-4ED4-83F3-E3A969C6164B}"/>
    </a:ext>
  </a:extLst>
</a:theme>
</file>

<file path=ppt/theme/theme1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1229</Words>
  <Application>Microsoft Office PowerPoint</Application>
  <PresentationFormat>Custom</PresentationFormat>
  <Paragraphs>175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Arial</vt:lpstr>
      <vt:lpstr>UVN Dung Dan</vt:lpstr>
      <vt:lpstr>.VnTime</vt:lpstr>
      <vt:lpstr>等线</vt:lpstr>
      <vt:lpstr>Calibri</vt:lpstr>
      <vt:lpstr>Calibri Light</vt:lpstr>
      <vt:lpstr>Times Neue Roman</vt:lpstr>
      <vt:lpstr>Times New Roman</vt:lpstr>
      <vt:lpstr>UVN Thu Tu</vt:lpstr>
      <vt:lpstr>Tahoma</vt:lpstr>
      <vt:lpstr>Segoe UI</vt:lpstr>
      <vt:lpstr>1_Office Theme</vt:lpstr>
      <vt:lpstr>2_Office Theme</vt:lpstr>
      <vt:lpstr>4_Office Theme</vt:lpstr>
      <vt:lpstr>11_Office Theme</vt:lpstr>
      <vt:lpstr>12_Office Theme</vt:lpstr>
      <vt:lpstr>3_Office Theme</vt:lpstr>
      <vt:lpstr>Office Theme</vt:lpstr>
      <vt:lpstr>5_Office Theme</vt:lpstr>
      <vt:lpstr>7_Office Theme</vt:lpstr>
      <vt:lpstr>6_Office Theme</vt:lpstr>
      <vt:lpstr>PowerPoint Presentation</vt:lpstr>
      <vt:lpstr>Tự  tình  (bài 2)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admin</cp:lastModifiedBy>
  <cp:revision>91</cp:revision>
  <dcterms:created xsi:type="dcterms:W3CDTF">2018-05-10T00:06:18Z</dcterms:created>
  <dcterms:modified xsi:type="dcterms:W3CDTF">2025-08-29T07:49:10Z</dcterms:modified>
</cp:coreProperties>
</file>