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media/image16.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492" r:id="rId7"/>
    <p:sldId id="535" r:id="rId8"/>
    <p:sldId id="531" r:id="rId9"/>
    <p:sldId id="527" r:id="rId10"/>
    <p:sldId id="529" r:id="rId11"/>
    <p:sldId id="534" r:id="rId12"/>
    <p:sldId id="261" r:id="rId13"/>
    <p:sldId id="385" r:id="rId14"/>
    <p:sldId id="524" r:id="rId15"/>
    <p:sldId id="523" r:id="rId16"/>
    <p:sldId id="502" r:id="rId17"/>
    <p:sldId id="463" r:id="rId18"/>
    <p:sldId id="506" r:id="rId19"/>
    <p:sldId id="504" r:id="rId20"/>
    <p:sldId id="495" r:id="rId21"/>
    <p:sldId id="465" r:id="rId22"/>
    <p:sldId id="469" r:id="rId23"/>
    <p:sldId id="470" r:id="rId24"/>
    <p:sldId id="533" r:id="rId25"/>
    <p:sldId id="528" r:id="rId26"/>
    <p:sldId id="475" r:id="rId27"/>
    <p:sldId id="476" r:id="rId28"/>
    <p:sldId id="526" r:id="rId29"/>
    <p:sldId id="478" r:id="rId30"/>
    <p:sldId id="479" r:id="rId31"/>
    <p:sldId id="517" r:id="rId32"/>
    <p:sldId id="52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00FF"/>
    <a:srgbClr val="00B050"/>
    <a:srgbClr val="00CC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58" d="100"/>
          <a:sy n="58" d="100"/>
        </p:scale>
        <p:origin x="-3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50"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26350034-8881-42B3-92C0-17BC4A2AC029}"/>
    <pc:docChg chg="undo custSel addSld delSld modSld sldOrd">
      <pc:chgData name="Thúy Mai" userId="222f1c7e07c9bd7a" providerId="LiveId" clId="{26350034-8881-42B3-92C0-17BC4A2AC029}" dt="2022-12-04T14:08:27.553" v="2078" actId="478"/>
      <pc:docMkLst>
        <pc:docMk/>
      </pc:docMkLst>
      <pc:sldChg chg="del">
        <pc:chgData name="Thúy Mai" userId="222f1c7e07c9bd7a" providerId="LiveId" clId="{26350034-8881-42B3-92C0-17BC4A2AC029}" dt="2022-12-04T12:49:59.823" v="22" actId="47"/>
        <pc:sldMkLst>
          <pc:docMk/>
          <pc:sldMk cId="1832771740" sldId="256"/>
        </pc:sldMkLst>
      </pc:sldChg>
      <pc:sldChg chg="setBg">
        <pc:chgData name="Thúy Mai" userId="222f1c7e07c9bd7a" providerId="LiveId" clId="{26350034-8881-42B3-92C0-17BC4A2AC029}" dt="2022-12-04T12:51:25.813" v="103"/>
        <pc:sldMkLst>
          <pc:docMk/>
          <pc:sldMk cId="894317992" sldId="260"/>
        </pc:sldMkLst>
      </pc:sldChg>
      <pc:sldChg chg="addSp delSp modSp add del mod delAnim">
        <pc:chgData name="Thúy Mai" userId="222f1c7e07c9bd7a" providerId="LiveId" clId="{26350034-8881-42B3-92C0-17BC4A2AC029}" dt="2022-12-04T07:32:43.475" v="21" actId="20577"/>
        <pc:sldMkLst>
          <pc:docMk/>
          <pc:sldMk cId="2573081370" sldId="261"/>
        </pc:sldMkLst>
        <pc:spChg chg="del">
          <ac:chgData name="Thúy Mai" userId="222f1c7e07c9bd7a" providerId="LiveId" clId="{26350034-8881-42B3-92C0-17BC4A2AC029}" dt="2022-12-04T07:32:39.092" v="19" actId="478"/>
          <ac:spMkLst>
            <pc:docMk/>
            <pc:sldMk cId="2573081370" sldId="261"/>
            <ac:spMk id="4" creationId="{C93E5CED-D454-2558-A9EE-3CBBD3682F4F}"/>
          </ac:spMkLst>
        </pc:spChg>
        <pc:spChg chg="mod">
          <ac:chgData name="Thúy Mai" userId="222f1c7e07c9bd7a" providerId="LiveId" clId="{26350034-8881-42B3-92C0-17BC4A2AC029}" dt="2022-12-04T07:32:43.475" v="21" actId="20577"/>
          <ac:spMkLst>
            <pc:docMk/>
            <pc:sldMk cId="2573081370" sldId="261"/>
            <ac:spMk id="6" creationId="{DF067554-7B78-C5C5-1AF6-497157FD8430}"/>
          </ac:spMkLst>
        </pc:spChg>
        <pc:graphicFrameChg chg="add del mod">
          <ac:chgData name="Thúy Mai" userId="222f1c7e07c9bd7a" providerId="LiveId" clId="{26350034-8881-42B3-92C0-17BC4A2AC029}" dt="2022-12-04T07:32:22.004" v="5"/>
          <ac:graphicFrameMkLst>
            <pc:docMk/>
            <pc:sldMk cId="2573081370" sldId="261"/>
            <ac:graphicFrameMk id="2" creationId="{164E4780-B55F-D199-6784-E22F9FBB832C}"/>
          </ac:graphicFrameMkLst>
        </pc:graphicFrameChg>
        <pc:picChg chg="del">
          <ac:chgData name="Thúy Mai" userId="222f1c7e07c9bd7a" providerId="LiveId" clId="{26350034-8881-42B3-92C0-17BC4A2AC029}" dt="2022-12-04T07:32:17.928" v="2" actId="478"/>
          <ac:picMkLst>
            <pc:docMk/>
            <pc:sldMk cId="2573081370" sldId="261"/>
            <ac:picMk id="1026" creationId="{411F4C92-CE5F-BC3B-3C39-FD20C49DEBDE}"/>
          </ac:picMkLst>
        </pc:picChg>
      </pc:sldChg>
      <pc:sldChg chg="addSp delSp modSp mod delAnim modAnim">
        <pc:chgData name="Thúy Mai" userId="222f1c7e07c9bd7a" providerId="LiveId" clId="{26350034-8881-42B3-92C0-17BC4A2AC029}" dt="2022-12-04T12:54:29.231" v="132" actId="1076"/>
        <pc:sldMkLst>
          <pc:docMk/>
          <pc:sldMk cId="2569729035" sldId="263"/>
        </pc:sldMkLst>
        <pc:spChg chg="add mod">
          <ac:chgData name="Thúy Mai" userId="222f1c7e07c9bd7a" providerId="LiveId" clId="{26350034-8881-42B3-92C0-17BC4A2AC029}" dt="2022-12-04T12:54:29.231" v="132" actId="1076"/>
          <ac:spMkLst>
            <pc:docMk/>
            <pc:sldMk cId="2569729035" sldId="263"/>
            <ac:spMk id="3" creationId="{BF169410-018A-DC64-A1EF-45FC37E4CBC6}"/>
          </ac:spMkLst>
        </pc:spChg>
        <pc:spChg chg="mod">
          <ac:chgData name="Thúy Mai" userId="222f1c7e07c9bd7a" providerId="LiveId" clId="{26350034-8881-42B3-92C0-17BC4A2AC029}" dt="2022-12-04T12:53:19.848" v="115" actId="1076"/>
          <ac:spMkLst>
            <pc:docMk/>
            <pc:sldMk cId="2569729035" sldId="263"/>
            <ac:spMk id="18" creationId="{ECA7104A-17D3-EC39-3D11-552DAC264150}"/>
          </ac:spMkLst>
        </pc:spChg>
        <pc:spChg chg="del">
          <ac:chgData name="Thúy Mai" userId="222f1c7e07c9bd7a" providerId="LiveId" clId="{26350034-8881-42B3-92C0-17BC4A2AC029}" dt="2022-12-04T12:51:38.174" v="104" actId="478"/>
          <ac:spMkLst>
            <pc:docMk/>
            <pc:sldMk cId="2569729035" sldId="263"/>
            <ac:spMk id="22" creationId="{047881A2-C487-A430-BEA6-41A0B6F2A4B0}"/>
          </ac:spMkLst>
        </pc:spChg>
        <pc:graphicFrameChg chg="add del mod">
          <ac:chgData name="Thúy Mai" userId="222f1c7e07c9bd7a" providerId="LiveId" clId="{26350034-8881-42B3-92C0-17BC4A2AC029}" dt="2022-12-04T12:51:53.191" v="107"/>
          <ac:graphicFrameMkLst>
            <pc:docMk/>
            <pc:sldMk cId="2569729035" sldId="263"/>
            <ac:graphicFrameMk id="2" creationId="{B100F4C3-4F24-E542-2C69-BD913B83E9CB}"/>
          </ac:graphicFrameMkLst>
        </pc:graphicFrameChg>
        <pc:graphicFrameChg chg="add del mod">
          <ac:chgData name="Thúy Mai" userId="222f1c7e07c9bd7a" providerId="LiveId" clId="{26350034-8881-42B3-92C0-17BC4A2AC029}" dt="2022-12-04T12:53:47.732" v="120"/>
          <ac:graphicFrameMkLst>
            <pc:docMk/>
            <pc:sldMk cId="2569729035" sldId="263"/>
            <ac:graphicFrameMk id="4" creationId="{C9BF1A0A-3DC8-7B26-AD27-7E03BC0E3B7B}"/>
          </ac:graphicFrameMkLst>
        </pc:graphicFrameChg>
        <pc:picChg chg="mod">
          <ac:chgData name="Thúy Mai" userId="222f1c7e07c9bd7a" providerId="LiveId" clId="{26350034-8881-42B3-92C0-17BC4A2AC029}" dt="2022-12-04T12:54:13.023" v="129" actId="1076"/>
          <ac:picMkLst>
            <pc:docMk/>
            <pc:sldMk cId="2569729035" sldId="263"/>
            <ac:picMk id="15" creationId="{5954CDDD-8933-7137-EB53-F7FEC45BC302}"/>
          </ac:picMkLst>
        </pc:picChg>
      </pc:sldChg>
      <pc:sldChg chg="addSp delSp modSp mod">
        <pc:chgData name="Thúy Mai" userId="222f1c7e07c9bd7a" providerId="LiveId" clId="{26350034-8881-42B3-92C0-17BC4A2AC029}" dt="2022-12-04T12:55:59.344" v="172" actId="1076"/>
        <pc:sldMkLst>
          <pc:docMk/>
          <pc:sldMk cId="606127217" sldId="357"/>
        </pc:sldMkLst>
        <pc:spChg chg="mod">
          <ac:chgData name="Thúy Mai" userId="222f1c7e07c9bd7a" providerId="LiveId" clId="{26350034-8881-42B3-92C0-17BC4A2AC029}" dt="2022-12-04T12:55:40.591" v="168" actId="14100"/>
          <ac:spMkLst>
            <pc:docMk/>
            <pc:sldMk cId="606127217" sldId="357"/>
            <ac:spMk id="5" creationId="{B072010C-0CB3-F15A-57D9-CFDE500A8D48}"/>
          </ac:spMkLst>
        </pc:spChg>
        <pc:spChg chg="mod">
          <ac:chgData name="Thúy Mai" userId="222f1c7e07c9bd7a" providerId="LiveId" clId="{26350034-8881-42B3-92C0-17BC4A2AC029}" dt="2022-12-04T12:55:02.263" v="158" actId="20577"/>
          <ac:spMkLst>
            <pc:docMk/>
            <pc:sldMk cId="606127217" sldId="357"/>
            <ac:spMk id="9" creationId="{B95F491A-9DFD-7CCF-5AB8-865A95CE3B43}"/>
          </ac:spMkLst>
        </pc:spChg>
        <pc:spChg chg="mod">
          <ac:chgData name="Thúy Mai" userId="222f1c7e07c9bd7a" providerId="LiveId" clId="{26350034-8881-42B3-92C0-17BC4A2AC029}" dt="2022-12-04T12:55:45.311" v="169" actId="14100"/>
          <ac:spMkLst>
            <pc:docMk/>
            <pc:sldMk cId="606127217" sldId="357"/>
            <ac:spMk id="15" creationId="{57264208-4A58-6C31-CD37-50683E79D5D3}"/>
          </ac:spMkLst>
        </pc:spChg>
        <pc:graphicFrameChg chg="add del mod">
          <ac:chgData name="Thúy Mai" userId="222f1c7e07c9bd7a" providerId="LiveId" clId="{26350034-8881-42B3-92C0-17BC4A2AC029}" dt="2022-12-04T12:55:23.173" v="161"/>
          <ac:graphicFrameMkLst>
            <pc:docMk/>
            <pc:sldMk cId="606127217" sldId="357"/>
            <ac:graphicFrameMk id="2" creationId="{F6ADE130-7FDE-BDA7-9F28-498459FBE733}"/>
          </ac:graphicFrameMkLst>
        </pc:graphicFrameChg>
        <pc:picChg chg="mod">
          <ac:chgData name="Thúy Mai" userId="222f1c7e07c9bd7a" providerId="LiveId" clId="{26350034-8881-42B3-92C0-17BC4A2AC029}" dt="2022-12-04T12:55:59.344" v="172" actId="1076"/>
          <ac:picMkLst>
            <pc:docMk/>
            <pc:sldMk cId="606127217" sldId="357"/>
            <ac:picMk id="3" creationId="{386DF0B2-24C0-81B1-5861-A4B614967709}"/>
          </ac:picMkLst>
        </pc:picChg>
        <pc:picChg chg="mod">
          <ac:chgData name="Thúy Mai" userId="222f1c7e07c9bd7a" providerId="LiveId" clId="{26350034-8881-42B3-92C0-17BC4A2AC029}" dt="2022-12-04T12:55:50.983" v="171" actId="1076"/>
          <ac:picMkLst>
            <pc:docMk/>
            <pc:sldMk cId="606127217" sldId="357"/>
            <ac:picMk id="13" creationId="{E66E9A26-71C6-E1D8-BB12-0C757FB6D89C}"/>
          </ac:picMkLst>
        </pc:picChg>
      </pc:sldChg>
      <pc:sldChg chg="addSp delSp modSp mod modAnim">
        <pc:chgData name="Thúy Mai" userId="222f1c7e07c9bd7a" providerId="LiveId" clId="{26350034-8881-42B3-92C0-17BC4A2AC029}" dt="2022-12-04T12:58:00.478" v="249"/>
        <pc:sldMkLst>
          <pc:docMk/>
          <pc:sldMk cId="190366469" sldId="385"/>
        </pc:sldMkLst>
        <pc:spChg chg="mod">
          <ac:chgData name="Thúy Mai" userId="222f1c7e07c9bd7a" providerId="LiveId" clId="{26350034-8881-42B3-92C0-17BC4A2AC029}" dt="2022-12-04T12:57:05.809" v="229" actId="14100"/>
          <ac:spMkLst>
            <pc:docMk/>
            <pc:sldMk cId="190366469" sldId="385"/>
            <ac:spMk id="2" creationId="{958729C8-39CD-DA81-295F-8D253B647B4D}"/>
          </ac:spMkLst>
        </pc:spChg>
        <pc:spChg chg="add del mod">
          <ac:chgData name="Thúy Mai" userId="222f1c7e07c9bd7a" providerId="LiveId" clId="{26350034-8881-42B3-92C0-17BC4A2AC029}" dt="2022-12-04T12:58:00.478" v="249"/>
          <ac:spMkLst>
            <pc:docMk/>
            <pc:sldMk cId="190366469" sldId="385"/>
            <ac:spMk id="6" creationId="{54D2BD85-3C53-994D-3CA9-3582EC3EF457}"/>
          </ac:spMkLst>
        </pc:spChg>
        <pc:spChg chg="mod">
          <ac:chgData name="Thúy Mai" userId="222f1c7e07c9bd7a" providerId="LiveId" clId="{26350034-8881-42B3-92C0-17BC4A2AC029}" dt="2022-12-04T12:56:49.074" v="211" actId="20577"/>
          <ac:spMkLst>
            <pc:docMk/>
            <pc:sldMk cId="190366469" sldId="385"/>
            <ac:spMk id="7" creationId="{689BD84B-9E07-7DCD-87E8-FE928F53BEB0}"/>
          </ac:spMkLst>
        </pc:spChg>
        <pc:spChg chg="mod">
          <ac:chgData name="Thúy Mai" userId="222f1c7e07c9bd7a" providerId="LiveId" clId="{26350034-8881-42B3-92C0-17BC4A2AC029}" dt="2022-12-04T12:56:56.986" v="227" actId="20577"/>
          <ac:spMkLst>
            <pc:docMk/>
            <pc:sldMk cId="190366469" sldId="385"/>
            <ac:spMk id="9" creationId="{B95F491A-9DFD-7CCF-5AB8-865A95CE3B43}"/>
          </ac:spMkLst>
        </pc:spChg>
        <pc:spChg chg="add mod">
          <ac:chgData name="Thúy Mai" userId="222f1c7e07c9bd7a" providerId="LiveId" clId="{26350034-8881-42B3-92C0-17BC4A2AC029}" dt="2022-12-04T12:57:43.748" v="243" actId="14100"/>
          <ac:spMkLst>
            <pc:docMk/>
            <pc:sldMk cId="190366469" sldId="385"/>
            <ac:spMk id="10" creationId="{75D094C6-E0FD-35F9-ED16-07492685E6B5}"/>
          </ac:spMkLst>
        </pc:spChg>
        <pc:spChg chg="add mod">
          <ac:chgData name="Thúy Mai" userId="222f1c7e07c9bd7a" providerId="LiveId" clId="{26350034-8881-42B3-92C0-17BC4A2AC029}" dt="2022-12-04T12:57:39.699" v="242" actId="20577"/>
          <ac:spMkLst>
            <pc:docMk/>
            <pc:sldMk cId="190366469" sldId="385"/>
            <ac:spMk id="11" creationId="{6651810A-613E-7CFE-E647-82B2E8653739}"/>
          </ac:spMkLst>
        </pc:spChg>
        <pc:spChg chg="add mod">
          <ac:chgData name="Thúy Mai" userId="222f1c7e07c9bd7a" providerId="LiveId" clId="{26350034-8881-42B3-92C0-17BC4A2AC029}" dt="2022-12-04T12:57:58.918" v="247"/>
          <ac:spMkLst>
            <pc:docMk/>
            <pc:sldMk cId="190366469" sldId="385"/>
            <ac:spMk id="12" creationId="{38046197-0D23-779D-FAB7-ECAD8C726889}"/>
          </ac:spMkLst>
        </pc:spChg>
        <pc:graphicFrameChg chg="add del mod">
          <ac:chgData name="Thúy Mai" userId="222f1c7e07c9bd7a" providerId="LiveId" clId="{26350034-8881-42B3-92C0-17BC4A2AC029}" dt="2022-12-04T12:56:16.097" v="175"/>
          <ac:graphicFrameMkLst>
            <pc:docMk/>
            <pc:sldMk cId="190366469" sldId="385"/>
            <ac:graphicFrameMk id="4" creationId="{BB49EC84-7A24-E781-9172-2BE96956233C}"/>
          </ac:graphicFrameMkLst>
        </pc:graphicFrameChg>
      </pc:sldChg>
      <pc:sldChg chg="addSp delSp modSp mod ord delAnim modAnim">
        <pc:chgData name="Thúy Mai" userId="222f1c7e07c9bd7a" providerId="LiveId" clId="{26350034-8881-42B3-92C0-17BC4A2AC029}" dt="2022-12-04T13:15:47.706" v="889" actId="20577"/>
        <pc:sldMkLst>
          <pc:docMk/>
          <pc:sldMk cId="4217626778" sldId="387"/>
        </pc:sldMkLst>
        <pc:spChg chg="del">
          <ac:chgData name="Thúy Mai" userId="222f1c7e07c9bd7a" providerId="LiveId" clId="{26350034-8881-42B3-92C0-17BC4A2AC029}" dt="2022-12-04T12:59:52.373" v="288" actId="478"/>
          <ac:spMkLst>
            <pc:docMk/>
            <pc:sldMk cId="4217626778" sldId="387"/>
            <ac:spMk id="5" creationId="{B072010C-0CB3-F15A-57D9-CFDE500A8D48}"/>
          </ac:spMkLst>
        </pc:spChg>
        <pc:spChg chg="mod">
          <ac:chgData name="Thúy Mai" userId="222f1c7e07c9bd7a" providerId="LiveId" clId="{26350034-8881-42B3-92C0-17BC4A2AC029}" dt="2022-12-04T12:58:37.887" v="277" actId="20577"/>
          <ac:spMkLst>
            <pc:docMk/>
            <pc:sldMk cId="4217626778" sldId="387"/>
            <ac:spMk id="7" creationId="{689BD84B-9E07-7DCD-87E8-FE928F53BEB0}"/>
          </ac:spMkLst>
        </pc:spChg>
        <pc:spChg chg="mod">
          <ac:chgData name="Thúy Mai" userId="222f1c7e07c9bd7a" providerId="LiveId" clId="{26350034-8881-42B3-92C0-17BC4A2AC029}" dt="2022-12-04T13:15:47.706" v="889" actId="20577"/>
          <ac:spMkLst>
            <pc:docMk/>
            <pc:sldMk cId="4217626778" sldId="387"/>
            <ac:spMk id="9" creationId="{B95F491A-9DFD-7CCF-5AB8-865A95CE3B43}"/>
          </ac:spMkLst>
        </pc:spChg>
        <pc:spChg chg="del mod">
          <ac:chgData name="Thúy Mai" userId="222f1c7e07c9bd7a" providerId="LiveId" clId="{26350034-8881-42B3-92C0-17BC4A2AC029}" dt="2022-12-04T13:02:30.642" v="369" actId="478"/>
          <ac:spMkLst>
            <pc:docMk/>
            <pc:sldMk cId="4217626778" sldId="387"/>
            <ac:spMk id="15" creationId="{57264208-4A58-6C31-CD37-50683E79D5D3}"/>
          </ac:spMkLst>
        </pc:spChg>
        <pc:graphicFrameChg chg="add del mod">
          <ac:chgData name="Thúy Mai" userId="222f1c7e07c9bd7a" providerId="LiveId" clId="{26350034-8881-42B3-92C0-17BC4A2AC029}" dt="2022-12-04T12:58:41.987" v="280"/>
          <ac:graphicFrameMkLst>
            <pc:docMk/>
            <pc:sldMk cId="4217626778" sldId="387"/>
            <ac:graphicFrameMk id="2" creationId="{F3E98BCF-2091-0176-C3A6-C6313EE27857}"/>
          </ac:graphicFrameMkLst>
        </pc:graphicFrameChg>
        <pc:graphicFrameChg chg="add del mod">
          <ac:chgData name="Thúy Mai" userId="222f1c7e07c9bd7a" providerId="LiveId" clId="{26350034-8881-42B3-92C0-17BC4A2AC029}" dt="2022-12-04T12:59:58.601" v="292"/>
          <ac:graphicFrameMkLst>
            <pc:docMk/>
            <pc:sldMk cId="4217626778" sldId="387"/>
            <ac:graphicFrameMk id="4" creationId="{56DE9EB4-52E0-6482-BED2-092A67F8C549}"/>
          </ac:graphicFrameMkLst>
        </pc:graphicFrameChg>
        <pc:graphicFrameChg chg="add mod modGraphic">
          <ac:chgData name="Thúy Mai" userId="222f1c7e07c9bd7a" providerId="LiveId" clId="{26350034-8881-42B3-92C0-17BC4A2AC029}" dt="2022-12-04T13:02:35.926" v="370" actId="1076"/>
          <ac:graphicFrameMkLst>
            <pc:docMk/>
            <pc:sldMk cId="4217626778" sldId="387"/>
            <ac:graphicFrameMk id="6" creationId="{26B71654-0461-4CD4-F0F4-4D55F2D94BA2}"/>
          </ac:graphicFrameMkLst>
        </pc:graphicFrameChg>
        <pc:picChg chg="mod">
          <ac:chgData name="Thúy Mai" userId="222f1c7e07c9bd7a" providerId="LiveId" clId="{26350034-8881-42B3-92C0-17BC4A2AC029}" dt="2022-12-04T13:02:28.325" v="367" actId="1076"/>
          <ac:picMkLst>
            <pc:docMk/>
            <pc:sldMk cId="4217626778" sldId="387"/>
            <ac:picMk id="3" creationId="{386DF0B2-24C0-81B1-5861-A4B614967709}"/>
          </ac:picMkLst>
        </pc:picChg>
        <pc:picChg chg="add mod">
          <ac:chgData name="Thúy Mai" userId="222f1c7e07c9bd7a" providerId="LiveId" clId="{26350034-8881-42B3-92C0-17BC4A2AC029}" dt="2022-12-04T13:02:59.753" v="374" actId="1076"/>
          <ac:picMkLst>
            <pc:docMk/>
            <pc:sldMk cId="4217626778" sldId="387"/>
            <ac:picMk id="11" creationId="{CA82C721-0466-846F-8E96-B3E8E9F868C4}"/>
          </ac:picMkLst>
        </pc:picChg>
      </pc:sldChg>
      <pc:sldChg chg="del">
        <pc:chgData name="Thúy Mai" userId="222f1c7e07c9bd7a" providerId="LiveId" clId="{26350034-8881-42B3-92C0-17BC4A2AC029}" dt="2022-12-04T12:54:32.389" v="133" actId="47"/>
        <pc:sldMkLst>
          <pc:docMk/>
          <pc:sldMk cId="1211410186" sldId="426"/>
        </pc:sldMkLst>
      </pc:sldChg>
      <pc:sldChg chg="del">
        <pc:chgData name="Thúy Mai" userId="222f1c7e07c9bd7a" providerId="LiveId" clId="{26350034-8881-42B3-92C0-17BC4A2AC029}" dt="2022-12-04T12:54:32.742" v="134" actId="47"/>
        <pc:sldMkLst>
          <pc:docMk/>
          <pc:sldMk cId="3252780788" sldId="427"/>
        </pc:sldMkLst>
      </pc:sldChg>
      <pc:sldChg chg="del">
        <pc:chgData name="Thúy Mai" userId="222f1c7e07c9bd7a" providerId="LiveId" clId="{26350034-8881-42B3-92C0-17BC4A2AC029}" dt="2022-12-04T12:54:33.035" v="135" actId="47"/>
        <pc:sldMkLst>
          <pc:docMk/>
          <pc:sldMk cId="3180117581" sldId="428"/>
        </pc:sldMkLst>
      </pc:sldChg>
      <pc:sldChg chg="del">
        <pc:chgData name="Thúy Mai" userId="222f1c7e07c9bd7a" providerId="LiveId" clId="{26350034-8881-42B3-92C0-17BC4A2AC029}" dt="2022-12-04T12:54:33.376" v="136" actId="47"/>
        <pc:sldMkLst>
          <pc:docMk/>
          <pc:sldMk cId="3199677189" sldId="429"/>
        </pc:sldMkLst>
      </pc:sldChg>
      <pc:sldChg chg="addSp delSp modSp mod delAnim modAnim">
        <pc:chgData name="Thúy Mai" userId="222f1c7e07c9bd7a" providerId="LiveId" clId="{26350034-8881-42B3-92C0-17BC4A2AC029}" dt="2022-12-04T13:17:31.634" v="914" actId="478"/>
        <pc:sldMkLst>
          <pc:docMk/>
          <pc:sldMk cId="306857301" sldId="431"/>
        </pc:sldMkLst>
        <pc:spChg chg="add del mod">
          <ac:chgData name="Thúy Mai" userId="222f1c7e07c9bd7a" providerId="LiveId" clId="{26350034-8881-42B3-92C0-17BC4A2AC029}" dt="2022-12-04T13:17:31.634" v="914" actId="478"/>
          <ac:spMkLst>
            <pc:docMk/>
            <pc:sldMk cId="306857301" sldId="431"/>
            <ac:spMk id="5" creationId="{2A7F5978-27CD-CCFE-C5B1-1E70E1809ECF}"/>
          </ac:spMkLst>
        </pc:spChg>
        <pc:spChg chg="mod">
          <ac:chgData name="Thúy Mai" userId="222f1c7e07c9bd7a" providerId="LiveId" clId="{26350034-8881-42B3-92C0-17BC4A2AC029}" dt="2022-12-04T13:07:45.153" v="525" actId="20577"/>
          <ac:spMkLst>
            <pc:docMk/>
            <pc:sldMk cId="306857301" sldId="431"/>
            <ac:spMk id="7" creationId="{689BD84B-9E07-7DCD-87E8-FE928F53BEB0}"/>
          </ac:spMkLst>
        </pc:spChg>
        <pc:spChg chg="mod">
          <ac:chgData name="Thúy Mai" userId="222f1c7e07c9bd7a" providerId="LiveId" clId="{26350034-8881-42B3-92C0-17BC4A2AC029}" dt="2022-12-04T13:08:08.174" v="567" actId="20577"/>
          <ac:spMkLst>
            <pc:docMk/>
            <pc:sldMk cId="306857301" sldId="431"/>
            <ac:spMk id="9" creationId="{B95F491A-9DFD-7CCF-5AB8-865A95CE3B43}"/>
          </ac:spMkLst>
        </pc:spChg>
        <pc:spChg chg="mod">
          <ac:chgData name="Thúy Mai" userId="222f1c7e07c9bd7a" providerId="LiveId" clId="{26350034-8881-42B3-92C0-17BC4A2AC029}" dt="2022-12-04T13:09:04.828" v="606" actId="20577"/>
          <ac:spMkLst>
            <pc:docMk/>
            <pc:sldMk cId="306857301" sldId="431"/>
            <ac:spMk id="11" creationId="{BED46BF2-C1DC-BF16-EDDE-C77712CC983F}"/>
          </ac:spMkLst>
        </pc:spChg>
        <pc:spChg chg="mod">
          <ac:chgData name="Thúy Mai" userId="222f1c7e07c9bd7a" providerId="LiveId" clId="{26350034-8881-42B3-92C0-17BC4A2AC029}" dt="2022-12-04T13:12:48.339" v="754" actId="1035"/>
          <ac:spMkLst>
            <pc:docMk/>
            <pc:sldMk cId="306857301" sldId="431"/>
            <ac:spMk id="12" creationId="{9EDD8079-57A7-48A2-4BFE-09335FC1F854}"/>
          </ac:spMkLst>
        </pc:spChg>
        <pc:spChg chg="del">
          <ac:chgData name="Thúy Mai" userId="222f1c7e07c9bd7a" providerId="LiveId" clId="{26350034-8881-42B3-92C0-17BC4A2AC029}" dt="2022-12-04T13:11:36.837" v="738" actId="478"/>
          <ac:spMkLst>
            <pc:docMk/>
            <pc:sldMk cId="306857301" sldId="431"/>
            <ac:spMk id="16" creationId="{8DFA1091-4A74-5CC2-B558-0942725DC071}"/>
          </ac:spMkLst>
        </pc:spChg>
        <pc:spChg chg="mod">
          <ac:chgData name="Thúy Mai" userId="222f1c7e07c9bd7a" providerId="LiveId" clId="{26350034-8881-42B3-92C0-17BC4A2AC029}" dt="2022-12-04T13:14:08.206" v="810" actId="14100"/>
          <ac:spMkLst>
            <pc:docMk/>
            <pc:sldMk cId="306857301" sldId="431"/>
            <ac:spMk id="17" creationId="{9B2E965C-4426-D265-9D2E-4BEC1182197B}"/>
          </ac:spMkLst>
        </pc:spChg>
        <pc:spChg chg="del">
          <ac:chgData name="Thúy Mai" userId="222f1c7e07c9bd7a" providerId="LiveId" clId="{26350034-8881-42B3-92C0-17BC4A2AC029}" dt="2022-12-04T13:12:04.278" v="743" actId="478"/>
          <ac:spMkLst>
            <pc:docMk/>
            <pc:sldMk cId="306857301" sldId="431"/>
            <ac:spMk id="18" creationId="{F43036FE-6113-3083-330F-B9B938C0939A}"/>
          </ac:spMkLst>
        </pc:spChg>
        <pc:spChg chg="mod">
          <ac:chgData name="Thúy Mai" userId="222f1c7e07c9bd7a" providerId="LiveId" clId="{26350034-8881-42B3-92C0-17BC4A2AC029}" dt="2022-12-04T13:14:13.442" v="811" actId="1076"/>
          <ac:spMkLst>
            <pc:docMk/>
            <pc:sldMk cId="306857301" sldId="431"/>
            <ac:spMk id="19" creationId="{960CFFED-B283-E57B-6DC1-2D9C3854DA8C}"/>
          </ac:spMkLst>
        </pc:spChg>
        <pc:graphicFrameChg chg="add del mod">
          <ac:chgData name="Thúy Mai" userId="222f1c7e07c9bd7a" providerId="LiveId" clId="{26350034-8881-42B3-92C0-17BC4A2AC029}" dt="2022-12-04T13:08:24.276" v="570"/>
          <ac:graphicFrameMkLst>
            <pc:docMk/>
            <pc:sldMk cId="306857301" sldId="431"/>
            <ac:graphicFrameMk id="2" creationId="{BE4A5E8A-6856-6729-E90A-AD0EF870260B}"/>
          </ac:graphicFrameMkLst>
        </pc:graphicFrameChg>
      </pc:sldChg>
      <pc:sldChg chg="ord">
        <pc:chgData name="Thúy Mai" userId="222f1c7e07c9bd7a" providerId="LiveId" clId="{26350034-8881-42B3-92C0-17BC4A2AC029}" dt="2022-12-04T13:14:25.884" v="813"/>
        <pc:sldMkLst>
          <pc:docMk/>
          <pc:sldMk cId="630218776" sldId="432"/>
        </pc:sldMkLst>
      </pc:sldChg>
      <pc:sldChg chg="addSp delSp modSp add mod delAnim modAnim">
        <pc:chgData name="Thúy Mai" userId="222f1c7e07c9bd7a" providerId="LiveId" clId="{26350034-8881-42B3-92C0-17BC4A2AC029}" dt="2022-12-04T13:06:29.586" v="473" actId="478"/>
        <pc:sldMkLst>
          <pc:docMk/>
          <pc:sldMk cId="3375115719" sldId="463"/>
        </pc:sldMkLst>
        <pc:spChg chg="add mod">
          <ac:chgData name="Thúy Mai" userId="222f1c7e07c9bd7a" providerId="LiveId" clId="{26350034-8881-42B3-92C0-17BC4A2AC029}" dt="2022-12-04T13:04:43.533" v="429" actId="20577"/>
          <ac:spMkLst>
            <pc:docMk/>
            <pc:sldMk cId="3375115719" sldId="463"/>
            <ac:spMk id="2" creationId="{BD290F4C-A090-840A-4D59-8ADB255A694D}"/>
          </ac:spMkLst>
        </pc:spChg>
        <pc:spChg chg="add mod">
          <ac:chgData name="Thúy Mai" userId="222f1c7e07c9bd7a" providerId="LiveId" clId="{26350034-8881-42B3-92C0-17BC4A2AC029}" dt="2022-12-04T13:05:01.559" v="434" actId="14100"/>
          <ac:spMkLst>
            <pc:docMk/>
            <pc:sldMk cId="3375115719" sldId="463"/>
            <ac:spMk id="4" creationId="{9BE86C28-DBDD-7E39-082C-1F9B4B16D87F}"/>
          </ac:spMkLst>
        </pc:spChg>
        <pc:spChg chg="add del mod">
          <ac:chgData name="Thúy Mai" userId="222f1c7e07c9bd7a" providerId="LiveId" clId="{26350034-8881-42B3-92C0-17BC4A2AC029}" dt="2022-12-04T13:06:29.586" v="473" actId="478"/>
          <ac:spMkLst>
            <pc:docMk/>
            <pc:sldMk cId="3375115719" sldId="463"/>
            <ac:spMk id="12" creationId="{D903D9C5-7CFD-CFBD-E7F2-CB57B21F9ABD}"/>
          </ac:spMkLst>
        </pc:spChg>
        <pc:spChg chg="add mod">
          <ac:chgData name="Thúy Mai" userId="222f1c7e07c9bd7a" providerId="LiveId" clId="{26350034-8881-42B3-92C0-17BC4A2AC029}" dt="2022-12-04T13:05:48.723" v="446" actId="1076"/>
          <ac:spMkLst>
            <pc:docMk/>
            <pc:sldMk cId="3375115719" sldId="463"/>
            <ac:spMk id="14" creationId="{142161D6-D5D0-04BE-22DC-6B27CD241389}"/>
          </ac:spMkLst>
        </pc:spChg>
        <pc:spChg chg="add mod">
          <ac:chgData name="Thúy Mai" userId="222f1c7e07c9bd7a" providerId="LiveId" clId="{26350034-8881-42B3-92C0-17BC4A2AC029}" dt="2022-12-04T13:06:02.546" v="467" actId="20577"/>
          <ac:spMkLst>
            <pc:docMk/>
            <pc:sldMk cId="3375115719" sldId="463"/>
            <ac:spMk id="15" creationId="{DA23C8F7-E19D-53B6-DFAD-9BCA612E291C}"/>
          </ac:spMkLst>
        </pc:spChg>
        <pc:spChg chg="add mod">
          <ac:chgData name="Thúy Mai" userId="222f1c7e07c9bd7a" providerId="LiveId" clId="{26350034-8881-42B3-92C0-17BC4A2AC029}" dt="2022-12-04T13:06:26.715" v="472" actId="14100"/>
          <ac:spMkLst>
            <pc:docMk/>
            <pc:sldMk cId="3375115719" sldId="463"/>
            <ac:spMk id="16" creationId="{26E14BA6-3D3D-7855-CA01-6829F208DABB}"/>
          </ac:spMkLst>
        </pc:spChg>
        <pc:graphicFrameChg chg="add del mod">
          <ac:chgData name="Thúy Mai" userId="222f1c7e07c9bd7a" providerId="LiveId" clId="{26350034-8881-42B3-92C0-17BC4A2AC029}" dt="2022-12-04T13:04:31.284" v="384"/>
          <ac:graphicFrameMkLst>
            <pc:docMk/>
            <pc:sldMk cId="3375115719" sldId="463"/>
            <ac:graphicFrameMk id="5" creationId="{3E381BBB-E60E-5642-0791-15C23C3C1571}"/>
          </ac:graphicFrameMkLst>
        </pc:graphicFrameChg>
        <pc:graphicFrameChg chg="del">
          <ac:chgData name="Thúy Mai" userId="222f1c7e07c9bd7a" providerId="LiveId" clId="{26350034-8881-42B3-92C0-17BC4A2AC029}" dt="2022-12-04T13:03:51.293" v="378" actId="478"/>
          <ac:graphicFrameMkLst>
            <pc:docMk/>
            <pc:sldMk cId="3375115719" sldId="463"/>
            <ac:graphicFrameMk id="6" creationId="{26B71654-0461-4CD4-F0F4-4D55F2D94BA2}"/>
          </ac:graphicFrameMkLst>
        </pc:graphicFrameChg>
        <pc:picChg chg="del">
          <ac:chgData name="Thúy Mai" userId="222f1c7e07c9bd7a" providerId="LiveId" clId="{26350034-8881-42B3-92C0-17BC4A2AC029}" dt="2022-12-04T13:03:53.400" v="379" actId="478"/>
          <ac:picMkLst>
            <pc:docMk/>
            <pc:sldMk cId="3375115719" sldId="463"/>
            <ac:picMk id="11" creationId="{CA82C721-0466-846F-8E96-B3E8E9F868C4}"/>
          </ac:picMkLst>
        </pc:picChg>
        <pc:picChg chg="del">
          <ac:chgData name="Thúy Mai" userId="222f1c7e07c9bd7a" providerId="LiveId" clId="{26350034-8881-42B3-92C0-17BC4A2AC029}" dt="2022-12-04T13:03:48.072" v="377" actId="478"/>
          <ac:picMkLst>
            <pc:docMk/>
            <pc:sldMk cId="3375115719" sldId="463"/>
            <ac:picMk id="13" creationId="{E66E9A26-71C6-E1D8-BB12-0C757FB6D89C}"/>
          </ac:picMkLst>
        </pc:picChg>
      </pc:sldChg>
      <pc:sldChg chg="addSp delSp modSp add mod delAnim">
        <pc:chgData name="Thúy Mai" userId="222f1c7e07c9bd7a" providerId="LiveId" clId="{26350034-8881-42B3-92C0-17BC4A2AC029}" dt="2022-12-04T13:07:27.917" v="491" actId="14100"/>
        <pc:sldMkLst>
          <pc:docMk/>
          <pc:sldMk cId="3372476609" sldId="464"/>
        </pc:sldMkLst>
        <pc:spChg chg="del">
          <ac:chgData name="Thúy Mai" userId="222f1c7e07c9bd7a" providerId="LiveId" clId="{26350034-8881-42B3-92C0-17BC4A2AC029}" dt="2022-12-04T13:06:42.438" v="476" actId="478"/>
          <ac:spMkLst>
            <pc:docMk/>
            <pc:sldMk cId="3372476609" sldId="464"/>
            <ac:spMk id="2" creationId="{BD290F4C-A090-840A-4D59-8ADB255A694D}"/>
          </ac:spMkLst>
        </pc:spChg>
        <pc:spChg chg="del">
          <ac:chgData name="Thúy Mai" userId="222f1c7e07c9bd7a" providerId="LiveId" clId="{26350034-8881-42B3-92C0-17BC4A2AC029}" dt="2022-12-04T13:06:37.286" v="475" actId="478"/>
          <ac:spMkLst>
            <pc:docMk/>
            <pc:sldMk cId="3372476609" sldId="464"/>
            <ac:spMk id="4" creationId="{9BE86C28-DBDD-7E39-082C-1F9B4B16D87F}"/>
          </ac:spMkLst>
        </pc:spChg>
        <pc:spChg chg="del">
          <ac:chgData name="Thúy Mai" userId="222f1c7e07c9bd7a" providerId="LiveId" clId="{26350034-8881-42B3-92C0-17BC4A2AC029}" dt="2022-12-04T13:07:00.520" v="483" actId="478"/>
          <ac:spMkLst>
            <pc:docMk/>
            <pc:sldMk cId="3372476609" sldId="464"/>
            <ac:spMk id="7" creationId="{689BD84B-9E07-7DCD-87E8-FE928F53BEB0}"/>
          </ac:spMkLst>
        </pc:spChg>
        <pc:spChg chg="del">
          <ac:chgData name="Thúy Mai" userId="222f1c7e07c9bd7a" providerId="LiveId" clId="{26350034-8881-42B3-92C0-17BC4A2AC029}" dt="2022-12-04T13:07:00.520" v="483" actId="478"/>
          <ac:spMkLst>
            <pc:docMk/>
            <pc:sldMk cId="3372476609" sldId="464"/>
            <ac:spMk id="9" creationId="{B95F491A-9DFD-7CCF-5AB8-865A95CE3B43}"/>
          </ac:spMkLst>
        </pc:spChg>
        <pc:spChg chg="del">
          <ac:chgData name="Thúy Mai" userId="222f1c7e07c9bd7a" providerId="LiveId" clId="{26350034-8881-42B3-92C0-17BC4A2AC029}" dt="2022-12-04T13:06:37.286" v="475" actId="478"/>
          <ac:spMkLst>
            <pc:docMk/>
            <pc:sldMk cId="3372476609" sldId="464"/>
            <ac:spMk id="14" creationId="{142161D6-D5D0-04BE-22DC-6B27CD241389}"/>
          </ac:spMkLst>
        </pc:spChg>
        <pc:spChg chg="del">
          <ac:chgData name="Thúy Mai" userId="222f1c7e07c9bd7a" providerId="LiveId" clId="{26350034-8881-42B3-92C0-17BC4A2AC029}" dt="2022-12-04T13:06:37.286" v="475" actId="478"/>
          <ac:spMkLst>
            <pc:docMk/>
            <pc:sldMk cId="3372476609" sldId="464"/>
            <ac:spMk id="15" creationId="{DA23C8F7-E19D-53B6-DFAD-9BCA612E291C}"/>
          </ac:spMkLst>
        </pc:spChg>
        <pc:spChg chg="del">
          <ac:chgData name="Thúy Mai" userId="222f1c7e07c9bd7a" providerId="LiveId" clId="{26350034-8881-42B3-92C0-17BC4A2AC029}" dt="2022-12-04T13:06:37.286" v="475" actId="478"/>
          <ac:spMkLst>
            <pc:docMk/>
            <pc:sldMk cId="3372476609" sldId="464"/>
            <ac:spMk id="16" creationId="{26E14BA6-3D3D-7855-CA01-6829F208DABB}"/>
          </ac:spMkLst>
        </pc:spChg>
        <pc:graphicFrameChg chg="add del mod">
          <ac:chgData name="Thúy Mai" userId="222f1c7e07c9bd7a" providerId="LiveId" clId="{26350034-8881-42B3-92C0-17BC4A2AC029}" dt="2022-12-04T13:06:50.014" v="479"/>
          <ac:graphicFrameMkLst>
            <pc:docMk/>
            <pc:sldMk cId="3372476609" sldId="464"/>
            <ac:graphicFrameMk id="5" creationId="{0DDB3091-3DAF-8D40-CAAF-6BEF98241855}"/>
          </ac:graphicFrameMkLst>
        </pc:graphicFrameChg>
        <pc:picChg chg="del">
          <ac:chgData name="Thúy Mai" userId="222f1c7e07c9bd7a" providerId="LiveId" clId="{26350034-8881-42B3-92C0-17BC4A2AC029}" dt="2022-12-04T13:07:23.721" v="490" actId="478"/>
          <ac:picMkLst>
            <pc:docMk/>
            <pc:sldMk cId="3372476609" sldId="464"/>
            <ac:picMk id="3" creationId="{386DF0B2-24C0-81B1-5861-A4B614967709}"/>
          </ac:picMkLst>
        </pc:picChg>
        <pc:picChg chg="del mod">
          <ac:chgData name="Thúy Mai" userId="222f1c7e07c9bd7a" providerId="LiveId" clId="{26350034-8881-42B3-92C0-17BC4A2AC029}" dt="2022-12-04T13:07:13.094" v="488" actId="478"/>
          <ac:picMkLst>
            <pc:docMk/>
            <pc:sldMk cId="3372476609" sldId="464"/>
            <ac:picMk id="8" creationId="{F14751CC-359A-0021-9BD6-D811198AE39F}"/>
          </ac:picMkLst>
        </pc:picChg>
        <pc:picChg chg="add mod">
          <ac:chgData name="Thúy Mai" userId="222f1c7e07c9bd7a" providerId="LiveId" clId="{26350034-8881-42B3-92C0-17BC4A2AC029}" dt="2022-12-04T13:07:27.917" v="491" actId="14100"/>
          <ac:picMkLst>
            <pc:docMk/>
            <pc:sldMk cId="3372476609" sldId="464"/>
            <ac:picMk id="2050" creationId="{49F18A25-4EA1-8474-A21A-49CAB19D2D85}"/>
          </ac:picMkLst>
        </pc:picChg>
      </pc:sldChg>
      <pc:sldChg chg="add del">
        <pc:chgData name="Thúy Mai" userId="222f1c7e07c9bd7a" providerId="LiveId" clId="{26350034-8881-42B3-92C0-17BC4A2AC029}" dt="2022-12-04T13:15:27.453" v="815" actId="2890"/>
        <pc:sldMkLst>
          <pc:docMk/>
          <pc:sldMk cId="76428805" sldId="465"/>
        </pc:sldMkLst>
      </pc:sldChg>
      <pc:sldChg chg="addSp delSp modSp add mod delAnim modAnim">
        <pc:chgData name="Thúy Mai" userId="222f1c7e07c9bd7a" providerId="LiveId" clId="{26350034-8881-42B3-92C0-17BC4A2AC029}" dt="2022-12-04T13:22:29.043" v="957" actId="478"/>
        <pc:sldMkLst>
          <pc:docMk/>
          <pc:sldMk cId="1745378625" sldId="465"/>
        </pc:sldMkLst>
        <pc:spChg chg="add mod">
          <ac:chgData name="Thúy Mai" userId="222f1c7e07c9bd7a" providerId="LiveId" clId="{26350034-8881-42B3-92C0-17BC4A2AC029}" dt="2022-12-04T13:22:08.428" v="951" actId="14100"/>
          <ac:spMkLst>
            <pc:docMk/>
            <pc:sldMk cId="1745378625" sldId="465"/>
            <ac:spMk id="2" creationId="{F9087438-5BD3-5990-A203-B356EECC2CDD}"/>
          </ac:spMkLst>
        </pc:spChg>
        <pc:spChg chg="add del mod">
          <ac:chgData name="Thúy Mai" userId="222f1c7e07c9bd7a" providerId="LiveId" clId="{26350034-8881-42B3-92C0-17BC4A2AC029}" dt="2022-12-04T13:22:29.043" v="957" actId="478"/>
          <ac:spMkLst>
            <pc:docMk/>
            <pc:sldMk cId="1745378625" sldId="465"/>
            <ac:spMk id="10" creationId="{9919C232-DFAA-E3AB-7A30-3A3E0DF53C17}"/>
          </ac:spMkLst>
        </pc:spChg>
        <pc:spChg chg="add mod">
          <ac:chgData name="Thúy Mai" userId="222f1c7e07c9bd7a" providerId="LiveId" clId="{26350034-8881-42B3-92C0-17BC4A2AC029}" dt="2022-12-04T13:21:56.030" v="944" actId="20577"/>
          <ac:spMkLst>
            <pc:docMk/>
            <pc:sldMk cId="1745378625" sldId="465"/>
            <ac:spMk id="12" creationId="{38C1E49D-7BDF-AA0D-0FDE-DA4DB133C8E8}"/>
          </ac:spMkLst>
        </pc:spChg>
        <pc:spChg chg="add mod">
          <ac:chgData name="Thúy Mai" userId="222f1c7e07c9bd7a" providerId="LiveId" clId="{26350034-8881-42B3-92C0-17BC4A2AC029}" dt="2022-12-04T13:18:24.924" v="927" actId="1076"/>
          <ac:spMkLst>
            <pc:docMk/>
            <pc:sldMk cId="1745378625" sldId="465"/>
            <ac:spMk id="14" creationId="{93F2371E-C23C-5AFE-37CD-387A34C144BC}"/>
          </ac:spMkLst>
        </pc:spChg>
        <pc:spChg chg="add mod">
          <ac:chgData name="Thúy Mai" userId="222f1c7e07c9bd7a" providerId="LiveId" clId="{26350034-8881-42B3-92C0-17BC4A2AC029}" dt="2022-12-04T13:22:20.129" v="956" actId="14100"/>
          <ac:spMkLst>
            <pc:docMk/>
            <pc:sldMk cId="1745378625" sldId="465"/>
            <ac:spMk id="15" creationId="{B5DF6889-E174-3659-EB77-0C3A7C48BAE2}"/>
          </ac:spMkLst>
        </pc:spChg>
        <pc:graphicFrameChg chg="add del mod">
          <ac:chgData name="Thúy Mai" userId="222f1c7e07c9bd7a" providerId="LiveId" clId="{26350034-8881-42B3-92C0-17BC4A2AC029}" dt="2022-12-04T13:17:50.374" v="917"/>
          <ac:graphicFrameMkLst>
            <pc:docMk/>
            <pc:sldMk cId="1745378625" sldId="465"/>
            <ac:graphicFrameMk id="4" creationId="{50F69610-CD59-CB81-CE99-D6DF6FF84F77}"/>
          </ac:graphicFrameMkLst>
        </pc:graphicFrameChg>
        <pc:graphicFrameChg chg="del">
          <ac:chgData name="Thúy Mai" userId="222f1c7e07c9bd7a" providerId="LiveId" clId="{26350034-8881-42B3-92C0-17BC4A2AC029}" dt="2022-12-04T13:15:58.965" v="891" actId="478"/>
          <ac:graphicFrameMkLst>
            <pc:docMk/>
            <pc:sldMk cId="1745378625" sldId="465"/>
            <ac:graphicFrameMk id="6" creationId="{26B71654-0461-4CD4-F0F4-4D55F2D94BA2}"/>
          </ac:graphicFrameMkLst>
        </pc:graphicFrameChg>
        <pc:picChg chg="del">
          <ac:chgData name="Thúy Mai" userId="222f1c7e07c9bd7a" providerId="LiveId" clId="{26350034-8881-42B3-92C0-17BC4A2AC029}" dt="2022-12-04T13:15:58.965" v="891" actId="478"/>
          <ac:picMkLst>
            <pc:docMk/>
            <pc:sldMk cId="1745378625" sldId="465"/>
            <ac:picMk id="11" creationId="{CA82C721-0466-846F-8E96-B3E8E9F868C4}"/>
          </ac:picMkLst>
        </pc:picChg>
        <pc:picChg chg="del">
          <ac:chgData name="Thúy Mai" userId="222f1c7e07c9bd7a" providerId="LiveId" clId="{26350034-8881-42B3-92C0-17BC4A2AC029}" dt="2022-12-04T13:15:58.965" v="891" actId="478"/>
          <ac:picMkLst>
            <pc:docMk/>
            <pc:sldMk cId="1745378625" sldId="465"/>
            <ac:picMk id="13" creationId="{E66E9A26-71C6-E1D8-BB12-0C757FB6D89C}"/>
          </ac:picMkLst>
        </pc:picChg>
      </pc:sldChg>
      <pc:sldChg chg="addSp delSp modSp new mod ord">
        <pc:chgData name="Thúy Mai" userId="222f1c7e07c9bd7a" providerId="LiveId" clId="{26350034-8881-42B3-92C0-17BC4A2AC029}" dt="2022-12-04T13:41:45" v="1656" actId="1035"/>
        <pc:sldMkLst>
          <pc:docMk/>
          <pc:sldMk cId="3314491441" sldId="466"/>
        </pc:sldMkLst>
        <pc:spChg chg="del">
          <ac:chgData name="Thúy Mai" userId="222f1c7e07c9bd7a" providerId="LiveId" clId="{26350034-8881-42B3-92C0-17BC4A2AC029}" dt="2022-12-04T13:28:16.693" v="1372" actId="478"/>
          <ac:spMkLst>
            <pc:docMk/>
            <pc:sldMk cId="3314491441" sldId="466"/>
            <ac:spMk id="2" creationId="{7F8A4C79-988F-ECF3-53FC-41CB48E64C91}"/>
          </ac:spMkLst>
        </pc:spChg>
        <pc:spChg chg="del">
          <ac:chgData name="Thúy Mai" userId="222f1c7e07c9bd7a" providerId="LiveId" clId="{26350034-8881-42B3-92C0-17BC4A2AC029}" dt="2022-12-04T13:28:16.693" v="1372" actId="478"/>
          <ac:spMkLst>
            <pc:docMk/>
            <pc:sldMk cId="3314491441" sldId="466"/>
            <ac:spMk id="3" creationId="{4EE30AAF-044E-0F95-F26A-92505771FD5C}"/>
          </ac:spMkLst>
        </pc:spChg>
        <pc:spChg chg="add del mod">
          <ac:chgData name="Thúy Mai" userId="222f1c7e07c9bd7a" providerId="LiveId" clId="{26350034-8881-42B3-92C0-17BC4A2AC029}" dt="2022-12-04T13:28:43.305" v="1396"/>
          <ac:spMkLst>
            <pc:docMk/>
            <pc:sldMk cId="3314491441" sldId="466"/>
            <ac:spMk id="6" creationId="{3DAE4DE2-90F1-8EE9-B78F-78DF20A9DBF2}"/>
          </ac:spMkLst>
        </pc:spChg>
        <pc:spChg chg="add del mod">
          <ac:chgData name="Thúy Mai" userId="222f1c7e07c9bd7a" providerId="LiveId" clId="{26350034-8881-42B3-92C0-17BC4A2AC029}" dt="2022-12-04T13:34:54.230" v="1514" actId="478"/>
          <ac:spMkLst>
            <pc:docMk/>
            <pc:sldMk cId="3314491441" sldId="466"/>
            <ac:spMk id="8" creationId="{E0DDB05B-075E-153E-AECB-61551EB409B5}"/>
          </ac:spMkLst>
        </pc:spChg>
        <pc:spChg chg="add mod">
          <ac:chgData name="Thúy Mai" userId="222f1c7e07c9bd7a" providerId="LiveId" clId="{26350034-8881-42B3-92C0-17BC4A2AC029}" dt="2022-12-04T13:34:58.806" v="1515" actId="1076"/>
          <ac:spMkLst>
            <pc:docMk/>
            <pc:sldMk cId="3314491441" sldId="466"/>
            <ac:spMk id="11" creationId="{5C8CB57C-C086-A833-B285-1658EF12E498}"/>
          </ac:spMkLst>
        </pc:spChg>
        <pc:graphicFrameChg chg="add del mod">
          <ac:chgData name="Thúy Mai" userId="222f1c7e07c9bd7a" providerId="LiveId" clId="{26350034-8881-42B3-92C0-17BC4A2AC029}" dt="2022-12-04T13:28:17.573" v="1375"/>
          <ac:graphicFrameMkLst>
            <pc:docMk/>
            <pc:sldMk cId="3314491441" sldId="466"/>
            <ac:graphicFrameMk id="4" creationId="{DA66900F-1AB2-4572-EACD-CFDEA137F895}"/>
          </ac:graphicFrameMkLst>
        </pc:graphicFrameChg>
        <pc:graphicFrameChg chg="add del mod">
          <ac:chgData name="Thúy Mai" userId="222f1c7e07c9bd7a" providerId="LiveId" clId="{26350034-8881-42B3-92C0-17BC4A2AC029}" dt="2022-12-04T13:28:51.473" v="1399"/>
          <ac:graphicFrameMkLst>
            <pc:docMk/>
            <pc:sldMk cId="3314491441" sldId="466"/>
            <ac:graphicFrameMk id="9" creationId="{2894ED61-4F2E-C26A-E148-F17461696F96}"/>
          </ac:graphicFrameMkLst>
        </pc:graphicFrameChg>
        <pc:graphicFrameChg chg="add del mod modGraphic">
          <ac:chgData name="Thúy Mai" userId="222f1c7e07c9bd7a" providerId="LiveId" clId="{26350034-8881-42B3-92C0-17BC4A2AC029}" dt="2022-12-04T13:34:54.230" v="1514" actId="478"/>
          <ac:graphicFrameMkLst>
            <pc:docMk/>
            <pc:sldMk cId="3314491441" sldId="466"/>
            <ac:graphicFrameMk id="10" creationId="{6D0F0AEB-5A41-7968-E400-D80AF67F4E7A}"/>
          </ac:graphicFrameMkLst>
        </pc:graphicFrameChg>
        <pc:graphicFrameChg chg="add del mod">
          <ac:chgData name="Thúy Mai" userId="222f1c7e07c9bd7a" providerId="LiveId" clId="{26350034-8881-42B3-92C0-17BC4A2AC029}" dt="2022-12-04T13:32:47.182" v="1427"/>
          <ac:graphicFrameMkLst>
            <pc:docMk/>
            <pc:sldMk cId="3314491441" sldId="466"/>
            <ac:graphicFrameMk id="12" creationId="{95F36FFF-B966-E60C-E530-42DCF148B7CB}"/>
          </ac:graphicFrameMkLst>
        </pc:graphicFrameChg>
        <pc:graphicFrameChg chg="add mod modGraphic">
          <ac:chgData name="Thúy Mai" userId="222f1c7e07c9bd7a" providerId="LiveId" clId="{26350034-8881-42B3-92C0-17BC4A2AC029}" dt="2022-12-04T13:41:40.574" v="1650" actId="1076"/>
          <ac:graphicFrameMkLst>
            <pc:docMk/>
            <pc:sldMk cId="3314491441" sldId="466"/>
            <ac:graphicFrameMk id="13" creationId="{43A697F4-3B24-D3C8-D5CD-98C37BE9418C}"/>
          </ac:graphicFrameMkLst>
        </pc:graphicFrameChg>
        <pc:picChg chg="add mod">
          <ac:chgData name="Thúy Mai" userId="222f1c7e07c9bd7a" providerId="LiveId" clId="{26350034-8881-42B3-92C0-17BC4A2AC029}" dt="2022-12-04T13:41:45" v="1656" actId="1035"/>
          <ac:picMkLst>
            <pc:docMk/>
            <pc:sldMk cId="3314491441" sldId="466"/>
            <ac:picMk id="14" creationId="{5D1F08D7-C44B-CFB4-39AA-3C5B66EA0D1E}"/>
          </ac:picMkLst>
        </pc:picChg>
      </pc:sldChg>
      <pc:sldChg chg="addSp delSp modSp new mod">
        <pc:chgData name="Thúy Mai" userId="222f1c7e07c9bd7a" providerId="LiveId" clId="{26350034-8881-42B3-92C0-17BC4A2AC029}" dt="2022-12-04T13:58:54.659" v="2022" actId="14734"/>
        <pc:sldMkLst>
          <pc:docMk/>
          <pc:sldMk cId="1122921460" sldId="467"/>
        </pc:sldMkLst>
        <pc:spChg chg="del mod">
          <ac:chgData name="Thúy Mai" userId="222f1c7e07c9bd7a" providerId="LiveId" clId="{26350034-8881-42B3-92C0-17BC4A2AC029}" dt="2022-12-04T13:58:33.385" v="2013" actId="478"/>
          <ac:spMkLst>
            <pc:docMk/>
            <pc:sldMk cId="1122921460" sldId="467"/>
            <ac:spMk id="2" creationId="{C189996A-D297-9F48-5785-E13532BDEB14}"/>
          </ac:spMkLst>
        </pc:spChg>
        <pc:spChg chg="del">
          <ac:chgData name="Thúy Mai" userId="222f1c7e07c9bd7a" providerId="LiveId" clId="{26350034-8881-42B3-92C0-17BC4A2AC029}" dt="2022-12-04T13:58:30.548" v="2011"/>
          <ac:spMkLst>
            <pc:docMk/>
            <pc:sldMk cId="1122921460" sldId="467"/>
            <ac:spMk id="3" creationId="{15BB9238-8193-83D7-FA9F-A0381ECEA415}"/>
          </ac:spMkLst>
        </pc:spChg>
        <pc:graphicFrameChg chg="add del mod">
          <ac:chgData name="Thúy Mai" userId="222f1c7e07c9bd7a" providerId="LiveId" clId="{26350034-8881-42B3-92C0-17BC4A2AC029}" dt="2022-12-04T13:58:30.396" v="2010"/>
          <ac:graphicFrameMkLst>
            <pc:docMk/>
            <pc:sldMk cId="1122921460" sldId="467"/>
            <ac:graphicFrameMk id="4" creationId="{FBC3B82A-283F-D60C-FC98-B6F003447D67}"/>
          </ac:graphicFrameMkLst>
        </pc:graphicFrameChg>
        <pc:graphicFrameChg chg="add mod modGraphic">
          <ac:chgData name="Thúy Mai" userId="222f1c7e07c9bd7a" providerId="LiveId" clId="{26350034-8881-42B3-92C0-17BC4A2AC029}" dt="2022-12-04T13:58:54.659" v="2022" actId="14734"/>
          <ac:graphicFrameMkLst>
            <pc:docMk/>
            <pc:sldMk cId="1122921460" sldId="467"/>
            <ac:graphicFrameMk id="5" creationId="{FB347679-71AA-0BD4-4512-04434AA0E4C4}"/>
          </ac:graphicFrameMkLst>
        </pc:graphicFrameChg>
      </pc:sldChg>
      <pc:sldChg chg="delSp modSp add mod">
        <pc:chgData name="Thúy Mai" userId="222f1c7e07c9bd7a" providerId="LiveId" clId="{26350034-8881-42B3-92C0-17BC4A2AC029}" dt="2022-12-04T13:17:27.781" v="913" actId="478"/>
        <pc:sldMkLst>
          <pc:docMk/>
          <pc:sldMk cId="1547558917" sldId="468"/>
        </pc:sldMkLst>
        <pc:spChg chg="del mod">
          <ac:chgData name="Thúy Mai" userId="222f1c7e07c9bd7a" providerId="LiveId" clId="{26350034-8881-42B3-92C0-17BC4A2AC029}" dt="2022-12-04T13:17:27.781" v="913" actId="478"/>
          <ac:spMkLst>
            <pc:docMk/>
            <pc:sldMk cId="1547558917" sldId="468"/>
            <ac:spMk id="5" creationId="{2A7F5978-27CD-CCFE-C5B1-1E70E1809ECF}"/>
          </ac:spMkLst>
        </pc:spChg>
        <pc:spChg chg="mod">
          <ac:chgData name="Thúy Mai" userId="222f1c7e07c9bd7a" providerId="LiveId" clId="{26350034-8881-42B3-92C0-17BC4A2AC029}" dt="2022-12-04T13:17:20.435" v="912" actId="1076"/>
          <ac:spMkLst>
            <pc:docMk/>
            <pc:sldMk cId="1547558917" sldId="468"/>
            <ac:spMk id="12" creationId="{9EDD8079-57A7-48A2-4BFE-09335FC1F854}"/>
          </ac:spMkLst>
        </pc:spChg>
        <pc:spChg chg="mod">
          <ac:chgData name="Thúy Mai" userId="222f1c7e07c9bd7a" providerId="LiveId" clId="{26350034-8881-42B3-92C0-17BC4A2AC029}" dt="2022-12-04T13:17:18.563" v="911" actId="1076"/>
          <ac:spMkLst>
            <pc:docMk/>
            <pc:sldMk cId="1547558917" sldId="468"/>
            <ac:spMk id="17" creationId="{9B2E965C-4426-D265-9D2E-4BEC1182197B}"/>
          </ac:spMkLst>
        </pc:spChg>
        <pc:spChg chg="mod">
          <ac:chgData name="Thúy Mai" userId="222f1c7e07c9bd7a" providerId="LiveId" clId="{26350034-8881-42B3-92C0-17BC4A2AC029}" dt="2022-12-04T13:17:10.939" v="908" actId="1076"/>
          <ac:spMkLst>
            <pc:docMk/>
            <pc:sldMk cId="1547558917" sldId="468"/>
            <ac:spMk id="19" creationId="{960CFFED-B283-E57B-6DC1-2D9C3854DA8C}"/>
          </ac:spMkLst>
        </pc:spChg>
      </pc:sldChg>
      <pc:sldChg chg="delSp modSp add mod">
        <pc:chgData name="Thúy Mai" userId="222f1c7e07c9bd7a" providerId="LiveId" clId="{26350034-8881-42B3-92C0-17BC4A2AC029}" dt="2022-12-04T13:23:39.625" v="1080" actId="478"/>
        <pc:sldMkLst>
          <pc:docMk/>
          <pc:sldMk cId="3200850248" sldId="469"/>
        </pc:sldMkLst>
        <pc:spChg chg="mod">
          <ac:chgData name="Thúy Mai" userId="222f1c7e07c9bd7a" providerId="LiveId" clId="{26350034-8881-42B3-92C0-17BC4A2AC029}" dt="2022-12-04T13:23:32.794" v="1078" actId="1076"/>
          <ac:spMkLst>
            <pc:docMk/>
            <pc:sldMk cId="3200850248" sldId="469"/>
            <ac:spMk id="2" creationId="{F9087438-5BD3-5990-A203-B356EECC2CDD}"/>
          </ac:spMkLst>
        </pc:spChg>
        <pc:spChg chg="del mod">
          <ac:chgData name="Thúy Mai" userId="222f1c7e07c9bd7a" providerId="LiveId" clId="{26350034-8881-42B3-92C0-17BC4A2AC029}" dt="2022-12-04T13:23:39.625" v="1080" actId="478"/>
          <ac:spMkLst>
            <pc:docMk/>
            <pc:sldMk cId="3200850248" sldId="469"/>
            <ac:spMk id="10" creationId="{9919C232-DFAA-E3AB-7A30-3A3E0DF53C17}"/>
          </ac:spMkLst>
        </pc:spChg>
        <pc:spChg chg="mod">
          <ac:chgData name="Thúy Mai" userId="222f1c7e07c9bd7a" providerId="LiveId" clId="{26350034-8881-42B3-92C0-17BC4A2AC029}" dt="2022-12-04T13:22:52.903" v="1024" actId="1036"/>
          <ac:spMkLst>
            <pc:docMk/>
            <pc:sldMk cId="3200850248" sldId="469"/>
            <ac:spMk id="12" creationId="{38C1E49D-7BDF-AA0D-0FDE-DA4DB133C8E8}"/>
          </ac:spMkLst>
        </pc:spChg>
        <pc:spChg chg="mod">
          <ac:chgData name="Thúy Mai" userId="222f1c7e07c9bd7a" providerId="LiveId" clId="{26350034-8881-42B3-92C0-17BC4A2AC029}" dt="2022-12-04T13:23:09.532" v="1072" actId="14100"/>
          <ac:spMkLst>
            <pc:docMk/>
            <pc:sldMk cId="3200850248" sldId="469"/>
            <ac:spMk id="14" creationId="{93F2371E-C23C-5AFE-37CD-387A34C144BC}"/>
          </ac:spMkLst>
        </pc:spChg>
      </pc:sldChg>
      <pc:sldChg chg="delSp modSp add mod">
        <pc:chgData name="Thúy Mai" userId="222f1c7e07c9bd7a" providerId="LiveId" clId="{26350034-8881-42B3-92C0-17BC4A2AC029}" dt="2022-12-04T13:24:05.172" v="1085" actId="478"/>
        <pc:sldMkLst>
          <pc:docMk/>
          <pc:sldMk cId="2073306936" sldId="470"/>
        </pc:sldMkLst>
        <pc:spChg chg="mod">
          <ac:chgData name="Thúy Mai" userId="222f1c7e07c9bd7a" providerId="LiveId" clId="{26350034-8881-42B3-92C0-17BC4A2AC029}" dt="2022-12-04T13:23:55.416" v="1083" actId="1076"/>
          <ac:spMkLst>
            <pc:docMk/>
            <pc:sldMk cId="2073306936" sldId="470"/>
            <ac:spMk id="2" creationId="{F9087438-5BD3-5990-A203-B356EECC2CDD}"/>
          </ac:spMkLst>
        </pc:spChg>
        <pc:spChg chg="del mod">
          <ac:chgData name="Thúy Mai" userId="222f1c7e07c9bd7a" providerId="LiveId" clId="{26350034-8881-42B3-92C0-17BC4A2AC029}" dt="2022-12-04T13:24:05.172" v="1085" actId="478"/>
          <ac:spMkLst>
            <pc:docMk/>
            <pc:sldMk cId="2073306936" sldId="470"/>
            <ac:spMk id="10" creationId="{9919C232-DFAA-E3AB-7A30-3A3E0DF53C17}"/>
          </ac:spMkLst>
        </pc:spChg>
      </pc:sldChg>
      <pc:sldChg chg="addSp delSp modSp add mod ord delAnim modAnim">
        <pc:chgData name="Thúy Mai" userId="222f1c7e07c9bd7a" providerId="LiveId" clId="{26350034-8881-42B3-92C0-17BC4A2AC029}" dt="2022-12-04T13:28:04.097" v="1371"/>
        <pc:sldMkLst>
          <pc:docMk/>
          <pc:sldMk cId="2213353121" sldId="471"/>
        </pc:sldMkLst>
        <pc:spChg chg="mod">
          <ac:chgData name="Thúy Mai" userId="222f1c7e07c9bd7a" providerId="LiveId" clId="{26350034-8881-42B3-92C0-17BC4A2AC029}" dt="2022-12-04T13:27:55.798" v="1360" actId="1076"/>
          <ac:spMkLst>
            <pc:docMk/>
            <pc:sldMk cId="2213353121" sldId="471"/>
            <ac:spMk id="2" creationId="{F9087438-5BD3-5990-A203-B356EECC2CDD}"/>
          </ac:spMkLst>
        </pc:spChg>
        <pc:spChg chg="add del mod">
          <ac:chgData name="Thúy Mai" userId="222f1c7e07c9bd7a" providerId="LiveId" clId="{26350034-8881-42B3-92C0-17BC4A2AC029}" dt="2022-12-04T13:27:53.473" v="1359" actId="478"/>
          <ac:spMkLst>
            <pc:docMk/>
            <pc:sldMk cId="2213353121" sldId="471"/>
            <ac:spMk id="4" creationId="{378BA232-3567-B1F7-1025-9482F8D6B575}"/>
          </ac:spMkLst>
        </pc:spChg>
        <pc:spChg chg="add del mod">
          <ac:chgData name="Thúy Mai" userId="222f1c7e07c9bd7a" providerId="LiveId" clId="{26350034-8881-42B3-92C0-17BC4A2AC029}" dt="2022-12-04T13:27:51.100" v="1358" actId="478"/>
          <ac:spMkLst>
            <pc:docMk/>
            <pc:sldMk cId="2213353121" sldId="471"/>
            <ac:spMk id="5" creationId="{B4C26379-3F64-7515-C5EB-AF457AFC2687}"/>
          </ac:spMkLst>
        </pc:spChg>
        <pc:spChg chg="add del mod">
          <ac:chgData name="Thúy Mai" userId="222f1c7e07c9bd7a" providerId="LiveId" clId="{26350034-8881-42B3-92C0-17BC4A2AC029}" dt="2022-12-04T13:27:51.100" v="1358" actId="478"/>
          <ac:spMkLst>
            <pc:docMk/>
            <pc:sldMk cId="2213353121" sldId="471"/>
            <ac:spMk id="6" creationId="{4F528C4A-D68E-338E-494B-DB2453C78A61}"/>
          </ac:spMkLst>
        </pc:spChg>
        <pc:spChg chg="mod">
          <ac:chgData name="Thúy Mai" userId="222f1c7e07c9bd7a" providerId="LiveId" clId="{26350034-8881-42B3-92C0-17BC4A2AC029}" dt="2022-12-04T13:26:08.295" v="1187" actId="1035"/>
          <ac:spMkLst>
            <pc:docMk/>
            <pc:sldMk cId="2213353121" sldId="471"/>
            <ac:spMk id="7" creationId="{689BD84B-9E07-7DCD-87E8-FE928F53BEB0}"/>
          </ac:spMkLst>
        </pc:spChg>
        <pc:spChg chg="mod">
          <ac:chgData name="Thúy Mai" userId="222f1c7e07c9bd7a" providerId="LiveId" clId="{26350034-8881-42B3-92C0-17BC4A2AC029}" dt="2022-12-04T13:26:13.839" v="1206" actId="1035"/>
          <ac:spMkLst>
            <pc:docMk/>
            <pc:sldMk cId="2213353121" sldId="471"/>
            <ac:spMk id="9" creationId="{B95F491A-9DFD-7CCF-5AB8-865A95CE3B43}"/>
          </ac:spMkLst>
        </pc:spChg>
        <pc:spChg chg="del mod">
          <ac:chgData name="Thúy Mai" userId="222f1c7e07c9bd7a" providerId="LiveId" clId="{26350034-8881-42B3-92C0-17BC4A2AC029}" dt="2022-12-04T13:26:56.727" v="1301" actId="478"/>
          <ac:spMkLst>
            <pc:docMk/>
            <pc:sldMk cId="2213353121" sldId="471"/>
            <ac:spMk id="10" creationId="{9919C232-DFAA-E3AB-7A30-3A3E0DF53C17}"/>
          </ac:spMkLst>
        </pc:spChg>
        <pc:spChg chg="add del mod">
          <ac:chgData name="Thúy Mai" userId="222f1c7e07c9bd7a" providerId="LiveId" clId="{26350034-8881-42B3-92C0-17BC4A2AC029}" dt="2022-12-04T13:27:51.100" v="1358" actId="478"/>
          <ac:spMkLst>
            <pc:docMk/>
            <pc:sldMk cId="2213353121" sldId="471"/>
            <ac:spMk id="11" creationId="{25370249-694A-642E-3B4B-153B3AF41383}"/>
          </ac:spMkLst>
        </pc:spChg>
        <pc:spChg chg="mod">
          <ac:chgData name="Thúy Mai" userId="222f1c7e07c9bd7a" providerId="LiveId" clId="{26350034-8881-42B3-92C0-17BC4A2AC029}" dt="2022-12-04T13:27:59.148" v="1369" actId="1036"/>
          <ac:spMkLst>
            <pc:docMk/>
            <pc:sldMk cId="2213353121" sldId="471"/>
            <ac:spMk id="12" creationId="{38C1E49D-7BDF-AA0D-0FDE-DA4DB133C8E8}"/>
          </ac:spMkLst>
        </pc:spChg>
        <pc:spChg chg="add del mod">
          <ac:chgData name="Thúy Mai" userId="222f1c7e07c9bd7a" providerId="LiveId" clId="{26350034-8881-42B3-92C0-17BC4A2AC029}" dt="2022-12-04T13:27:51.100" v="1358" actId="478"/>
          <ac:spMkLst>
            <pc:docMk/>
            <pc:sldMk cId="2213353121" sldId="471"/>
            <ac:spMk id="13" creationId="{22756DE7-DACA-5886-7C18-0F5BD7BB9FE7}"/>
          </ac:spMkLst>
        </pc:spChg>
        <pc:spChg chg="del">
          <ac:chgData name="Thúy Mai" userId="222f1c7e07c9bd7a" providerId="LiveId" clId="{26350034-8881-42B3-92C0-17BC4A2AC029}" dt="2022-12-04T13:24:39.887" v="1112" actId="478"/>
          <ac:spMkLst>
            <pc:docMk/>
            <pc:sldMk cId="2213353121" sldId="471"/>
            <ac:spMk id="14" creationId="{93F2371E-C23C-5AFE-37CD-387A34C144BC}"/>
          </ac:spMkLst>
        </pc:spChg>
      </pc:sldChg>
      <pc:sldChg chg="delSp modSp add mod delAnim">
        <pc:chgData name="Thúy Mai" userId="222f1c7e07c9bd7a" providerId="LiveId" clId="{26350034-8881-42B3-92C0-17BC4A2AC029}" dt="2022-12-04T13:27:42.836" v="1354" actId="1035"/>
        <pc:sldMkLst>
          <pc:docMk/>
          <pc:sldMk cId="2067486676" sldId="472"/>
        </pc:sldMkLst>
        <pc:spChg chg="del">
          <ac:chgData name="Thúy Mai" userId="222f1c7e07c9bd7a" providerId="LiveId" clId="{26350034-8881-42B3-92C0-17BC4A2AC029}" dt="2022-12-04T13:27:13.286" v="1305" actId="478"/>
          <ac:spMkLst>
            <pc:docMk/>
            <pc:sldMk cId="2067486676" sldId="472"/>
            <ac:spMk id="2" creationId="{F9087438-5BD3-5990-A203-B356EECC2CDD}"/>
          </ac:spMkLst>
        </pc:spChg>
        <pc:spChg chg="mod">
          <ac:chgData name="Thúy Mai" userId="222f1c7e07c9bd7a" providerId="LiveId" clId="{26350034-8881-42B3-92C0-17BC4A2AC029}" dt="2022-12-04T13:27:42.836" v="1354" actId="1035"/>
          <ac:spMkLst>
            <pc:docMk/>
            <pc:sldMk cId="2067486676" sldId="472"/>
            <ac:spMk id="4" creationId="{378BA232-3567-B1F7-1025-9482F8D6B575}"/>
          </ac:spMkLst>
        </pc:spChg>
        <pc:spChg chg="mod">
          <ac:chgData name="Thúy Mai" userId="222f1c7e07c9bd7a" providerId="LiveId" clId="{26350034-8881-42B3-92C0-17BC4A2AC029}" dt="2022-12-04T13:27:19.096" v="1306" actId="1076"/>
          <ac:spMkLst>
            <pc:docMk/>
            <pc:sldMk cId="2067486676" sldId="472"/>
            <ac:spMk id="5" creationId="{B4C26379-3F64-7515-C5EB-AF457AFC2687}"/>
          </ac:spMkLst>
        </pc:spChg>
        <pc:spChg chg="mod">
          <ac:chgData name="Thúy Mai" userId="222f1c7e07c9bd7a" providerId="LiveId" clId="{26350034-8881-42B3-92C0-17BC4A2AC029}" dt="2022-12-04T13:27:19.096" v="1306" actId="1076"/>
          <ac:spMkLst>
            <pc:docMk/>
            <pc:sldMk cId="2067486676" sldId="472"/>
            <ac:spMk id="6" creationId="{4F528C4A-D68E-338E-494B-DB2453C78A61}"/>
          </ac:spMkLst>
        </pc:spChg>
        <pc:spChg chg="mod">
          <ac:chgData name="Thúy Mai" userId="222f1c7e07c9bd7a" providerId="LiveId" clId="{26350034-8881-42B3-92C0-17BC4A2AC029}" dt="2022-12-04T13:27:37.702" v="1344" actId="1035"/>
          <ac:spMkLst>
            <pc:docMk/>
            <pc:sldMk cId="2067486676" sldId="472"/>
            <ac:spMk id="11" creationId="{25370249-694A-642E-3B4B-153B3AF41383}"/>
          </ac:spMkLst>
        </pc:spChg>
        <pc:spChg chg="del">
          <ac:chgData name="Thúy Mai" userId="222f1c7e07c9bd7a" providerId="LiveId" clId="{26350034-8881-42B3-92C0-17BC4A2AC029}" dt="2022-12-04T13:27:13.286" v="1305" actId="478"/>
          <ac:spMkLst>
            <pc:docMk/>
            <pc:sldMk cId="2067486676" sldId="472"/>
            <ac:spMk id="12" creationId="{38C1E49D-7BDF-AA0D-0FDE-DA4DB133C8E8}"/>
          </ac:spMkLst>
        </pc:spChg>
        <pc:spChg chg="mod">
          <ac:chgData name="Thúy Mai" userId="222f1c7e07c9bd7a" providerId="LiveId" clId="{26350034-8881-42B3-92C0-17BC4A2AC029}" dt="2022-12-04T13:27:33.224" v="1339" actId="1036"/>
          <ac:spMkLst>
            <pc:docMk/>
            <pc:sldMk cId="2067486676" sldId="472"/>
            <ac:spMk id="13" creationId="{22756DE7-DACA-5886-7C18-0F5BD7BB9FE7}"/>
          </ac:spMkLst>
        </pc:spChg>
      </pc:sldChg>
      <pc:sldChg chg="addSp delSp modSp add mod">
        <pc:chgData name="Thúy Mai" userId="222f1c7e07c9bd7a" providerId="LiveId" clId="{26350034-8881-42B3-92C0-17BC4A2AC029}" dt="2022-12-04T13:41:23.564" v="1646" actId="1076"/>
        <pc:sldMkLst>
          <pc:docMk/>
          <pc:sldMk cId="2241386099" sldId="473"/>
        </pc:sldMkLst>
        <pc:spChg chg="mod">
          <ac:chgData name="Thúy Mai" userId="222f1c7e07c9bd7a" providerId="LiveId" clId="{26350034-8881-42B3-92C0-17BC4A2AC029}" dt="2022-12-04T13:35:11.827" v="1520" actId="1076"/>
          <ac:spMkLst>
            <pc:docMk/>
            <pc:sldMk cId="2241386099" sldId="473"/>
            <ac:spMk id="8" creationId="{E0DDB05B-075E-153E-AECB-61551EB409B5}"/>
          </ac:spMkLst>
        </pc:spChg>
        <pc:spChg chg="del mod">
          <ac:chgData name="Thúy Mai" userId="222f1c7e07c9bd7a" providerId="LiveId" clId="{26350034-8881-42B3-92C0-17BC4A2AC029}" dt="2022-12-04T13:35:03.448" v="1519" actId="478"/>
          <ac:spMkLst>
            <pc:docMk/>
            <pc:sldMk cId="2241386099" sldId="473"/>
            <ac:spMk id="11" creationId="{5C8CB57C-C086-A833-B285-1658EF12E498}"/>
          </ac:spMkLst>
        </pc:spChg>
        <pc:graphicFrameChg chg="mod modGraphic">
          <ac:chgData name="Thúy Mai" userId="222f1c7e07c9bd7a" providerId="LiveId" clId="{26350034-8881-42B3-92C0-17BC4A2AC029}" dt="2022-12-04T13:41:13.990" v="1643" actId="113"/>
          <ac:graphicFrameMkLst>
            <pc:docMk/>
            <pc:sldMk cId="2241386099" sldId="473"/>
            <ac:graphicFrameMk id="10" creationId="{6D0F0AEB-5A41-7968-E400-D80AF67F4E7A}"/>
          </ac:graphicFrameMkLst>
        </pc:graphicFrameChg>
        <pc:picChg chg="add mod">
          <ac:chgData name="Thúy Mai" userId="222f1c7e07c9bd7a" providerId="LiveId" clId="{26350034-8881-42B3-92C0-17BC4A2AC029}" dt="2022-12-04T13:41:23.564" v="1646" actId="1076"/>
          <ac:picMkLst>
            <pc:docMk/>
            <pc:sldMk cId="2241386099" sldId="473"/>
            <ac:picMk id="3" creationId="{2F5C353D-16D7-6D06-A447-85959FE1BD67}"/>
          </ac:picMkLst>
        </pc:picChg>
      </pc:sldChg>
      <pc:sldChg chg="addSp delSp modSp add mod ord delAnim modAnim">
        <pc:chgData name="Thúy Mai" userId="222f1c7e07c9bd7a" providerId="LiveId" clId="{26350034-8881-42B3-92C0-17BC4A2AC029}" dt="2022-12-04T13:56:41.396" v="1992" actId="1036"/>
        <pc:sldMkLst>
          <pc:docMk/>
          <pc:sldMk cId="2483095252" sldId="474"/>
        </pc:sldMkLst>
        <pc:spChg chg="del">
          <ac:chgData name="Thúy Mai" userId="222f1c7e07c9bd7a" providerId="LiveId" clId="{26350034-8881-42B3-92C0-17BC4A2AC029}" dt="2022-12-04T13:37:08.302" v="1565" actId="478"/>
          <ac:spMkLst>
            <pc:docMk/>
            <pc:sldMk cId="2483095252" sldId="474"/>
            <ac:spMk id="5" creationId="{B072010C-0CB3-F15A-57D9-CFDE500A8D48}"/>
          </ac:spMkLst>
        </pc:spChg>
        <pc:spChg chg="add del mod">
          <ac:chgData name="Thúy Mai" userId="222f1c7e07c9bd7a" providerId="LiveId" clId="{26350034-8881-42B3-92C0-17BC4A2AC029}" dt="2022-12-04T13:40:23.438" v="1634" actId="478"/>
          <ac:spMkLst>
            <pc:docMk/>
            <pc:sldMk cId="2483095252" sldId="474"/>
            <ac:spMk id="6" creationId="{75C18022-3278-8A7E-C3F7-247E5E590590}"/>
          </ac:spMkLst>
        </pc:spChg>
        <pc:spChg chg="mod">
          <ac:chgData name="Thúy Mai" userId="222f1c7e07c9bd7a" providerId="LiveId" clId="{26350034-8881-42B3-92C0-17BC4A2AC029}" dt="2022-12-04T13:36:39.515" v="1563" actId="20577"/>
          <ac:spMkLst>
            <pc:docMk/>
            <pc:sldMk cId="2483095252" sldId="474"/>
            <ac:spMk id="7" creationId="{689BD84B-9E07-7DCD-87E8-FE928F53BEB0}"/>
          </ac:spMkLst>
        </pc:spChg>
        <pc:spChg chg="del">
          <ac:chgData name="Thúy Mai" userId="222f1c7e07c9bd7a" providerId="LiveId" clId="{26350034-8881-42B3-92C0-17BC4A2AC029}" dt="2022-12-04T13:36:58.327" v="1564" actId="478"/>
          <ac:spMkLst>
            <pc:docMk/>
            <pc:sldMk cId="2483095252" sldId="474"/>
            <ac:spMk id="9" creationId="{B95F491A-9DFD-7CCF-5AB8-865A95CE3B43}"/>
          </ac:spMkLst>
        </pc:spChg>
        <pc:spChg chg="add mod">
          <ac:chgData name="Thúy Mai" userId="222f1c7e07c9bd7a" providerId="LiveId" clId="{26350034-8881-42B3-92C0-17BC4A2AC029}" dt="2022-12-04T13:56:41.396" v="1992" actId="1036"/>
          <ac:spMkLst>
            <pc:docMk/>
            <pc:sldMk cId="2483095252" sldId="474"/>
            <ac:spMk id="10" creationId="{A58CE216-2E46-81C9-D067-3FBE6AA342A3}"/>
          </ac:spMkLst>
        </pc:spChg>
        <pc:spChg chg="add mod">
          <ac:chgData name="Thúy Mai" userId="222f1c7e07c9bd7a" providerId="LiveId" clId="{26350034-8881-42B3-92C0-17BC4A2AC029}" dt="2022-12-04T13:56:41.396" v="1992" actId="1036"/>
          <ac:spMkLst>
            <pc:docMk/>
            <pc:sldMk cId="2483095252" sldId="474"/>
            <ac:spMk id="11" creationId="{C4C85798-6591-AF86-792F-E2B818979D2A}"/>
          </ac:spMkLst>
        </pc:spChg>
        <pc:spChg chg="add mod">
          <ac:chgData name="Thúy Mai" userId="222f1c7e07c9bd7a" providerId="LiveId" clId="{26350034-8881-42B3-92C0-17BC4A2AC029}" dt="2022-12-04T13:56:41.396" v="1992" actId="1036"/>
          <ac:spMkLst>
            <pc:docMk/>
            <pc:sldMk cId="2483095252" sldId="474"/>
            <ac:spMk id="12" creationId="{13247EE7-700A-4AFC-FF4F-0481A69D768C}"/>
          </ac:spMkLst>
        </pc:spChg>
        <pc:spChg chg="add mod">
          <ac:chgData name="Thúy Mai" userId="222f1c7e07c9bd7a" providerId="LiveId" clId="{26350034-8881-42B3-92C0-17BC4A2AC029}" dt="2022-12-04T13:56:41.396" v="1992" actId="1036"/>
          <ac:spMkLst>
            <pc:docMk/>
            <pc:sldMk cId="2483095252" sldId="474"/>
            <ac:spMk id="14" creationId="{D41BE8D0-F4EF-5A82-43EB-2335E8BD3713}"/>
          </ac:spMkLst>
        </pc:spChg>
        <pc:spChg chg="del">
          <ac:chgData name="Thúy Mai" userId="222f1c7e07c9bd7a" providerId="LiveId" clId="{26350034-8881-42B3-92C0-17BC4A2AC029}" dt="2022-12-04T13:37:08.302" v="1565" actId="478"/>
          <ac:spMkLst>
            <pc:docMk/>
            <pc:sldMk cId="2483095252" sldId="474"/>
            <ac:spMk id="15" creationId="{57264208-4A58-6C31-CD37-50683E79D5D3}"/>
          </ac:spMkLst>
        </pc:spChg>
        <pc:spChg chg="add mod">
          <ac:chgData name="Thúy Mai" userId="222f1c7e07c9bd7a" providerId="LiveId" clId="{26350034-8881-42B3-92C0-17BC4A2AC029}" dt="2022-12-04T13:56:41.396" v="1992" actId="1036"/>
          <ac:spMkLst>
            <pc:docMk/>
            <pc:sldMk cId="2483095252" sldId="474"/>
            <ac:spMk id="16" creationId="{62FC7C7E-0612-9E43-9A78-D7917B79AFC4}"/>
          </ac:spMkLst>
        </pc:spChg>
        <pc:spChg chg="add mod">
          <ac:chgData name="Thúy Mai" userId="222f1c7e07c9bd7a" providerId="LiveId" clId="{26350034-8881-42B3-92C0-17BC4A2AC029}" dt="2022-12-04T13:56:41.396" v="1992" actId="1036"/>
          <ac:spMkLst>
            <pc:docMk/>
            <pc:sldMk cId="2483095252" sldId="474"/>
            <ac:spMk id="17" creationId="{D344A2C0-BDD0-BBBF-99F2-FA94285B0921}"/>
          </ac:spMkLst>
        </pc:spChg>
        <pc:spChg chg="add mod">
          <ac:chgData name="Thúy Mai" userId="222f1c7e07c9bd7a" providerId="LiveId" clId="{26350034-8881-42B3-92C0-17BC4A2AC029}" dt="2022-12-04T13:56:19.767" v="1981" actId="1076"/>
          <ac:spMkLst>
            <pc:docMk/>
            <pc:sldMk cId="2483095252" sldId="474"/>
            <ac:spMk id="18" creationId="{C9E1B1F6-DAA9-3316-5CEA-F5FCAF436CB5}"/>
          </ac:spMkLst>
        </pc:spChg>
        <pc:graphicFrameChg chg="add del mod">
          <ac:chgData name="Thúy Mai" userId="222f1c7e07c9bd7a" providerId="LiveId" clId="{26350034-8881-42B3-92C0-17BC4A2AC029}" dt="2022-12-04T13:37:10.050" v="1568"/>
          <ac:graphicFrameMkLst>
            <pc:docMk/>
            <pc:sldMk cId="2483095252" sldId="474"/>
            <ac:graphicFrameMk id="2" creationId="{E2DF89AF-CF8E-FF66-035B-99D693F92F68}"/>
          </ac:graphicFrameMkLst>
        </pc:graphicFrameChg>
        <pc:picChg chg="mod">
          <ac:chgData name="Thúy Mai" userId="222f1c7e07c9bd7a" providerId="LiveId" clId="{26350034-8881-42B3-92C0-17BC4A2AC029}" dt="2022-12-04T13:38:39.070" v="1600" actId="1076"/>
          <ac:picMkLst>
            <pc:docMk/>
            <pc:sldMk cId="2483095252" sldId="474"/>
            <ac:picMk id="3" creationId="{386DF0B2-24C0-81B1-5861-A4B614967709}"/>
          </ac:picMkLst>
        </pc:picChg>
      </pc:sldChg>
      <pc:sldChg chg="addSp delSp modSp add mod ord delAnim modAnim">
        <pc:chgData name="Thúy Mai" userId="222f1c7e07c9bd7a" providerId="LiveId" clId="{26350034-8881-42B3-92C0-17BC4A2AC029}" dt="2022-12-04T13:49:57.169" v="1792" actId="478"/>
        <pc:sldMkLst>
          <pc:docMk/>
          <pc:sldMk cId="1119337400" sldId="475"/>
        </pc:sldMkLst>
        <pc:spChg chg="add del mod">
          <ac:chgData name="Thúy Mai" userId="222f1c7e07c9bd7a" providerId="LiveId" clId="{26350034-8881-42B3-92C0-17BC4A2AC029}" dt="2022-12-04T13:49:57.169" v="1792" actId="478"/>
          <ac:spMkLst>
            <pc:docMk/>
            <pc:sldMk cId="1119337400" sldId="475"/>
            <ac:spMk id="5" creationId="{448FE7A7-47CC-27F0-189E-31FB33DFD691}"/>
          </ac:spMkLst>
        </pc:spChg>
        <pc:spChg chg="mod">
          <ac:chgData name="Thúy Mai" userId="222f1c7e07c9bd7a" providerId="LiveId" clId="{26350034-8881-42B3-92C0-17BC4A2AC029}" dt="2022-12-04T13:48:46.373" v="1724" actId="1035"/>
          <ac:spMkLst>
            <pc:docMk/>
            <pc:sldMk cId="1119337400" sldId="475"/>
            <ac:spMk id="7" creationId="{689BD84B-9E07-7DCD-87E8-FE928F53BEB0}"/>
          </ac:spMkLst>
        </pc:spChg>
        <pc:spChg chg="add mod">
          <ac:chgData name="Thúy Mai" userId="222f1c7e07c9bd7a" providerId="LiveId" clId="{26350034-8881-42B3-92C0-17BC4A2AC029}" dt="2022-12-04T13:48:49.651" v="1734" actId="1035"/>
          <ac:spMkLst>
            <pc:docMk/>
            <pc:sldMk cId="1119337400" sldId="475"/>
            <ac:spMk id="9" creationId="{178105F9-EDE6-661F-FA1A-706AF80394AC}"/>
          </ac:spMkLst>
        </pc:spChg>
        <pc:spChg chg="del">
          <ac:chgData name="Thúy Mai" userId="222f1c7e07c9bd7a" providerId="LiveId" clId="{26350034-8881-42B3-92C0-17BC4A2AC029}" dt="2022-12-04T13:42:24.576" v="1660" actId="478"/>
          <ac:spMkLst>
            <pc:docMk/>
            <pc:sldMk cId="1119337400" sldId="475"/>
            <ac:spMk id="10" creationId="{A58CE216-2E46-81C9-D067-3FBE6AA342A3}"/>
          </ac:spMkLst>
        </pc:spChg>
        <pc:spChg chg="mod">
          <ac:chgData name="Thúy Mai" userId="222f1c7e07c9bd7a" providerId="LiveId" clId="{26350034-8881-42B3-92C0-17BC4A2AC029}" dt="2022-12-04T13:49:06.488" v="1760" actId="1038"/>
          <ac:spMkLst>
            <pc:docMk/>
            <pc:sldMk cId="1119337400" sldId="475"/>
            <ac:spMk id="11" creationId="{C4C85798-6591-AF86-792F-E2B818979D2A}"/>
          </ac:spMkLst>
        </pc:spChg>
        <pc:spChg chg="del">
          <ac:chgData name="Thúy Mai" userId="222f1c7e07c9bd7a" providerId="LiveId" clId="{26350034-8881-42B3-92C0-17BC4A2AC029}" dt="2022-12-04T13:42:25.525" v="1661" actId="478"/>
          <ac:spMkLst>
            <pc:docMk/>
            <pc:sldMk cId="1119337400" sldId="475"/>
            <ac:spMk id="12" creationId="{13247EE7-700A-4AFC-FF4F-0481A69D768C}"/>
          </ac:spMkLst>
        </pc:spChg>
        <pc:spChg chg="del">
          <ac:chgData name="Thúy Mai" userId="222f1c7e07c9bd7a" providerId="LiveId" clId="{26350034-8881-42B3-92C0-17BC4A2AC029}" dt="2022-12-04T13:42:29.255" v="1663" actId="478"/>
          <ac:spMkLst>
            <pc:docMk/>
            <pc:sldMk cId="1119337400" sldId="475"/>
            <ac:spMk id="14" creationId="{D41BE8D0-F4EF-5A82-43EB-2335E8BD3713}"/>
          </ac:spMkLst>
        </pc:spChg>
        <pc:spChg chg="mod">
          <ac:chgData name="Thúy Mai" userId="222f1c7e07c9bd7a" providerId="LiveId" clId="{26350034-8881-42B3-92C0-17BC4A2AC029}" dt="2022-12-04T13:49:11.136" v="1768" actId="1038"/>
          <ac:spMkLst>
            <pc:docMk/>
            <pc:sldMk cId="1119337400" sldId="475"/>
            <ac:spMk id="16" creationId="{62FC7C7E-0612-9E43-9A78-D7917B79AFC4}"/>
          </ac:spMkLst>
        </pc:spChg>
        <pc:spChg chg="del">
          <ac:chgData name="Thúy Mai" userId="222f1c7e07c9bd7a" providerId="LiveId" clId="{26350034-8881-42B3-92C0-17BC4A2AC029}" dt="2022-12-04T13:42:29.928" v="1664" actId="478"/>
          <ac:spMkLst>
            <pc:docMk/>
            <pc:sldMk cId="1119337400" sldId="475"/>
            <ac:spMk id="17" creationId="{D344A2C0-BDD0-BBBF-99F2-FA94285B0921}"/>
          </ac:spMkLst>
        </pc:spChg>
        <pc:spChg chg="add mod">
          <ac:chgData name="Thúy Mai" userId="222f1c7e07c9bd7a" providerId="LiveId" clId="{26350034-8881-42B3-92C0-17BC4A2AC029}" dt="2022-12-04T13:48:53.332" v="1749" actId="1035"/>
          <ac:spMkLst>
            <pc:docMk/>
            <pc:sldMk cId="1119337400" sldId="475"/>
            <ac:spMk id="18" creationId="{9261F480-01FD-FCD5-2ACA-A975E0963A95}"/>
          </ac:spMkLst>
        </pc:spChg>
        <pc:spChg chg="add mod">
          <ac:chgData name="Thúy Mai" userId="222f1c7e07c9bd7a" providerId="LiveId" clId="{26350034-8881-42B3-92C0-17BC4A2AC029}" dt="2022-12-04T13:49:51.458" v="1790" actId="1035"/>
          <ac:spMkLst>
            <pc:docMk/>
            <pc:sldMk cId="1119337400" sldId="475"/>
            <ac:spMk id="20" creationId="{369BA501-E231-714B-25A4-F027BED99FD3}"/>
          </ac:spMkLst>
        </pc:spChg>
        <pc:graphicFrameChg chg="add del mod">
          <ac:chgData name="Thúy Mai" userId="222f1c7e07c9bd7a" providerId="LiveId" clId="{26350034-8881-42B3-92C0-17BC4A2AC029}" dt="2022-12-04T13:42:32.063" v="1667"/>
          <ac:graphicFrameMkLst>
            <pc:docMk/>
            <pc:sldMk cId="1119337400" sldId="475"/>
            <ac:graphicFrameMk id="2" creationId="{904334FF-808F-3D90-6333-7B24D11F02FD}"/>
          </ac:graphicFrameMkLst>
        </pc:graphicFrameChg>
        <pc:picChg chg="mod">
          <ac:chgData name="Thúy Mai" userId="222f1c7e07c9bd7a" providerId="LiveId" clId="{26350034-8881-42B3-92C0-17BC4A2AC029}" dt="2022-12-04T13:44:42.559" v="1685" actId="1076"/>
          <ac:picMkLst>
            <pc:docMk/>
            <pc:sldMk cId="1119337400" sldId="475"/>
            <ac:picMk id="3" creationId="{386DF0B2-24C0-81B1-5861-A4B614967709}"/>
          </ac:picMkLst>
        </pc:picChg>
        <pc:picChg chg="mod">
          <ac:chgData name="Thúy Mai" userId="222f1c7e07c9bd7a" providerId="LiveId" clId="{26350034-8881-42B3-92C0-17BC4A2AC029}" dt="2022-12-04T13:44:39.474" v="1684" actId="1076"/>
          <ac:picMkLst>
            <pc:docMk/>
            <pc:sldMk cId="1119337400" sldId="475"/>
            <ac:picMk id="8" creationId="{F14751CC-359A-0021-9BD6-D811198AE39F}"/>
          </ac:picMkLst>
        </pc:picChg>
        <pc:picChg chg="del">
          <ac:chgData name="Thúy Mai" userId="222f1c7e07c9bd7a" providerId="LiveId" clId="{26350034-8881-42B3-92C0-17BC4A2AC029}" dt="2022-12-04T13:42:26.269" v="1662" actId="478"/>
          <ac:picMkLst>
            <pc:docMk/>
            <pc:sldMk cId="1119337400" sldId="475"/>
            <ac:picMk id="13" creationId="{E66E9A26-71C6-E1D8-BB12-0C757FB6D89C}"/>
          </ac:picMkLst>
        </pc:picChg>
      </pc:sldChg>
      <pc:sldChg chg="delSp modSp add mod modAnim">
        <pc:chgData name="Thúy Mai" userId="222f1c7e07c9bd7a" providerId="LiveId" clId="{26350034-8881-42B3-92C0-17BC4A2AC029}" dt="2022-12-04T13:51:57.471" v="1862" actId="478"/>
        <pc:sldMkLst>
          <pc:docMk/>
          <pc:sldMk cId="2209072447" sldId="476"/>
        </pc:sldMkLst>
        <pc:spChg chg="del mod">
          <ac:chgData name="Thúy Mai" userId="222f1c7e07c9bd7a" providerId="LiveId" clId="{26350034-8881-42B3-92C0-17BC4A2AC029}" dt="2022-12-04T13:51:57.471" v="1862" actId="478"/>
          <ac:spMkLst>
            <pc:docMk/>
            <pc:sldMk cId="2209072447" sldId="476"/>
            <ac:spMk id="5" creationId="{448FE7A7-47CC-27F0-189E-31FB33DFD691}"/>
          </ac:spMkLst>
        </pc:spChg>
        <pc:spChg chg="mod">
          <ac:chgData name="Thúy Mai" userId="222f1c7e07c9bd7a" providerId="LiveId" clId="{26350034-8881-42B3-92C0-17BC4A2AC029}" dt="2022-12-04T13:50:59.540" v="1859" actId="1076"/>
          <ac:spMkLst>
            <pc:docMk/>
            <pc:sldMk cId="2209072447" sldId="476"/>
            <ac:spMk id="11" creationId="{C4C85798-6591-AF86-792F-E2B818979D2A}"/>
          </ac:spMkLst>
        </pc:spChg>
        <pc:spChg chg="mod">
          <ac:chgData name="Thúy Mai" userId="222f1c7e07c9bd7a" providerId="LiveId" clId="{26350034-8881-42B3-92C0-17BC4A2AC029}" dt="2022-12-04T13:51:01.509" v="1860" actId="1076"/>
          <ac:spMkLst>
            <pc:docMk/>
            <pc:sldMk cId="2209072447" sldId="476"/>
            <ac:spMk id="16" creationId="{62FC7C7E-0612-9E43-9A78-D7917B79AFC4}"/>
          </ac:spMkLst>
        </pc:spChg>
        <pc:spChg chg="mod">
          <ac:chgData name="Thúy Mai" userId="222f1c7e07c9bd7a" providerId="LiveId" clId="{26350034-8881-42B3-92C0-17BC4A2AC029}" dt="2022-12-04T13:50:13.010" v="1849" actId="20577"/>
          <ac:spMkLst>
            <pc:docMk/>
            <pc:sldMk cId="2209072447" sldId="476"/>
            <ac:spMk id="18" creationId="{9261F480-01FD-FCD5-2ACA-A975E0963A95}"/>
          </ac:spMkLst>
        </pc:spChg>
        <pc:spChg chg="del">
          <ac:chgData name="Thúy Mai" userId="222f1c7e07c9bd7a" providerId="LiveId" clId="{26350034-8881-42B3-92C0-17BC4A2AC029}" dt="2022-12-04T13:50:49.278" v="1857" actId="478"/>
          <ac:spMkLst>
            <pc:docMk/>
            <pc:sldMk cId="2209072447" sldId="476"/>
            <ac:spMk id="20" creationId="{369BA501-E231-714B-25A4-F027BED99FD3}"/>
          </ac:spMkLst>
        </pc:spChg>
      </pc:sldChg>
      <pc:sldChg chg="delSp modSp add mod">
        <pc:chgData name="Thúy Mai" userId="222f1c7e07c9bd7a" providerId="LiveId" clId="{26350034-8881-42B3-92C0-17BC4A2AC029}" dt="2022-12-04T13:52:26.722" v="1873" actId="478"/>
        <pc:sldMkLst>
          <pc:docMk/>
          <pc:sldMk cId="1592833460" sldId="477"/>
        </pc:sldMkLst>
        <pc:spChg chg="del mod">
          <ac:chgData name="Thúy Mai" userId="222f1c7e07c9bd7a" providerId="LiveId" clId="{26350034-8881-42B3-92C0-17BC4A2AC029}" dt="2022-12-04T13:52:26.722" v="1873" actId="478"/>
          <ac:spMkLst>
            <pc:docMk/>
            <pc:sldMk cId="1592833460" sldId="477"/>
            <ac:spMk id="5" creationId="{448FE7A7-47CC-27F0-189E-31FB33DFD691}"/>
          </ac:spMkLst>
        </pc:spChg>
        <pc:spChg chg="mod">
          <ac:chgData name="Thúy Mai" userId="222f1c7e07c9bd7a" providerId="LiveId" clId="{26350034-8881-42B3-92C0-17BC4A2AC029}" dt="2022-12-04T13:52:07.555" v="1865" actId="20577"/>
          <ac:spMkLst>
            <pc:docMk/>
            <pc:sldMk cId="1592833460" sldId="477"/>
            <ac:spMk id="11" creationId="{C4C85798-6591-AF86-792F-E2B818979D2A}"/>
          </ac:spMkLst>
        </pc:spChg>
        <pc:spChg chg="mod">
          <ac:chgData name="Thúy Mai" userId="222f1c7e07c9bd7a" providerId="LiveId" clId="{26350034-8881-42B3-92C0-17BC4A2AC029}" dt="2022-12-04T13:52:19.808" v="1871" actId="1076"/>
          <ac:spMkLst>
            <pc:docMk/>
            <pc:sldMk cId="1592833460" sldId="477"/>
            <ac:spMk id="16" creationId="{62FC7C7E-0612-9E43-9A78-D7917B79AFC4}"/>
          </ac:spMkLst>
        </pc:spChg>
      </pc:sldChg>
      <pc:sldChg chg="addSp modSp add mod modAnim">
        <pc:chgData name="Thúy Mai" userId="222f1c7e07c9bd7a" providerId="LiveId" clId="{26350034-8881-42B3-92C0-17BC4A2AC029}" dt="2022-12-04T13:53:45.052" v="1949" actId="14100"/>
        <pc:sldMkLst>
          <pc:docMk/>
          <pc:sldMk cId="1658016215" sldId="478"/>
        </pc:sldMkLst>
        <pc:spChg chg="add mod">
          <ac:chgData name="Thúy Mai" userId="222f1c7e07c9bd7a" providerId="LiveId" clId="{26350034-8881-42B3-92C0-17BC4A2AC029}" dt="2022-12-04T13:53:23.968" v="1943"/>
          <ac:spMkLst>
            <pc:docMk/>
            <pc:sldMk cId="1658016215" sldId="478"/>
            <ac:spMk id="2" creationId="{39FE5BAA-B3A3-EECF-E65C-9739F4C00828}"/>
          </ac:spMkLst>
        </pc:spChg>
        <pc:spChg chg="add mod">
          <ac:chgData name="Thúy Mai" userId="222f1c7e07c9bd7a" providerId="LiveId" clId="{26350034-8881-42B3-92C0-17BC4A2AC029}" dt="2022-12-04T13:53:45.052" v="1949" actId="14100"/>
          <ac:spMkLst>
            <pc:docMk/>
            <pc:sldMk cId="1658016215" sldId="478"/>
            <ac:spMk id="4" creationId="{AABD2B67-6BCE-D869-37B4-BD57F07564DD}"/>
          </ac:spMkLst>
        </pc:spChg>
        <pc:spChg chg="mod">
          <ac:chgData name="Thúy Mai" userId="222f1c7e07c9bd7a" providerId="LiveId" clId="{26350034-8881-42B3-92C0-17BC4A2AC029}" dt="2022-12-04T13:53:39.946" v="1947" actId="21"/>
          <ac:spMkLst>
            <pc:docMk/>
            <pc:sldMk cId="1658016215" sldId="478"/>
            <ac:spMk id="5" creationId="{448FE7A7-47CC-27F0-189E-31FB33DFD691}"/>
          </ac:spMkLst>
        </pc:spChg>
        <pc:spChg chg="mod">
          <ac:chgData name="Thúy Mai" userId="222f1c7e07c9bd7a" providerId="LiveId" clId="{26350034-8881-42B3-92C0-17BC4A2AC029}" dt="2022-12-04T13:52:56.454" v="1935" actId="1076"/>
          <ac:spMkLst>
            <pc:docMk/>
            <pc:sldMk cId="1658016215" sldId="478"/>
            <ac:spMk id="11" creationId="{C4C85798-6591-AF86-792F-E2B818979D2A}"/>
          </ac:spMkLst>
        </pc:spChg>
        <pc:spChg chg="mod">
          <ac:chgData name="Thúy Mai" userId="222f1c7e07c9bd7a" providerId="LiveId" clId="{26350034-8881-42B3-92C0-17BC4A2AC029}" dt="2022-12-04T13:53:10.037" v="1939" actId="14100"/>
          <ac:spMkLst>
            <pc:docMk/>
            <pc:sldMk cId="1658016215" sldId="478"/>
            <ac:spMk id="16" creationId="{62FC7C7E-0612-9E43-9A78-D7917B79AFC4}"/>
          </ac:spMkLst>
        </pc:spChg>
        <pc:spChg chg="mod">
          <ac:chgData name="Thúy Mai" userId="222f1c7e07c9bd7a" providerId="LiveId" clId="{26350034-8881-42B3-92C0-17BC4A2AC029}" dt="2022-12-04T13:52:40.827" v="1931" actId="20577"/>
          <ac:spMkLst>
            <pc:docMk/>
            <pc:sldMk cId="1658016215" sldId="478"/>
            <ac:spMk id="18" creationId="{9261F480-01FD-FCD5-2ACA-A975E0963A95}"/>
          </ac:spMkLst>
        </pc:spChg>
        <pc:picChg chg="mod">
          <ac:chgData name="Thúy Mai" userId="222f1c7e07c9bd7a" providerId="LiveId" clId="{26350034-8881-42B3-92C0-17BC4A2AC029}" dt="2022-12-04T13:53:29.640" v="1944" actId="1076"/>
          <ac:picMkLst>
            <pc:docMk/>
            <pc:sldMk cId="1658016215" sldId="478"/>
            <ac:picMk id="3" creationId="{386DF0B2-24C0-81B1-5861-A4B614967709}"/>
          </ac:picMkLst>
        </pc:picChg>
      </pc:sldChg>
      <pc:sldChg chg="delSp modSp add mod delAnim modAnim">
        <pc:chgData name="Thúy Mai" userId="222f1c7e07c9bd7a" providerId="LiveId" clId="{26350034-8881-42B3-92C0-17BC4A2AC029}" dt="2022-12-04T13:55:19.423" v="1971" actId="1076"/>
        <pc:sldMkLst>
          <pc:docMk/>
          <pc:sldMk cId="1372019382" sldId="479"/>
        </pc:sldMkLst>
        <pc:spChg chg="mod">
          <ac:chgData name="Thúy Mai" userId="222f1c7e07c9bd7a" providerId="LiveId" clId="{26350034-8881-42B3-92C0-17BC4A2AC029}" dt="2022-12-04T13:55:17.536" v="1970" actId="1076"/>
          <ac:spMkLst>
            <pc:docMk/>
            <pc:sldMk cId="1372019382" sldId="479"/>
            <ac:spMk id="2" creationId="{39FE5BAA-B3A3-EECF-E65C-9739F4C00828}"/>
          </ac:spMkLst>
        </pc:spChg>
        <pc:spChg chg="mod">
          <ac:chgData name="Thúy Mai" userId="222f1c7e07c9bd7a" providerId="LiveId" clId="{26350034-8881-42B3-92C0-17BC4A2AC029}" dt="2022-12-04T13:55:19.423" v="1971" actId="1076"/>
          <ac:spMkLst>
            <pc:docMk/>
            <pc:sldMk cId="1372019382" sldId="479"/>
            <ac:spMk id="4" creationId="{AABD2B67-6BCE-D869-37B4-BD57F07564DD}"/>
          </ac:spMkLst>
        </pc:spChg>
        <pc:spChg chg="del mod">
          <ac:chgData name="Thúy Mai" userId="222f1c7e07c9bd7a" providerId="LiveId" clId="{26350034-8881-42B3-92C0-17BC4A2AC029}" dt="2022-12-04T13:54:46.401" v="1968" actId="478"/>
          <ac:spMkLst>
            <pc:docMk/>
            <pc:sldMk cId="1372019382" sldId="479"/>
            <ac:spMk id="5" creationId="{448FE7A7-47CC-27F0-189E-31FB33DFD691}"/>
          </ac:spMkLst>
        </pc:spChg>
        <pc:spChg chg="del">
          <ac:chgData name="Thúy Mai" userId="222f1c7e07c9bd7a" providerId="LiveId" clId="{26350034-8881-42B3-92C0-17BC4A2AC029}" dt="2022-12-04T13:54:09.304" v="1952" actId="478"/>
          <ac:spMkLst>
            <pc:docMk/>
            <pc:sldMk cId="1372019382" sldId="479"/>
            <ac:spMk id="11" creationId="{C4C85798-6591-AF86-792F-E2B818979D2A}"/>
          </ac:spMkLst>
        </pc:spChg>
        <pc:spChg chg="del">
          <ac:chgData name="Thúy Mai" userId="222f1c7e07c9bd7a" providerId="LiveId" clId="{26350034-8881-42B3-92C0-17BC4A2AC029}" dt="2022-12-04T13:54:11.082" v="1953" actId="478"/>
          <ac:spMkLst>
            <pc:docMk/>
            <pc:sldMk cId="1372019382" sldId="479"/>
            <ac:spMk id="16" creationId="{62FC7C7E-0612-9E43-9A78-D7917B79AFC4}"/>
          </ac:spMkLst>
        </pc:spChg>
        <pc:spChg chg="del">
          <ac:chgData name="Thúy Mai" userId="222f1c7e07c9bd7a" providerId="LiveId" clId="{26350034-8881-42B3-92C0-17BC4A2AC029}" dt="2022-12-04T13:55:14.844" v="1969" actId="478"/>
          <ac:spMkLst>
            <pc:docMk/>
            <pc:sldMk cId="1372019382" sldId="479"/>
            <ac:spMk id="18" creationId="{9261F480-01FD-FCD5-2ACA-A975E0963A95}"/>
          </ac:spMkLst>
        </pc:spChg>
      </pc:sldChg>
      <pc:sldChg chg="addSp delSp modSp add mod ord delAnim modAnim">
        <pc:chgData name="Thúy Mai" userId="222f1c7e07c9bd7a" providerId="LiveId" clId="{26350034-8881-42B3-92C0-17BC4A2AC029}" dt="2022-12-04T14:08:02.031" v="2075"/>
        <pc:sldMkLst>
          <pc:docMk/>
          <pc:sldMk cId="1457955222" sldId="480"/>
        </pc:sldMkLst>
        <pc:spChg chg="add mod">
          <ac:chgData name="Thúy Mai" userId="222f1c7e07c9bd7a" providerId="LiveId" clId="{26350034-8881-42B3-92C0-17BC4A2AC029}" dt="2022-12-04T13:57:46.155" v="2005" actId="207"/>
          <ac:spMkLst>
            <pc:docMk/>
            <pc:sldMk cId="1457955222" sldId="480"/>
            <ac:spMk id="5" creationId="{D54DF88A-06B5-A726-9D9E-9167FCA2249C}"/>
          </ac:spMkLst>
        </pc:spChg>
        <pc:spChg chg="del">
          <ac:chgData name="Thúy Mai" userId="222f1c7e07c9bd7a" providerId="LiveId" clId="{26350034-8881-42B3-92C0-17BC4A2AC029}" dt="2022-12-04T13:57:30.365" v="2003" actId="478"/>
          <ac:spMkLst>
            <pc:docMk/>
            <pc:sldMk cId="1457955222" sldId="480"/>
            <ac:spMk id="10" creationId="{A58CE216-2E46-81C9-D067-3FBE6AA342A3}"/>
          </ac:spMkLst>
        </pc:spChg>
        <pc:spChg chg="del">
          <ac:chgData name="Thúy Mai" userId="222f1c7e07c9bd7a" providerId="LiveId" clId="{26350034-8881-42B3-92C0-17BC4A2AC029}" dt="2022-12-04T13:57:30.365" v="2003" actId="478"/>
          <ac:spMkLst>
            <pc:docMk/>
            <pc:sldMk cId="1457955222" sldId="480"/>
            <ac:spMk id="11" creationId="{C4C85798-6591-AF86-792F-E2B818979D2A}"/>
          </ac:spMkLst>
        </pc:spChg>
        <pc:spChg chg="del">
          <ac:chgData name="Thúy Mai" userId="222f1c7e07c9bd7a" providerId="LiveId" clId="{26350034-8881-42B3-92C0-17BC4A2AC029}" dt="2022-12-04T13:57:30.365" v="2003" actId="478"/>
          <ac:spMkLst>
            <pc:docMk/>
            <pc:sldMk cId="1457955222" sldId="480"/>
            <ac:spMk id="12" creationId="{13247EE7-700A-4AFC-FF4F-0481A69D768C}"/>
          </ac:spMkLst>
        </pc:spChg>
        <pc:spChg chg="del">
          <ac:chgData name="Thúy Mai" userId="222f1c7e07c9bd7a" providerId="LiveId" clId="{26350034-8881-42B3-92C0-17BC4A2AC029}" dt="2022-12-04T13:57:30.365" v="2003" actId="478"/>
          <ac:spMkLst>
            <pc:docMk/>
            <pc:sldMk cId="1457955222" sldId="480"/>
            <ac:spMk id="14" creationId="{D41BE8D0-F4EF-5A82-43EB-2335E8BD3713}"/>
          </ac:spMkLst>
        </pc:spChg>
        <pc:spChg chg="del">
          <ac:chgData name="Thúy Mai" userId="222f1c7e07c9bd7a" providerId="LiveId" clId="{26350034-8881-42B3-92C0-17BC4A2AC029}" dt="2022-12-04T13:57:30.365" v="2003" actId="478"/>
          <ac:spMkLst>
            <pc:docMk/>
            <pc:sldMk cId="1457955222" sldId="480"/>
            <ac:spMk id="16" creationId="{62FC7C7E-0612-9E43-9A78-D7917B79AFC4}"/>
          </ac:spMkLst>
        </pc:spChg>
        <pc:spChg chg="del">
          <ac:chgData name="Thúy Mai" userId="222f1c7e07c9bd7a" providerId="LiveId" clId="{26350034-8881-42B3-92C0-17BC4A2AC029}" dt="2022-12-04T13:57:30.365" v="2003" actId="478"/>
          <ac:spMkLst>
            <pc:docMk/>
            <pc:sldMk cId="1457955222" sldId="480"/>
            <ac:spMk id="17" creationId="{D344A2C0-BDD0-BBBF-99F2-FA94285B0921}"/>
          </ac:spMkLst>
        </pc:spChg>
        <pc:spChg chg="add mod">
          <ac:chgData name="Thúy Mai" userId="222f1c7e07c9bd7a" providerId="LiveId" clId="{26350034-8881-42B3-92C0-17BC4A2AC029}" dt="2022-12-04T14:07:39.107" v="2054" actId="122"/>
          <ac:spMkLst>
            <pc:docMk/>
            <pc:sldMk cId="1457955222" sldId="480"/>
            <ac:spMk id="21" creationId="{6E682827-7DE4-3C17-3EE6-A495F2A10BE1}"/>
          </ac:spMkLst>
        </pc:spChg>
        <pc:spChg chg="add mod">
          <ac:chgData name="Thúy Mai" userId="222f1c7e07c9bd7a" providerId="LiveId" clId="{26350034-8881-42B3-92C0-17BC4A2AC029}" dt="2022-12-04T14:07:48.014" v="2070" actId="20577"/>
          <ac:spMkLst>
            <pc:docMk/>
            <pc:sldMk cId="1457955222" sldId="480"/>
            <ac:spMk id="22" creationId="{DBF38B50-B9D4-ABD6-0ABA-92AB8E269BC0}"/>
          </ac:spMkLst>
        </pc:spChg>
        <pc:graphicFrameChg chg="add del mod">
          <ac:chgData name="Thúy Mai" userId="222f1c7e07c9bd7a" providerId="LiveId" clId="{26350034-8881-42B3-92C0-17BC4A2AC029}" dt="2022-12-04T13:56:05.042" v="1977"/>
          <ac:graphicFrameMkLst>
            <pc:docMk/>
            <pc:sldMk cId="1457955222" sldId="480"/>
            <ac:graphicFrameMk id="2" creationId="{0FF8C878-76B8-074E-E4B7-76C834AF6C47}"/>
          </ac:graphicFrameMkLst>
        </pc:graphicFrameChg>
        <pc:picChg chg="mod">
          <ac:chgData name="Thúy Mai" userId="222f1c7e07c9bd7a" providerId="LiveId" clId="{26350034-8881-42B3-92C0-17BC4A2AC029}" dt="2022-12-04T13:57:22.282" v="2001" actId="14100"/>
          <ac:picMkLst>
            <pc:docMk/>
            <pc:sldMk cId="1457955222" sldId="480"/>
            <ac:picMk id="3" creationId="{386DF0B2-24C0-81B1-5861-A4B614967709}"/>
          </ac:picMkLst>
        </pc:picChg>
        <pc:picChg chg="mod">
          <ac:chgData name="Thúy Mai" userId="222f1c7e07c9bd7a" providerId="LiveId" clId="{26350034-8881-42B3-92C0-17BC4A2AC029}" dt="2022-12-04T13:57:24.337" v="2002" actId="1076"/>
          <ac:picMkLst>
            <pc:docMk/>
            <pc:sldMk cId="1457955222" sldId="480"/>
            <ac:picMk id="8" creationId="{F14751CC-359A-0021-9BD6-D811198AE39F}"/>
          </ac:picMkLst>
        </pc:picChg>
        <pc:picChg chg="add del mod">
          <ac:chgData name="Thúy Mai" userId="222f1c7e07c9bd7a" providerId="LiveId" clId="{26350034-8881-42B3-92C0-17BC4A2AC029}" dt="2022-12-04T14:02:16.271" v="2028" actId="478"/>
          <ac:picMkLst>
            <pc:docMk/>
            <pc:sldMk cId="1457955222" sldId="480"/>
            <ac:picMk id="9" creationId="{FE426396-65E2-CB3A-B755-3DBB259A372A}"/>
          </ac:picMkLst>
        </pc:picChg>
        <pc:picChg chg="del">
          <ac:chgData name="Thúy Mai" userId="222f1c7e07c9bd7a" providerId="LiveId" clId="{26350034-8881-42B3-92C0-17BC4A2AC029}" dt="2022-12-04T13:58:23.916" v="2007" actId="478"/>
          <ac:picMkLst>
            <pc:docMk/>
            <pc:sldMk cId="1457955222" sldId="480"/>
            <ac:picMk id="13" creationId="{E66E9A26-71C6-E1D8-BB12-0C757FB6D89C}"/>
          </ac:picMkLst>
        </pc:picChg>
        <pc:picChg chg="add mod">
          <ac:chgData name="Thúy Mai" userId="222f1c7e07c9bd7a" providerId="LiveId" clId="{26350034-8881-42B3-92C0-17BC4A2AC029}" dt="2022-12-04T14:07:13.140" v="2037" actId="1076"/>
          <ac:picMkLst>
            <pc:docMk/>
            <pc:sldMk cId="1457955222" sldId="480"/>
            <ac:picMk id="18" creationId="{283A1519-B7A1-1B42-C8E9-B9C345BDD59A}"/>
          </ac:picMkLst>
        </pc:picChg>
        <pc:picChg chg="add mod">
          <ac:chgData name="Thúy Mai" userId="222f1c7e07c9bd7a" providerId="LiveId" clId="{26350034-8881-42B3-92C0-17BC4A2AC029}" dt="2022-12-04T14:07:15.917" v="2038" actId="1076"/>
          <ac:picMkLst>
            <pc:docMk/>
            <pc:sldMk cId="1457955222" sldId="480"/>
            <ac:picMk id="20" creationId="{531F2E2E-60CE-FDF0-DE7F-109E5332EC40}"/>
          </ac:picMkLst>
        </pc:picChg>
      </pc:sldChg>
      <pc:sldChg chg="new">
        <pc:chgData name="Thúy Mai" userId="222f1c7e07c9bd7a" providerId="LiveId" clId="{26350034-8881-42B3-92C0-17BC4A2AC029}" dt="2022-12-04T14:08:24.531" v="2076" actId="680"/>
        <pc:sldMkLst>
          <pc:docMk/>
          <pc:sldMk cId="1847966967" sldId="481"/>
        </pc:sldMkLst>
      </pc:sldChg>
      <pc:sldChg chg="delSp new mod">
        <pc:chgData name="Thúy Mai" userId="222f1c7e07c9bd7a" providerId="LiveId" clId="{26350034-8881-42B3-92C0-17BC4A2AC029}" dt="2022-12-04T14:08:27.553" v="2078" actId="478"/>
        <pc:sldMkLst>
          <pc:docMk/>
          <pc:sldMk cId="1331482614" sldId="482"/>
        </pc:sldMkLst>
        <pc:spChg chg="del">
          <ac:chgData name="Thúy Mai" userId="222f1c7e07c9bd7a" providerId="LiveId" clId="{26350034-8881-42B3-92C0-17BC4A2AC029}" dt="2022-12-04T14:08:27.553" v="2078" actId="478"/>
          <ac:spMkLst>
            <pc:docMk/>
            <pc:sldMk cId="1331482614" sldId="482"/>
            <ac:spMk id="2" creationId="{1092A54F-F927-4045-B05C-D5845783822E}"/>
          </ac:spMkLst>
        </pc:spChg>
        <pc:spChg chg="del">
          <ac:chgData name="Thúy Mai" userId="222f1c7e07c9bd7a" providerId="LiveId" clId="{26350034-8881-42B3-92C0-17BC4A2AC029}" dt="2022-12-04T14:08:27.553" v="2078" actId="478"/>
          <ac:spMkLst>
            <pc:docMk/>
            <pc:sldMk cId="1331482614" sldId="482"/>
            <ac:spMk id="3" creationId="{32756927-09E1-D22F-1E93-4F1B3F9448C6}"/>
          </ac:spMkLst>
        </pc:spChg>
      </pc:sldChg>
    </pc:docChg>
  </pc:docChgLst>
  <pc:docChgLst>
    <pc:chgData name="Thúy Mai" userId="222f1c7e07c9bd7a" providerId="LiveId" clId="{7713241A-4E06-43FA-89C7-E4590FDD280B}"/>
    <pc:docChg chg="modSld modMainMaster">
      <pc:chgData name="Thúy Mai" userId="222f1c7e07c9bd7a" providerId="LiveId" clId="{7713241A-4E06-43FA-89C7-E4590FDD280B}" dt="2022-12-05T03:10:30.283" v="3"/>
      <pc:docMkLst>
        <pc:docMk/>
      </pc:docMkLst>
      <pc:sldChg chg="modTransition">
        <pc:chgData name="Thúy Mai" userId="222f1c7e07c9bd7a" providerId="LiveId" clId="{7713241A-4E06-43FA-89C7-E4590FDD280B}" dt="2022-12-05T03:10:30.283" v="3"/>
        <pc:sldMkLst>
          <pc:docMk/>
          <pc:sldMk cId="894317992" sldId="260"/>
        </pc:sldMkLst>
      </pc:sldChg>
      <pc:sldChg chg="modTransition">
        <pc:chgData name="Thúy Mai" userId="222f1c7e07c9bd7a" providerId="LiveId" clId="{7713241A-4E06-43FA-89C7-E4590FDD280B}" dt="2022-12-05T03:10:30.283" v="3"/>
        <pc:sldMkLst>
          <pc:docMk/>
          <pc:sldMk cId="2573081370" sldId="261"/>
        </pc:sldMkLst>
      </pc:sldChg>
      <pc:sldChg chg="modTransition">
        <pc:chgData name="Thúy Mai" userId="222f1c7e07c9bd7a" providerId="LiveId" clId="{7713241A-4E06-43FA-89C7-E4590FDD280B}" dt="2022-12-05T03:10:30.283" v="3"/>
        <pc:sldMkLst>
          <pc:docMk/>
          <pc:sldMk cId="2569729035" sldId="263"/>
        </pc:sldMkLst>
      </pc:sldChg>
      <pc:sldChg chg="modTransition">
        <pc:chgData name="Thúy Mai" userId="222f1c7e07c9bd7a" providerId="LiveId" clId="{7713241A-4E06-43FA-89C7-E4590FDD280B}" dt="2022-12-05T03:10:30.283" v="3"/>
        <pc:sldMkLst>
          <pc:docMk/>
          <pc:sldMk cId="3769185624" sldId="281"/>
        </pc:sldMkLst>
      </pc:sldChg>
      <pc:sldChg chg="modTransition">
        <pc:chgData name="Thúy Mai" userId="222f1c7e07c9bd7a" providerId="LiveId" clId="{7713241A-4E06-43FA-89C7-E4590FDD280B}" dt="2022-12-05T03:10:30.283" v="3"/>
        <pc:sldMkLst>
          <pc:docMk/>
          <pc:sldMk cId="2516715822" sldId="333"/>
        </pc:sldMkLst>
      </pc:sldChg>
      <pc:sldChg chg="modTransition">
        <pc:chgData name="Thúy Mai" userId="222f1c7e07c9bd7a" providerId="LiveId" clId="{7713241A-4E06-43FA-89C7-E4590FDD280B}" dt="2022-12-05T03:10:30.283" v="3"/>
        <pc:sldMkLst>
          <pc:docMk/>
          <pc:sldMk cId="2551856" sldId="351"/>
        </pc:sldMkLst>
      </pc:sldChg>
      <pc:sldChg chg="modTransition">
        <pc:chgData name="Thúy Mai" userId="222f1c7e07c9bd7a" providerId="LiveId" clId="{7713241A-4E06-43FA-89C7-E4590FDD280B}" dt="2022-12-05T03:10:30.283" v="3"/>
        <pc:sldMkLst>
          <pc:docMk/>
          <pc:sldMk cId="606127217" sldId="357"/>
        </pc:sldMkLst>
      </pc:sldChg>
      <pc:sldChg chg="modTransition">
        <pc:chgData name="Thúy Mai" userId="222f1c7e07c9bd7a" providerId="LiveId" clId="{7713241A-4E06-43FA-89C7-E4590FDD280B}" dt="2022-12-05T03:10:30.283" v="3"/>
        <pc:sldMkLst>
          <pc:docMk/>
          <pc:sldMk cId="2000141784" sldId="376"/>
        </pc:sldMkLst>
      </pc:sldChg>
      <pc:sldChg chg="modTransition">
        <pc:chgData name="Thúy Mai" userId="222f1c7e07c9bd7a" providerId="LiveId" clId="{7713241A-4E06-43FA-89C7-E4590FDD280B}" dt="2022-12-05T03:10:30.283" v="3"/>
        <pc:sldMkLst>
          <pc:docMk/>
          <pc:sldMk cId="781689903" sldId="377"/>
        </pc:sldMkLst>
      </pc:sldChg>
      <pc:sldChg chg="modTransition">
        <pc:chgData name="Thúy Mai" userId="222f1c7e07c9bd7a" providerId="LiveId" clId="{7713241A-4E06-43FA-89C7-E4590FDD280B}" dt="2022-12-05T03:10:30.283" v="3"/>
        <pc:sldMkLst>
          <pc:docMk/>
          <pc:sldMk cId="190366469" sldId="385"/>
        </pc:sldMkLst>
      </pc:sldChg>
      <pc:sldChg chg="modTransition">
        <pc:chgData name="Thúy Mai" userId="222f1c7e07c9bd7a" providerId="LiveId" clId="{7713241A-4E06-43FA-89C7-E4590FDD280B}" dt="2022-12-05T03:10:30.283" v="3"/>
        <pc:sldMkLst>
          <pc:docMk/>
          <pc:sldMk cId="4217626778" sldId="387"/>
        </pc:sldMkLst>
      </pc:sldChg>
      <pc:sldChg chg="modTransition">
        <pc:chgData name="Thúy Mai" userId="222f1c7e07c9bd7a" providerId="LiveId" clId="{7713241A-4E06-43FA-89C7-E4590FDD280B}" dt="2022-12-05T03:10:30.283" v="3"/>
        <pc:sldMkLst>
          <pc:docMk/>
          <pc:sldMk cId="306857301" sldId="431"/>
        </pc:sldMkLst>
      </pc:sldChg>
      <pc:sldChg chg="modTransition">
        <pc:chgData name="Thúy Mai" userId="222f1c7e07c9bd7a" providerId="LiveId" clId="{7713241A-4E06-43FA-89C7-E4590FDD280B}" dt="2022-12-05T03:10:30.283" v="3"/>
        <pc:sldMkLst>
          <pc:docMk/>
          <pc:sldMk cId="2216753560" sldId="449"/>
        </pc:sldMkLst>
      </pc:sldChg>
      <pc:sldChg chg="modTransition">
        <pc:chgData name="Thúy Mai" userId="222f1c7e07c9bd7a" providerId="LiveId" clId="{7713241A-4E06-43FA-89C7-E4590FDD280B}" dt="2022-12-05T03:10:30.283" v="3"/>
        <pc:sldMkLst>
          <pc:docMk/>
          <pc:sldMk cId="1157935315" sldId="452"/>
        </pc:sldMkLst>
      </pc:sldChg>
      <pc:sldChg chg="modTransition">
        <pc:chgData name="Thúy Mai" userId="222f1c7e07c9bd7a" providerId="LiveId" clId="{7713241A-4E06-43FA-89C7-E4590FDD280B}" dt="2022-12-05T03:10:30.283" v="3"/>
        <pc:sldMkLst>
          <pc:docMk/>
          <pc:sldMk cId="3855042010" sldId="455"/>
        </pc:sldMkLst>
      </pc:sldChg>
      <pc:sldChg chg="modTransition">
        <pc:chgData name="Thúy Mai" userId="222f1c7e07c9bd7a" providerId="LiveId" clId="{7713241A-4E06-43FA-89C7-E4590FDD280B}" dt="2022-12-05T03:10:30.283" v="3"/>
        <pc:sldMkLst>
          <pc:docMk/>
          <pc:sldMk cId="355789061" sldId="460"/>
        </pc:sldMkLst>
      </pc:sldChg>
      <pc:sldChg chg="modTransition">
        <pc:chgData name="Thúy Mai" userId="222f1c7e07c9bd7a" providerId="LiveId" clId="{7713241A-4E06-43FA-89C7-E4590FDD280B}" dt="2022-12-05T03:10:30.283" v="3"/>
        <pc:sldMkLst>
          <pc:docMk/>
          <pc:sldMk cId="3375115719" sldId="463"/>
        </pc:sldMkLst>
      </pc:sldChg>
      <pc:sldChg chg="modTransition">
        <pc:chgData name="Thúy Mai" userId="222f1c7e07c9bd7a" providerId="LiveId" clId="{7713241A-4E06-43FA-89C7-E4590FDD280B}" dt="2022-12-05T03:10:30.283" v="3"/>
        <pc:sldMkLst>
          <pc:docMk/>
          <pc:sldMk cId="3372476609" sldId="464"/>
        </pc:sldMkLst>
      </pc:sldChg>
      <pc:sldChg chg="modTransition">
        <pc:chgData name="Thúy Mai" userId="222f1c7e07c9bd7a" providerId="LiveId" clId="{7713241A-4E06-43FA-89C7-E4590FDD280B}" dt="2022-12-05T03:10:30.283" v="3"/>
        <pc:sldMkLst>
          <pc:docMk/>
          <pc:sldMk cId="1745378625" sldId="465"/>
        </pc:sldMkLst>
      </pc:sldChg>
      <pc:sldChg chg="modTransition">
        <pc:chgData name="Thúy Mai" userId="222f1c7e07c9bd7a" providerId="LiveId" clId="{7713241A-4E06-43FA-89C7-E4590FDD280B}" dt="2022-12-05T03:10:30.283" v="3"/>
        <pc:sldMkLst>
          <pc:docMk/>
          <pc:sldMk cId="3314491441" sldId="466"/>
        </pc:sldMkLst>
      </pc:sldChg>
      <pc:sldChg chg="modTransition">
        <pc:chgData name="Thúy Mai" userId="222f1c7e07c9bd7a" providerId="LiveId" clId="{7713241A-4E06-43FA-89C7-E4590FDD280B}" dt="2022-12-05T03:10:30.283" v="3"/>
        <pc:sldMkLst>
          <pc:docMk/>
          <pc:sldMk cId="1547558917" sldId="468"/>
        </pc:sldMkLst>
      </pc:sldChg>
      <pc:sldChg chg="modTransition">
        <pc:chgData name="Thúy Mai" userId="222f1c7e07c9bd7a" providerId="LiveId" clId="{7713241A-4E06-43FA-89C7-E4590FDD280B}" dt="2022-12-05T03:10:30.283" v="3"/>
        <pc:sldMkLst>
          <pc:docMk/>
          <pc:sldMk cId="3200850248" sldId="469"/>
        </pc:sldMkLst>
      </pc:sldChg>
      <pc:sldChg chg="modTransition">
        <pc:chgData name="Thúy Mai" userId="222f1c7e07c9bd7a" providerId="LiveId" clId="{7713241A-4E06-43FA-89C7-E4590FDD280B}" dt="2022-12-05T03:10:30.283" v="3"/>
        <pc:sldMkLst>
          <pc:docMk/>
          <pc:sldMk cId="2073306936" sldId="470"/>
        </pc:sldMkLst>
      </pc:sldChg>
      <pc:sldChg chg="modTransition">
        <pc:chgData name="Thúy Mai" userId="222f1c7e07c9bd7a" providerId="LiveId" clId="{7713241A-4E06-43FA-89C7-E4590FDD280B}" dt="2022-12-05T03:10:30.283" v="3"/>
        <pc:sldMkLst>
          <pc:docMk/>
          <pc:sldMk cId="2213353121" sldId="471"/>
        </pc:sldMkLst>
      </pc:sldChg>
      <pc:sldChg chg="modTransition">
        <pc:chgData name="Thúy Mai" userId="222f1c7e07c9bd7a" providerId="LiveId" clId="{7713241A-4E06-43FA-89C7-E4590FDD280B}" dt="2022-12-05T03:10:30.283" v="3"/>
        <pc:sldMkLst>
          <pc:docMk/>
          <pc:sldMk cId="2067486676" sldId="472"/>
        </pc:sldMkLst>
      </pc:sldChg>
      <pc:sldChg chg="modTransition">
        <pc:chgData name="Thúy Mai" userId="222f1c7e07c9bd7a" providerId="LiveId" clId="{7713241A-4E06-43FA-89C7-E4590FDD280B}" dt="2022-12-05T03:10:30.283" v="3"/>
        <pc:sldMkLst>
          <pc:docMk/>
          <pc:sldMk cId="2241386099" sldId="473"/>
        </pc:sldMkLst>
      </pc:sldChg>
      <pc:sldChg chg="modTransition">
        <pc:chgData name="Thúy Mai" userId="222f1c7e07c9bd7a" providerId="LiveId" clId="{7713241A-4E06-43FA-89C7-E4590FDD280B}" dt="2022-12-05T03:10:30.283" v="3"/>
        <pc:sldMkLst>
          <pc:docMk/>
          <pc:sldMk cId="2483095252" sldId="474"/>
        </pc:sldMkLst>
      </pc:sldChg>
      <pc:sldChg chg="modTransition">
        <pc:chgData name="Thúy Mai" userId="222f1c7e07c9bd7a" providerId="LiveId" clId="{7713241A-4E06-43FA-89C7-E4590FDD280B}" dt="2022-12-05T03:10:30.283" v="3"/>
        <pc:sldMkLst>
          <pc:docMk/>
          <pc:sldMk cId="1119337400" sldId="475"/>
        </pc:sldMkLst>
      </pc:sldChg>
      <pc:sldChg chg="modTransition">
        <pc:chgData name="Thúy Mai" userId="222f1c7e07c9bd7a" providerId="LiveId" clId="{7713241A-4E06-43FA-89C7-E4590FDD280B}" dt="2022-12-05T03:10:30.283" v="3"/>
        <pc:sldMkLst>
          <pc:docMk/>
          <pc:sldMk cId="2209072447" sldId="476"/>
        </pc:sldMkLst>
      </pc:sldChg>
      <pc:sldChg chg="modTransition">
        <pc:chgData name="Thúy Mai" userId="222f1c7e07c9bd7a" providerId="LiveId" clId="{7713241A-4E06-43FA-89C7-E4590FDD280B}" dt="2022-12-05T03:10:30.283" v="3"/>
        <pc:sldMkLst>
          <pc:docMk/>
          <pc:sldMk cId="1592833460" sldId="477"/>
        </pc:sldMkLst>
      </pc:sldChg>
      <pc:sldChg chg="modTransition">
        <pc:chgData name="Thúy Mai" userId="222f1c7e07c9bd7a" providerId="LiveId" clId="{7713241A-4E06-43FA-89C7-E4590FDD280B}" dt="2022-12-05T03:10:30.283" v="3"/>
        <pc:sldMkLst>
          <pc:docMk/>
          <pc:sldMk cId="1658016215" sldId="478"/>
        </pc:sldMkLst>
      </pc:sldChg>
      <pc:sldChg chg="modTransition">
        <pc:chgData name="Thúy Mai" userId="222f1c7e07c9bd7a" providerId="LiveId" clId="{7713241A-4E06-43FA-89C7-E4590FDD280B}" dt="2022-12-05T03:10:30.283" v="3"/>
        <pc:sldMkLst>
          <pc:docMk/>
          <pc:sldMk cId="1372019382" sldId="479"/>
        </pc:sldMkLst>
      </pc:sldChg>
      <pc:sldChg chg="modTransition">
        <pc:chgData name="Thúy Mai" userId="222f1c7e07c9bd7a" providerId="LiveId" clId="{7713241A-4E06-43FA-89C7-E4590FDD280B}" dt="2022-12-05T03:10:30.283" v="3"/>
        <pc:sldMkLst>
          <pc:docMk/>
          <pc:sldMk cId="1457955222" sldId="480"/>
        </pc:sldMkLst>
      </pc:sldChg>
      <pc:sldChg chg="modTransition">
        <pc:chgData name="Thúy Mai" userId="222f1c7e07c9bd7a" providerId="LiveId" clId="{7713241A-4E06-43FA-89C7-E4590FDD280B}" dt="2022-12-05T03:10:30.283" v="3"/>
        <pc:sldMkLst>
          <pc:docMk/>
          <pc:sldMk cId="1847966967" sldId="481"/>
        </pc:sldMkLst>
      </pc:sldChg>
      <pc:sldChg chg="modTransition">
        <pc:chgData name="Thúy Mai" userId="222f1c7e07c9bd7a" providerId="LiveId" clId="{7713241A-4E06-43FA-89C7-E4590FDD280B}" dt="2022-12-05T03:10:30.283" v="3"/>
        <pc:sldMkLst>
          <pc:docMk/>
          <pc:sldMk cId="1331482614" sldId="482"/>
        </pc:sldMkLst>
      </pc:sldChg>
      <pc:sldChg chg="modTransition">
        <pc:chgData name="Thúy Mai" userId="222f1c7e07c9bd7a" providerId="LiveId" clId="{7713241A-4E06-43FA-89C7-E4590FDD280B}" dt="2022-12-05T03:10:30.283" v="3"/>
        <pc:sldMkLst>
          <pc:docMk/>
          <pc:sldMk cId="2807872409" sldId="484"/>
        </pc:sldMkLst>
      </pc:sldChg>
      <pc:sldChg chg="modTransition">
        <pc:chgData name="Thúy Mai" userId="222f1c7e07c9bd7a" providerId="LiveId" clId="{7713241A-4E06-43FA-89C7-E4590FDD280B}" dt="2022-12-05T03:10:30.283" v="3"/>
        <pc:sldMkLst>
          <pc:docMk/>
          <pc:sldMk cId="808234080" sldId="485"/>
        </pc:sldMkLst>
      </pc:sldChg>
      <pc:sldChg chg="modTransition">
        <pc:chgData name="Thúy Mai" userId="222f1c7e07c9bd7a" providerId="LiveId" clId="{7713241A-4E06-43FA-89C7-E4590FDD280B}" dt="2022-12-05T03:10:30.283" v="3"/>
        <pc:sldMkLst>
          <pc:docMk/>
          <pc:sldMk cId="1890356501" sldId="486"/>
        </pc:sldMkLst>
      </pc:sldChg>
      <pc:sldChg chg="modTransition">
        <pc:chgData name="Thúy Mai" userId="222f1c7e07c9bd7a" providerId="LiveId" clId="{7713241A-4E06-43FA-89C7-E4590FDD280B}" dt="2022-12-05T03:10:30.283" v="3"/>
        <pc:sldMkLst>
          <pc:docMk/>
          <pc:sldMk cId="3028732338" sldId="487"/>
        </pc:sldMkLst>
      </pc:sldChg>
      <pc:sldChg chg="modTransition">
        <pc:chgData name="Thúy Mai" userId="222f1c7e07c9bd7a" providerId="LiveId" clId="{7713241A-4E06-43FA-89C7-E4590FDD280B}" dt="2022-12-05T03:10:30.283" v="3"/>
        <pc:sldMkLst>
          <pc:docMk/>
          <pc:sldMk cId="3831987020" sldId="488"/>
        </pc:sldMkLst>
      </pc:sldChg>
      <pc:sldChg chg="modTransition">
        <pc:chgData name="Thúy Mai" userId="222f1c7e07c9bd7a" providerId="LiveId" clId="{7713241A-4E06-43FA-89C7-E4590FDD280B}" dt="2022-12-05T03:10:30.283" v="3"/>
        <pc:sldMkLst>
          <pc:docMk/>
          <pc:sldMk cId="4128351225" sldId="489"/>
        </pc:sldMkLst>
      </pc:sldChg>
      <pc:sldChg chg="modTransition">
        <pc:chgData name="Thúy Mai" userId="222f1c7e07c9bd7a" providerId="LiveId" clId="{7713241A-4E06-43FA-89C7-E4590FDD280B}" dt="2022-12-05T03:10:30.283" v="3"/>
        <pc:sldMkLst>
          <pc:docMk/>
          <pc:sldMk cId="3425292647" sldId="490"/>
        </pc:sldMkLst>
      </pc:sldChg>
      <pc:sldChg chg="modTransition">
        <pc:chgData name="Thúy Mai" userId="222f1c7e07c9bd7a" providerId="LiveId" clId="{7713241A-4E06-43FA-89C7-E4590FDD280B}" dt="2022-12-05T03:10:30.283" v="3"/>
        <pc:sldMkLst>
          <pc:docMk/>
          <pc:sldMk cId="1567165406" sldId="491"/>
        </pc:sldMkLst>
      </pc:sldChg>
      <pc:sldMasterChg chg="modTransition modSldLayout">
        <pc:chgData name="Thúy Mai" userId="222f1c7e07c9bd7a" providerId="LiveId" clId="{7713241A-4E06-43FA-89C7-E4590FDD280B}" dt="2022-12-05T03:10:30.283" v="3"/>
        <pc:sldMasterMkLst>
          <pc:docMk/>
          <pc:sldMasterMk cId="1899834270" sldId="2147483648"/>
        </pc:sldMasterMkLst>
        <pc:sldLayoutChg chg="modTransition">
          <pc:chgData name="Thúy Mai" userId="222f1c7e07c9bd7a" providerId="LiveId" clId="{7713241A-4E06-43FA-89C7-E4590FDD280B}" dt="2022-12-05T03:10:30.283" v="3"/>
          <pc:sldLayoutMkLst>
            <pc:docMk/>
            <pc:sldMasterMk cId="1899834270" sldId="2147483648"/>
            <pc:sldLayoutMk cId="1940129880" sldId="2147483649"/>
          </pc:sldLayoutMkLst>
        </pc:sldLayoutChg>
        <pc:sldLayoutChg chg="modTransition">
          <pc:chgData name="Thúy Mai" userId="222f1c7e07c9bd7a" providerId="LiveId" clId="{7713241A-4E06-43FA-89C7-E4590FDD280B}" dt="2022-12-05T03:10:30.283" v="3"/>
          <pc:sldLayoutMkLst>
            <pc:docMk/>
            <pc:sldMasterMk cId="1899834270" sldId="2147483648"/>
            <pc:sldLayoutMk cId="2655029762" sldId="2147483650"/>
          </pc:sldLayoutMkLst>
        </pc:sldLayoutChg>
        <pc:sldLayoutChg chg="modTransition">
          <pc:chgData name="Thúy Mai" userId="222f1c7e07c9bd7a" providerId="LiveId" clId="{7713241A-4E06-43FA-89C7-E4590FDD280B}" dt="2022-12-05T03:10:30.283" v="3"/>
          <pc:sldLayoutMkLst>
            <pc:docMk/>
            <pc:sldMasterMk cId="1899834270" sldId="2147483648"/>
            <pc:sldLayoutMk cId="2054859531" sldId="2147483651"/>
          </pc:sldLayoutMkLst>
        </pc:sldLayoutChg>
        <pc:sldLayoutChg chg="modTransition">
          <pc:chgData name="Thúy Mai" userId="222f1c7e07c9bd7a" providerId="LiveId" clId="{7713241A-4E06-43FA-89C7-E4590FDD280B}" dt="2022-12-05T03:10:30.283" v="3"/>
          <pc:sldLayoutMkLst>
            <pc:docMk/>
            <pc:sldMasterMk cId="1899834270" sldId="2147483648"/>
            <pc:sldLayoutMk cId="2707674966" sldId="2147483652"/>
          </pc:sldLayoutMkLst>
        </pc:sldLayoutChg>
        <pc:sldLayoutChg chg="modTransition">
          <pc:chgData name="Thúy Mai" userId="222f1c7e07c9bd7a" providerId="LiveId" clId="{7713241A-4E06-43FA-89C7-E4590FDD280B}" dt="2022-12-05T03:10:30.283" v="3"/>
          <pc:sldLayoutMkLst>
            <pc:docMk/>
            <pc:sldMasterMk cId="1899834270" sldId="2147483648"/>
            <pc:sldLayoutMk cId="3305405825" sldId="2147483653"/>
          </pc:sldLayoutMkLst>
        </pc:sldLayoutChg>
        <pc:sldLayoutChg chg="modTransition">
          <pc:chgData name="Thúy Mai" userId="222f1c7e07c9bd7a" providerId="LiveId" clId="{7713241A-4E06-43FA-89C7-E4590FDD280B}" dt="2022-12-05T03:10:30.283" v="3"/>
          <pc:sldLayoutMkLst>
            <pc:docMk/>
            <pc:sldMasterMk cId="1899834270" sldId="2147483648"/>
            <pc:sldLayoutMk cId="162535026" sldId="2147483654"/>
          </pc:sldLayoutMkLst>
        </pc:sldLayoutChg>
        <pc:sldLayoutChg chg="modTransition">
          <pc:chgData name="Thúy Mai" userId="222f1c7e07c9bd7a" providerId="LiveId" clId="{7713241A-4E06-43FA-89C7-E4590FDD280B}" dt="2022-12-05T03:10:30.283" v="3"/>
          <pc:sldLayoutMkLst>
            <pc:docMk/>
            <pc:sldMasterMk cId="1899834270" sldId="2147483648"/>
            <pc:sldLayoutMk cId="2565391038" sldId="2147483655"/>
          </pc:sldLayoutMkLst>
        </pc:sldLayoutChg>
        <pc:sldLayoutChg chg="modTransition">
          <pc:chgData name="Thúy Mai" userId="222f1c7e07c9bd7a" providerId="LiveId" clId="{7713241A-4E06-43FA-89C7-E4590FDD280B}" dt="2022-12-05T03:10:30.283" v="3"/>
          <pc:sldLayoutMkLst>
            <pc:docMk/>
            <pc:sldMasterMk cId="1899834270" sldId="2147483648"/>
            <pc:sldLayoutMk cId="2443023474" sldId="2147483656"/>
          </pc:sldLayoutMkLst>
        </pc:sldLayoutChg>
        <pc:sldLayoutChg chg="modTransition">
          <pc:chgData name="Thúy Mai" userId="222f1c7e07c9bd7a" providerId="LiveId" clId="{7713241A-4E06-43FA-89C7-E4590FDD280B}" dt="2022-12-05T03:10:30.283" v="3"/>
          <pc:sldLayoutMkLst>
            <pc:docMk/>
            <pc:sldMasterMk cId="1899834270" sldId="2147483648"/>
            <pc:sldLayoutMk cId="1262841229" sldId="2147483657"/>
          </pc:sldLayoutMkLst>
        </pc:sldLayoutChg>
        <pc:sldLayoutChg chg="modTransition">
          <pc:chgData name="Thúy Mai" userId="222f1c7e07c9bd7a" providerId="LiveId" clId="{7713241A-4E06-43FA-89C7-E4590FDD280B}" dt="2022-12-05T03:10:30.283" v="3"/>
          <pc:sldLayoutMkLst>
            <pc:docMk/>
            <pc:sldMasterMk cId="1899834270" sldId="2147483648"/>
            <pc:sldLayoutMk cId="2901379112" sldId="2147483658"/>
          </pc:sldLayoutMkLst>
        </pc:sldLayoutChg>
        <pc:sldLayoutChg chg="modTransition">
          <pc:chgData name="Thúy Mai" userId="222f1c7e07c9bd7a" providerId="LiveId" clId="{7713241A-4E06-43FA-89C7-E4590FDD280B}" dt="2022-12-05T03:10:30.283" v="3"/>
          <pc:sldLayoutMkLst>
            <pc:docMk/>
            <pc:sldMasterMk cId="1899834270" sldId="2147483648"/>
            <pc:sldLayoutMk cId="2744290488" sldId="214748365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F14CF-4C88-4C87-B705-01D3F2184780}" type="doc">
      <dgm:prSet loTypeId="urn:microsoft.com/office/officeart/2005/8/layout/hList9" loCatId="list" qsTypeId="urn:microsoft.com/office/officeart/2005/8/quickstyle/3d2" qsCatId="3D" csTypeId="urn:microsoft.com/office/officeart/2005/8/colors/colorful4" csCatId="colorful" phldr="1"/>
      <dgm:spPr/>
      <dgm:t>
        <a:bodyPr/>
        <a:lstStyle/>
        <a:p>
          <a:endParaRPr lang="en-US"/>
        </a:p>
      </dgm:t>
    </dgm:pt>
    <dgm:pt modelId="{4C8503FE-9F0F-4147-8D34-AF3BB7C3C13F}">
      <dgm:prSet phldrT="[Text]" custT="1"/>
      <dgm:spPr/>
      <dgm:t>
        <a:bodyPr/>
        <a:lstStyle/>
        <a:p>
          <a:r>
            <a:rPr lang="en-US" sz="3600" b="1" dirty="0" err="1" smtClean="0">
              <a:solidFill>
                <a:srgbClr val="C00000"/>
              </a:solidFill>
              <a:latin typeface="Times New Roman" panose="02020603050405020304" pitchFamily="18" charset="0"/>
              <a:cs typeface="Times New Roman" panose="02020603050405020304" pitchFamily="18" charset="0"/>
            </a:rPr>
            <a:t>Nội</a:t>
          </a:r>
          <a:r>
            <a:rPr lang="en-US" sz="3600" b="1" dirty="0" smtClean="0">
              <a:solidFill>
                <a:srgbClr val="C00000"/>
              </a:solidFill>
              <a:latin typeface="Times New Roman" panose="02020603050405020304" pitchFamily="18" charset="0"/>
              <a:cs typeface="Times New Roman" panose="02020603050405020304" pitchFamily="18" charset="0"/>
            </a:rPr>
            <a:t> dung </a:t>
          </a:r>
          <a:r>
            <a:rPr lang="en-US" sz="3600" b="1" dirty="0" err="1" smtClean="0">
              <a:solidFill>
                <a:srgbClr val="C00000"/>
              </a:solidFill>
              <a:latin typeface="Times New Roman" panose="02020603050405020304" pitchFamily="18" charset="0"/>
              <a:cs typeface="Times New Roman" panose="02020603050405020304" pitchFamily="18" charset="0"/>
            </a:rPr>
            <a:t>tư</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tưởng</a:t>
          </a:r>
          <a:endParaRPr lang="en-US" sz="3600" b="1" dirty="0">
            <a:solidFill>
              <a:srgbClr val="C00000"/>
            </a:solidFill>
            <a:latin typeface="Times New Roman" panose="02020603050405020304" pitchFamily="18" charset="0"/>
            <a:cs typeface="Times New Roman" panose="02020603050405020304" pitchFamily="18" charset="0"/>
          </a:endParaRPr>
        </a:p>
      </dgm:t>
    </dgm:pt>
    <dgm:pt modelId="{3735A583-2B67-48D9-B3EB-27BCF9F7FE9D}" type="parTrans" cxnId="{37D6156B-172A-4DC2-889C-A88EA2E5FFAD}">
      <dgm:prSet/>
      <dgm:spPr/>
      <dgm:t>
        <a:bodyPr/>
        <a:lstStyle/>
        <a:p>
          <a:endParaRPr lang="en-US"/>
        </a:p>
      </dgm:t>
    </dgm:pt>
    <dgm:pt modelId="{B6563D8A-7827-46F1-9C82-3DF3B012D4A4}" type="sibTrans" cxnId="{37D6156B-172A-4DC2-889C-A88EA2E5FFAD}">
      <dgm:prSet/>
      <dgm:spPr/>
      <dgm:t>
        <a:bodyPr/>
        <a:lstStyle/>
        <a:p>
          <a:endParaRPr lang="en-US"/>
        </a:p>
      </dgm:t>
    </dgm:pt>
    <dgm:pt modelId="{F3297700-60C3-40A0-A3ED-B054F5115284}">
      <dgm:prSet phldrT="[Text]" custT="1"/>
      <dgm:spPr/>
      <dgm:t>
        <a:bodyPr/>
        <a:lstStyle/>
        <a:p>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bày</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cục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chính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trị</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Trung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Hoa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thời</a:t>
          </a:r>
          <a:r>
            <a:rPr lang="en-US" sz="2600" dirty="0" smtClean="0">
              <a:latin typeface="Times New Roman" panose="02020603050405020304" pitchFamily="18" charset="0"/>
              <a:cs typeface="Times New Roman" panose="02020603050405020304" pitchFamily="18" charset="0"/>
            </a:rPr>
            <a:t> Tam </a:t>
          </a:r>
          <a:r>
            <a:rPr lang="en-US" sz="2600" dirty="0" err="1" smtClean="0">
              <a:latin typeface="Times New Roman" panose="02020603050405020304" pitchFamily="18" charset="0"/>
              <a:cs typeface="Times New Roman" panose="02020603050405020304" pitchFamily="18" charset="0"/>
            </a:rPr>
            <a:t>Quốc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Chiến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tranh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loạn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lạc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nước</a:t>
          </a:r>
          <a:r>
            <a:rPr lang="en-US" sz="2600" dirty="0" smtClean="0">
              <a:latin typeface="Times New Roman" panose="02020603050405020304" pitchFamily="18" charset="0"/>
              <a:cs typeface="Times New Roman" panose="02020603050405020304" pitchFamily="18" charset="0"/>
            </a:rPr>
            <a:t> chia </a:t>
          </a:r>
          <a:r>
            <a:rPr lang="en-US" sz="2600" dirty="0" err="1" smtClean="0">
              <a:latin typeface="Times New Roman" panose="02020603050405020304" pitchFamily="18" charset="0"/>
              <a:cs typeface="Times New Roman" panose="02020603050405020304" pitchFamily="18" charset="0"/>
            </a:rPr>
            <a:t>cắt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nhân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dân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cực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khổ</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dgm:t>
    </dgm:pt>
    <dgm:pt modelId="{C7335ACF-4850-4894-8828-947CF1DE69FE}" type="parTrans" cxnId="{A3A55992-D197-4CF5-BCD8-B5098AF463A0}">
      <dgm:prSet/>
      <dgm:spPr/>
      <dgm:t>
        <a:bodyPr/>
        <a:lstStyle/>
        <a:p>
          <a:endParaRPr lang="en-US"/>
        </a:p>
      </dgm:t>
    </dgm:pt>
    <dgm:pt modelId="{6A921858-216A-42F7-AA1D-107B2CBA5825}" type="sibTrans" cxnId="{A3A55992-D197-4CF5-BCD8-B5098AF463A0}">
      <dgm:prSet/>
      <dgm:spPr/>
      <dgm:t>
        <a:bodyPr/>
        <a:lstStyle/>
        <a:p>
          <a:endParaRPr lang="en-US"/>
        </a:p>
      </dgm:t>
    </dgm:pt>
    <dgm:pt modelId="{C0CE622A-7C58-4516-985D-B1A99DCD5C6E}">
      <dgm:prSet phldrT="[Text]" custT="1"/>
      <dgm:spPr/>
      <dgm:t>
        <a:bodyPr/>
        <a:lstStyle/>
        <a:p>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Kể</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quá</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trình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hình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thành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diệt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của</a:t>
          </a:r>
          <a:r>
            <a:rPr lang="en-US" sz="2600" dirty="0" smtClean="0">
              <a:latin typeface="Times New Roman" panose="02020603050405020304" pitchFamily="18" charset="0"/>
              <a:cs typeface="Times New Roman" panose="02020603050405020304" pitchFamily="18" charset="0"/>
            </a:rPr>
            <a:t> 3 </a:t>
          </a:r>
          <a:r>
            <a:rPr lang="en-US" sz="2600" dirty="0" err="1" smtClean="0">
              <a:latin typeface="Times New Roman" panose="02020603050405020304" pitchFamily="18" charset="0"/>
              <a:cs typeface="Times New Roman" panose="02020603050405020304" pitchFamily="18" charset="0"/>
            </a:rPr>
            <a:t>tập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đoàn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kiến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Ngụy</a:t>
          </a:r>
          <a:r>
            <a:rPr lang="en-US" sz="2600" dirty="0" smtClean="0">
              <a:latin typeface="Times New Roman" panose="02020603050405020304" pitchFamily="18" charset="0"/>
              <a:cs typeface="Times New Roman" panose="02020603050405020304" pitchFamily="18" charset="0"/>
            </a:rPr>
            <a:t> – </a:t>
          </a:r>
          <a:r>
            <a:rPr lang="en-US" sz="2600" dirty="0" err="1" smtClean="0">
              <a:latin typeface="Times New Roman" panose="02020603050405020304" pitchFamily="18" charset="0"/>
              <a:cs typeface="Times New Roman" panose="02020603050405020304" pitchFamily="18" charset="0"/>
            </a:rPr>
            <a:t>Thục</a:t>
          </a:r>
          <a:r>
            <a:rPr lang="en-US" sz="2600" dirty="0" smtClean="0">
              <a:latin typeface="Times New Roman" panose="02020603050405020304" pitchFamily="18" charset="0"/>
              <a:cs typeface="Times New Roman" panose="02020603050405020304" pitchFamily="18" charset="0"/>
            </a:rPr>
            <a:t> – </a:t>
          </a:r>
          <a:r>
            <a:rPr lang="en-US" sz="2600" dirty="0" err="1" smtClean="0">
              <a:latin typeface="Times New Roman" panose="02020603050405020304" pitchFamily="18" charset="0"/>
              <a:cs typeface="Times New Roman" panose="02020603050405020304" pitchFamily="18" charset="0"/>
            </a:rPr>
            <a:t>Ngô</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thể</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khát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vọng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hòa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bình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thống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ổn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định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của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nhân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dân</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dgm:t>
    </dgm:pt>
    <dgm:pt modelId="{694A0B1E-ED7B-4A07-979E-0D3C2E46515C}" type="parTrans" cxnId="{897BAC33-0A2A-4E25-A4BB-EA20165D4D25}">
      <dgm:prSet/>
      <dgm:spPr/>
      <dgm:t>
        <a:bodyPr/>
        <a:lstStyle/>
        <a:p>
          <a:endParaRPr lang="en-US"/>
        </a:p>
      </dgm:t>
    </dgm:pt>
    <dgm:pt modelId="{57E6EA8A-CF3F-448F-8A95-C27901D09BEB}" type="sibTrans" cxnId="{897BAC33-0A2A-4E25-A4BB-EA20165D4D25}">
      <dgm:prSet/>
      <dgm:spPr/>
      <dgm:t>
        <a:bodyPr/>
        <a:lstStyle/>
        <a:p>
          <a:endParaRPr lang="en-US"/>
        </a:p>
      </dgm:t>
    </dgm:pt>
    <dgm:pt modelId="{4E397C8B-C9FB-4EAD-85C0-EB70C1995E22}">
      <dgm:prSet phldrT="[Text]" custT="1"/>
      <dgm:spPr/>
      <dgm:t>
        <a:bodyPr/>
        <a:lstStyle/>
        <a:p>
          <a:r>
            <a:rPr lang="en-US" sz="3600" b="1" dirty="0" err="1" smtClean="0">
              <a:solidFill>
                <a:srgbClr val="C00000"/>
              </a:solidFill>
              <a:latin typeface="Times New Roman" panose="02020603050405020304" pitchFamily="18" charset="0"/>
              <a:cs typeface="Times New Roman" panose="02020603050405020304" pitchFamily="18" charset="0"/>
            </a:rPr>
            <a:t>Đặc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sắc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nghệ</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thuật</a:t>
          </a:r>
          <a:endParaRPr lang="en-US" sz="3600" b="1" dirty="0">
            <a:solidFill>
              <a:srgbClr val="C00000"/>
            </a:solidFill>
            <a:latin typeface="Times New Roman" panose="02020603050405020304" pitchFamily="18" charset="0"/>
            <a:cs typeface="Times New Roman" panose="02020603050405020304" pitchFamily="18" charset="0"/>
          </a:endParaRPr>
        </a:p>
      </dgm:t>
    </dgm:pt>
    <dgm:pt modelId="{C25FCE9D-38A1-403C-9982-97E104F11724}" type="parTrans" cxnId="{9BA063D2-F70C-4851-ADFB-EFB7DE861E95}">
      <dgm:prSet/>
      <dgm:spPr/>
      <dgm:t>
        <a:bodyPr/>
        <a:lstStyle/>
        <a:p>
          <a:endParaRPr lang="en-US"/>
        </a:p>
      </dgm:t>
    </dgm:pt>
    <dgm:pt modelId="{5999C245-3368-4497-A6C0-98D9FC0F917D}" type="sibTrans" cxnId="{9BA063D2-F70C-4851-ADFB-EFB7DE861E95}">
      <dgm:prSet/>
      <dgm:spPr/>
      <dgm:t>
        <a:bodyPr/>
        <a:lstStyle/>
        <a:p>
          <a:endParaRPr lang="en-US"/>
        </a:p>
      </dgm:t>
    </dgm:pt>
    <dgm:pt modelId="{AE5DA05A-D0C1-4194-BEBE-D161BCBA0477}">
      <dgm:prSet phldrT="[Text]" custT="1"/>
      <dgm:spPr/>
      <dgm:t>
        <a:bodyPr/>
        <a:lstStyle/>
        <a:p>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Nghệ</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thuật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kể</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chuyện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ngôi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thứ</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ba</a:t>
          </a:r>
          <a:r>
            <a:rPr lang="en-US" sz="2600" dirty="0" smtClean="0">
              <a:latin typeface="Times New Roman" panose="02020603050405020304" pitchFamily="18" charset="0"/>
              <a:cs typeface="Times New Roman" panose="02020603050405020304" pitchFamily="18" charset="0"/>
            </a:rPr>
            <a:t>.</a:t>
          </a:r>
        </a:p>
        <a:p>
          <a:r>
            <a:rPr lang="en-US" sz="2600" dirty="0" smtClean="0">
              <a:latin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dgm:t>
    </dgm:pt>
    <dgm:pt modelId="{DD0F80EC-E4B5-474E-8AD1-3EB3D5EBF807}" type="parTrans" cxnId="{132C6D89-BFE0-4B8D-95AC-11736D2D5B65}">
      <dgm:prSet/>
      <dgm:spPr/>
      <dgm:t>
        <a:bodyPr/>
        <a:lstStyle/>
        <a:p>
          <a:endParaRPr lang="en-US"/>
        </a:p>
      </dgm:t>
    </dgm:pt>
    <dgm:pt modelId="{B15354EC-42A1-4539-AC1E-87AEA308AF96}" type="sibTrans" cxnId="{132C6D89-BFE0-4B8D-95AC-11736D2D5B65}">
      <dgm:prSet/>
      <dgm:spPr/>
      <dgm:t>
        <a:bodyPr/>
        <a:lstStyle/>
        <a:p>
          <a:endParaRPr lang="en-US"/>
        </a:p>
      </dgm:t>
    </dgm:pt>
    <dgm:pt modelId="{A2DCD449-7FD4-424A-819A-47BE6B12CB5F}">
      <dgm:prSet phldrT="[Text]" custT="1"/>
      <dgm:spPr/>
      <dgm:t>
        <a:bodyPr/>
        <a:lstStyle/>
        <a:p>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Chọn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lọc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nhiều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sự</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việc</a:t>
          </a:r>
          <a:r>
            <a:rPr lang="en-US" sz="2600" dirty="0" smtClean="0">
              <a:latin typeface="Times New Roman" panose="02020603050405020304" pitchFamily="18" charset="0"/>
              <a:cs typeface="Times New Roman" panose="02020603050405020304" pitchFamily="18" charset="0"/>
            </a:rPr>
            <a:t> li </a:t>
          </a:r>
          <a:r>
            <a:rPr lang="en-US" sz="2600" dirty="0" err="1" smtClean="0">
              <a:latin typeface="Times New Roman" panose="02020603050405020304" pitchFamily="18" charset="0"/>
              <a:cs typeface="Times New Roman" panose="02020603050405020304" pitchFamily="18" charset="0"/>
            </a:rPr>
            <a:t>kì</a:t>
          </a:r>
          <a:r>
            <a:rPr lang="en-US" sz="2600" dirty="0" smtClean="0">
              <a:latin typeface="Times New Roman" panose="02020603050405020304" pitchFamily="18" charset="0"/>
              <a:cs typeface="Times New Roman" panose="02020603050405020304" pitchFamily="18" charset="0"/>
            </a:rPr>
            <a:t>.</a:t>
          </a:r>
        </a:p>
        <a:p>
          <a:r>
            <a:rPr lang="en-US" sz="2600" dirty="0" smtClean="0">
              <a:latin typeface="Times New Roman" panose="02020603050405020304" pitchFamily="18" charset="0"/>
              <a:cs typeface="Times New Roman" panose="02020603050405020304" pitchFamily="18" charset="0"/>
            </a:rPr>
            <a:t>+</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trận</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đa</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phong</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effectLst/>
              <a:latin typeface="Times New Roman" panose="02020603050405020304" pitchFamily="18" charset="0"/>
              <a:ea typeface="Calibri" panose="020F0502020204030204" pitchFamily="34" charset="0"/>
              <a:cs typeface="Times New Roman" panose="02020603050405020304" pitchFamily="18" charset="0"/>
            </a:rPr>
            <a:t>phú</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dgm:t>
    </dgm:pt>
    <dgm:pt modelId="{60C07890-5413-47F9-8ECE-44C1D64E224C}" type="parTrans" cxnId="{AE45C02D-D8D7-47D7-B1BD-5DADE0AB6120}">
      <dgm:prSet/>
      <dgm:spPr/>
      <dgm:t>
        <a:bodyPr/>
        <a:lstStyle/>
        <a:p>
          <a:endParaRPr lang="en-US"/>
        </a:p>
      </dgm:t>
    </dgm:pt>
    <dgm:pt modelId="{AD47348D-BE8D-483F-8815-DE18991D261D}" type="sibTrans" cxnId="{AE45C02D-D8D7-47D7-B1BD-5DADE0AB6120}">
      <dgm:prSet/>
      <dgm:spPr/>
      <dgm:t>
        <a:bodyPr/>
        <a:lstStyle/>
        <a:p>
          <a:endParaRPr lang="en-US"/>
        </a:p>
      </dgm:t>
    </dgm:pt>
    <dgm:pt modelId="{916E1FE5-4A34-48A6-A722-5A8BF5C43FE2}" type="pres">
      <dgm:prSet presAssocID="{8B6F14CF-4C88-4C87-B705-01D3F2184780}" presName="list" presStyleCnt="0">
        <dgm:presLayoutVars>
          <dgm:dir/>
          <dgm:animLvl val="lvl"/>
        </dgm:presLayoutVars>
      </dgm:prSet>
      <dgm:spPr/>
      <dgm:t>
        <a:bodyPr/>
        <a:lstStyle/>
        <a:p>
          <a:endParaRPr lang="en-US"/>
        </a:p>
      </dgm:t>
    </dgm:pt>
    <dgm:pt modelId="{0432AD3A-469A-4249-A2A8-A2376B502B42}" type="pres">
      <dgm:prSet presAssocID="{4C8503FE-9F0F-4147-8D34-AF3BB7C3C13F}" presName="posSpace" presStyleCnt="0"/>
      <dgm:spPr/>
      <dgm:t>
        <a:bodyPr/>
        <a:lstStyle/>
        <a:p>
          <a:endParaRPr lang="en-US"/>
        </a:p>
      </dgm:t>
    </dgm:pt>
    <dgm:pt modelId="{AFB26C09-C28F-4730-9472-0E62F3D33F52}" type="pres">
      <dgm:prSet presAssocID="{4C8503FE-9F0F-4147-8D34-AF3BB7C3C13F}" presName="vertFlow" presStyleCnt="0"/>
      <dgm:spPr/>
      <dgm:t>
        <a:bodyPr/>
        <a:lstStyle/>
        <a:p>
          <a:endParaRPr lang="en-US"/>
        </a:p>
      </dgm:t>
    </dgm:pt>
    <dgm:pt modelId="{772CA390-4FC3-4416-B41F-3C0C75D8207E}" type="pres">
      <dgm:prSet presAssocID="{4C8503FE-9F0F-4147-8D34-AF3BB7C3C13F}" presName="topSpace" presStyleCnt="0"/>
      <dgm:spPr/>
      <dgm:t>
        <a:bodyPr/>
        <a:lstStyle/>
        <a:p>
          <a:endParaRPr lang="en-US"/>
        </a:p>
      </dgm:t>
    </dgm:pt>
    <dgm:pt modelId="{F926310A-C3BB-42A4-9991-8946D23F33E7}" type="pres">
      <dgm:prSet presAssocID="{4C8503FE-9F0F-4147-8D34-AF3BB7C3C13F}" presName="firstComp" presStyleCnt="0"/>
      <dgm:spPr/>
      <dgm:t>
        <a:bodyPr/>
        <a:lstStyle/>
        <a:p>
          <a:endParaRPr lang="en-US"/>
        </a:p>
      </dgm:t>
    </dgm:pt>
    <dgm:pt modelId="{82C159C1-7A29-429D-ABF4-0C0FCE467200}" type="pres">
      <dgm:prSet presAssocID="{4C8503FE-9F0F-4147-8D34-AF3BB7C3C13F}" presName="firstChild" presStyleLbl="bgAccFollowNode1" presStyleIdx="0" presStyleCnt="4" custScaleX="102632" custLinFactNeighborX="1" custLinFactNeighborY="-3391"/>
      <dgm:spPr/>
      <dgm:t>
        <a:bodyPr/>
        <a:lstStyle/>
        <a:p>
          <a:endParaRPr lang="en-US"/>
        </a:p>
      </dgm:t>
    </dgm:pt>
    <dgm:pt modelId="{CA66546D-8012-4C9A-AB11-AA7356321722}" type="pres">
      <dgm:prSet presAssocID="{4C8503FE-9F0F-4147-8D34-AF3BB7C3C13F}" presName="firstChildTx" presStyleLbl="bgAccFollowNode1" presStyleIdx="0" presStyleCnt="4">
        <dgm:presLayoutVars>
          <dgm:bulletEnabled val="1"/>
        </dgm:presLayoutVars>
      </dgm:prSet>
      <dgm:spPr/>
      <dgm:t>
        <a:bodyPr/>
        <a:lstStyle/>
        <a:p>
          <a:endParaRPr lang="en-US"/>
        </a:p>
      </dgm:t>
    </dgm:pt>
    <dgm:pt modelId="{8BD68C0B-31C3-46E0-884F-0F402694A05E}" type="pres">
      <dgm:prSet presAssocID="{C0CE622A-7C58-4516-985D-B1A99DCD5C6E}" presName="comp" presStyleCnt="0"/>
      <dgm:spPr/>
      <dgm:t>
        <a:bodyPr/>
        <a:lstStyle/>
        <a:p>
          <a:endParaRPr lang="en-US"/>
        </a:p>
      </dgm:t>
    </dgm:pt>
    <dgm:pt modelId="{6A414A17-6A4F-4F77-BD06-D7C3CB37DA89}" type="pres">
      <dgm:prSet presAssocID="{C0CE622A-7C58-4516-985D-B1A99DCD5C6E}" presName="child" presStyleLbl="bgAccFollowNode1" presStyleIdx="1" presStyleCnt="4" custScaleX="107581" custScaleY="112100"/>
      <dgm:spPr/>
      <dgm:t>
        <a:bodyPr/>
        <a:lstStyle/>
        <a:p>
          <a:endParaRPr lang="en-US"/>
        </a:p>
      </dgm:t>
    </dgm:pt>
    <dgm:pt modelId="{D1D68C46-5533-460E-99AE-3217C4435F3E}" type="pres">
      <dgm:prSet presAssocID="{C0CE622A-7C58-4516-985D-B1A99DCD5C6E}" presName="childTx" presStyleLbl="bgAccFollowNode1" presStyleIdx="1" presStyleCnt="4">
        <dgm:presLayoutVars>
          <dgm:bulletEnabled val="1"/>
        </dgm:presLayoutVars>
      </dgm:prSet>
      <dgm:spPr/>
      <dgm:t>
        <a:bodyPr/>
        <a:lstStyle/>
        <a:p>
          <a:endParaRPr lang="en-US"/>
        </a:p>
      </dgm:t>
    </dgm:pt>
    <dgm:pt modelId="{01FA8F33-6E05-4C34-9E00-84C4867862FD}" type="pres">
      <dgm:prSet presAssocID="{4C8503FE-9F0F-4147-8D34-AF3BB7C3C13F}" presName="negSpace" presStyleCnt="0"/>
      <dgm:spPr/>
      <dgm:t>
        <a:bodyPr/>
        <a:lstStyle/>
        <a:p>
          <a:endParaRPr lang="en-US"/>
        </a:p>
      </dgm:t>
    </dgm:pt>
    <dgm:pt modelId="{F793C7D8-3DE7-485A-8356-15E1FB17383E}" type="pres">
      <dgm:prSet presAssocID="{4C8503FE-9F0F-4147-8D34-AF3BB7C3C13F}" presName="circle" presStyleLbl="node1" presStyleIdx="0" presStyleCnt="2" custLinFactNeighborX="-8657" custLinFactNeighborY="-2143"/>
      <dgm:spPr/>
      <dgm:t>
        <a:bodyPr/>
        <a:lstStyle/>
        <a:p>
          <a:endParaRPr lang="en-US"/>
        </a:p>
      </dgm:t>
    </dgm:pt>
    <dgm:pt modelId="{14F3C907-2A77-4EE3-8200-52F7D2E5D495}" type="pres">
      <dgm:prSet presAssocID="{B6563D8A-7827-46F1-9C82-3DF3B012D4A4}" presName="transSpace" presStyleCnt="0"/>
      <dgm:spPr/>
      <dgm:t>
        <a:bodyPr/>
        <a:lstStyle/>
        <a:p>
          <a:endParaRPr lang="en-US"/>
        </a:p>
      </dgm:t>
    </dgm:pt>
    <dgm:pt modelId="{191816DD-1794-4E6E-B16F-9DFCAB885B27}" type="pres">
      <dgm:prSet presAssocID="{4E397C8B-C9FB-4EAD-85C0-EB70C1995E22}" presName="posSpace" presStyleCnt="0"/>
      <dgm:spPr/>
      <dgm:t>
        <a:bodyPr/>
        <a:lstStyle/>
        <a:p>
          <a:endParaRPr lang="en-US"/>
        </a:p>
      </dgm:t>
    </dgm:pt>
    <dgm:pt modelId="{F6692885-2D5D-4EBE-8218-6DB38D5E3305}" type="pres">
      <dgm:prSet presAssocID="{4E397C8B-C9FB-4EAD-85C0-EB70C1995E22}" presName="vertFlow" presStyleCnt="0"/>
      <dgm:spPr/>
      <dgm:t>
        <a:bodyPr/>
        <a:lstStyle/>
        <a:p>
          <a:endParaRPr lang="en-US"/>
        </a:p>
      </dgm:t>
    </dgm:pt>
    <dgm:pt modelId="{AABD9CE5-64C4-4313-831F-C6D8970C5E57}" type="pres">
      <dgm:prSet presAssocID="{4E397C8B-C9FB-4EAD-85C0-EB70C1995E22}" presName="topSpace" presStyleCnt="0"/>
      <dgm:spPr/>
      <dgm:t>
        <a:bodyPr/>
        <a:lstStyle/>
        <a:p>
          <a:endParaRPr lang="en-US"/>
        </a:p>
      </dgm:t>
    </dgm:pt>
    <dgm:pt modelId="{5F2CEA17-D345-4C9F-93E0-0B275863366A}" type="pres">
      <dgm:prSet presAssocID="{4E397C8B-C9FB-4EAD-85C0-EB70C1995E22}" presName="firstComp" presStyleCnt="0"/>
      <dgm:spPr/>
      <dgm:t>
        <a:bodyPr/>
        <a:lstStyle/>
        <a:p>
          <a:endParaRPr lang="en-US"/>
        </a:p>
      </dgm:t>
    </dgm:pt>
    <dgm:pt modelId="{A637AC9F-CF62-41D4-8A03-25F7050807EA}" type="pres">
      <dgm:prSet presAssocID="{4E397C8B-C9FB-4EAD-85C0-EB70C1995E22}" presName="firstChild" presStyleLbl="bgAccFollowNode1" presStyleIdx="2" presStyleCnt="4" custLinFactNeighborX="-1387" custLinFactNeighborY="1322"/>
      <dgm:spPr/>
      <dgm:t>
        <a:bodyPr/>
        <a:lstStyle/>
        <a:p>
          <a:endParaRPr lang="en-US"/>
        </a:p>
      </dgm:t>
    </dgm:pt>
    <dgm:pt modelId="{5EB4B38A-73D8-4461-94E1-DB729404CE3E}" type="pres">
      <dgm:prSet presAssocID="{4E397C8B-C9FB-4EAD-85C0-EB70C1995E22}" presName="firstChildTx" presStyleLbl="bgAccFollowNode1" presStyleIdx="2" presStyleCnt="4">
        <dgm:presLayoutVars>
          <dgm:bulletEnabled val="1"/>
        </dgm:presLayoutVars>
      </dgm:prSet>
      <dgm:spPr/>
      <dgm:t>
        <a:bodyPr/>
        <a:lstStyle/>
        <a:p>
          <a:endParaRPr lang="en-US"/>
        </a:p>
      </dgm:t>
    </dgm:pt>
    <dgm:pt modelId="{67EFFE9F-9263-4ABC-AE62-A19959DE111F}" type="pres">
      <dgm:prSet presAssocID="{A2DCD449-7FD4-424A-819A-47BE6B12CB5F}" presName="comp" presStyleCnt="0"/>
      <dgm:spPr/>
      <dgm:t>
        <a:bodyPr/>
        <a:lstStyle/>
        <a:p>
          <a:endParaRPr lang="en-US"/>
        </a:p>
      </dgm:t>
    </dgm:pt>
    <dgm:pt modelId="{9C132D98-E065-4EB7-9556-5EA6E168740D}" type="pres">
      <dgm:prSet presAssocID="{A2DCD449-7FD4-424A-819A-47BE6B12CB5F}" presName="child" presStyleLbl="bgAccFollowNode1" presStyleIdx="3" presStyleCnt="4"/>
      <dgm:spPr/>
      <dgm:t>
        <a:bodyPr/>
        <a:lstStyle/>
        <a:p>
          <a:endParaRPr lang="en-US"/>
        </a:p>
      </dgm:t>
    </dgm:pt>
    <dgm:pt modelId="{9E3839ED-5DDB-432C-9C3B-015B68C7D795}" type="pres">
      <dgm:prSet presAssocID="{A2DCD449-7FD4-424A-819A-47BE6B12CB5F}" presName="childTx" presStyleLbl="bgAccFollowNode1" presStyleIdx="3" presStyleCnt="4">
        <dgm:presLayoutVars>
          <dgm:bulletEnabled val="1"/>
        </dgm:presLayoutVars>
      </dgm:prSet>
      <dgm:spPr/>
      <dgm:t>
        <a:bodyPr/>
        <a:lstStyle/>
        <a:p>
          <a:endParaRPr lang="en-US"/>
        </a:p>
      </dgm:t>
    </dgm:pt>
    <dgm:pt modelId="{BEDBB605-7448-447A-80F0-49B412414A01}" type="pres">
      <dgm:prSet presAssocID="{4E397C8B-C9FB-4EAD-85C0-EB70C1995E22}" presName="negSpace" presStyleCnt="0"/>
      <dgm:spPr/>
      <dgm:t>
        <a:bodyPr/>
        <a:lstStyle/>
        <a:p>
          <a:endParaRPr lang="en-US"/>
        </a:p>
      </dgm:t>
    </dgm:pt>
    <dgm:pt modelId="{FA115E17-F37F-4752-9DE6-70A5FDCA7FEE}" type="pres">
      <dgm:prSet presAssocID="{4E397C8B-C9FB-4EAD-85C0-EB70C1995E22}" presName="circle" presStyleLbl="node1" presStyleIdx="1" presStyleCnt="2" custScaleX="99118" custLinFactNeighborX="-7286" custLinFactNeighborY="-2143"/>
      <dgm:spPr/>
      <dgm:t>
        <a:bodyPr/>
        <a:lstStyle/>
        <a:p>
          <a:endParaRPr lang="en-US"/>
        </a:p>
      </dgm:t>
    </dgm:pt>
  </dgm:ptLst>
  <dgm:cxnLst>
    <dgm:cxn modelId="{130A7DEA-778B-4A6B-8234-A0F738AAFA2B}" type="presOf" srcId="{4C8503FE-9F0F-4147-8D34-AF3BB7C3C13F}" destId="{F793C7D8-3DE7-485A-8356-15E1FB17383E}" srcOrd="0" destOrd="0" presId="urn:microsoft.com/office/officeart/2005/8/layout/hList9"/>
    <dgm:cxn modelId="{BBB17171-BC6A-4D31-9413-416BE7FE37E4}" type="presOf" srcId="{AE5DA05A-D0C1-4194-BEBE-D161BCBA0477}" destId="{5EB4B38A-73D8-4461-94E1-DB729404CE3E}" srcOrd="1" destOrd="0" presId="urn:microsoft.com/office/officeart/2005/8/layout/hList9"/>
    <dgm:cxn modelId="{2A256C15-82B9-44E7-996D-8E2F48F1A9F9}" type="presOf" srcId="{AE5DA05A-D0C1-4194-BEBE-D161BCBA0477}" destId="{A637AC9F-CF62-41D4-8A03-25F7050807EA}" srcOrd="0" destOrd="0" presId="urn:microsoft.com/office/officeart/2005/8/layout/hList9"/>
    <dgm:cxn modelId="{897BAC33-0A2A-4E25-A4BB-EA20165D4D25}" srcId="{4C8503FE-9F0F-4147-8D34-AF3BB7C3C13F}" destId="{C0CE622A-7C58-4516-985D-B1A99DCD5C6E}" srcOrd="1" destOrd="0" parTransId="{694A0B1E-ED7B-4A07-979E-0D3C2E46515C}" sibTransId="{57E6EA8A-CF3F-448F-8A95-C27901D09BEB}"/>
    <dgm:cxn modelId="{AE45C02D-D8D7-47D7-B1BD-5DADE0AB6120}" srcId="{4E397C8B-C9FB-4EAD-85C0-EB70C1995E22}" destId="{A2DCD449-7FD4-424A-819A-47BE6B12CB5F}" srcOrd="1" destOrd="0" parTransId="{60C07890-5413-47F9-8ECE-44C1D64E224C}" sibTransId="{AD47348D-BE8D-483F-8815-DE18991D261D}"/>
    <dgm:cxn modelId="{0E9D6755-DBE6-48D4-98DA-1E29F74D3C27}" type="presOf" srcId="{A2DCD449-7FD4-424A-819A-47BE6B12CB5F}" destId="{9C132D98-E065-4EB7-9556-5EA6E168740D}" srcOrd="0" destOrd="0" presId="urn:microsoft.com/office/officeart/2005/8/layout/hList9"/>
    <dgm:cxn modelId="{37D6156B-172A-4DC2-889C-A88EA2E5FFAD}" srcId="{8B6F14CF-4C88-4C87-B705-01D3F2184780}" destId="{4C8503FE-9F0F-4147-8D34-AF3BB7C3C13F}" srcOrd="0" destOrd="0" parTransId="{3735A583-2B67-48D9-B3EB-27BCF9F7FE9D}" sibTransId="{B6563D8A-7827-46F1-9C82-3DF3B012D4A4}"/>
    <dgm:cxn modelId="{A3A55992-D197-4CF5-BCD8-B5098AF463A0}" srcId="{4C8503FE-9F0F-4147-8D34-AF3BB7C3C13F}" destId="{F3297700-60C3-40A0-A3ED-B054F5115284}" srcOrd="0" destOrd="0" parTransId="{C7335ACF-4850-4894-8828-947CF1DE69FE}" sibTransId="{6A921858-216A-42F7-AA1D-107B2CBA5825}"/>
    <dgm:cxn modelId="{AB419DBB-5CEB-4950-A5B9-3D8833F13B4B}" type="presOf" srcId="{A2DCD449-7FD4-424A-819A-47BE6B12CB5F}" destId="{9E3839ED-5DDB-432C-9C3B-015B68C7D795}" srcOrd="1" destOrd="0" presId="urn:microsoft.com/office/officeart/2005/8/layout/hList9"/>
    <dgm:cxn modelId="{9BA063D2-F70C-4851-ADFB-EFB7DE861E95}" srcId="{8B6F14CF-4C88-4C87-B705-01D3F2184780}" destId="{4E397C8B-C9FB-4EAD-85C0-EB70C1995E22}" srcOrd="1" destOrd="0" parTransId="{C25FCE9D-38A1-403C-9982-97E104F11724}" sibTransId="{5999C245-3368-4497-A6C0-98D9FC0F917D}"/>
    <dgm:cxn modelId="{DE1D5E41-4004-4B86-A381-CA71C2DE8AA4}" type="presOf" srcId="{C0CE622A-7C58-4516-985D-B1A99DCD5C6E}" destId="{D1D68C46-5533-460E-99AE-3217C4435F3E}" srcOrd="1" destOrd="0" presId="urn:microsoft.com/office/officeart/2005/8/layout/hList9"/>
    <dgm:cxn modelId="{C34B5A5A-1AEC-4910-8572-347CF8F9908A}" type="presOf" srcId="{C0CE622A-7C58-4516-985D-B1A99DCD5C6E}" destId="{6A414A17-6A4F-4F77-BD06-D7C3CB37DA89}" srcOrd="0" destOrd="0" presId="urn:microsoft.com/office/officeart/2005/8/layout/hList9"/>
    <dgm:cxn modelId="{295D579C-7DE8-4725-BA79-F90861492774}" type="presOf" srcId="{4E397C8B-C9FB-4EAD-85C0-EB70C1995E22}" destId="{FA115E17-F37F-4752-9DE6-70A5FDCA7FEE}" srcOrd="0" destOrd="0" presId="urn:microsoft.com/office/officeart/2005/8/layout/hList9"/>
    <dgm:cxn modelId="{0526FD22-2837-4201-BCC9-4CB6D3308D97}" type="presOf" srcId="{F3297700-60C3-40A0-A3ED-B054F5115284}" destId="{CA66546D-8012-4C9A-AB11-AA7356321722}" srcOrd="1" destOrd="0" presId="urn:microsoft.com/office/officeart/2005/8/layout/hList9"/>
    <dgm:cxn modelId="{8D4E4B05-8C63-46EA-823B-040ADAD46310}" type="presOf" srcId="{F3297700-60C3-40A0-A3ED-B054F5115284}" destId="{82C159C1-7A29-429D-ABF4-0C0FCE467200}" srcOrd="0" destOrd="0" presId="urn:microsoft.com/office/officeart/2005/8/layout/hList9"/>
    <dgm:cxn modelId="{132C6D89-BFE0-4B8D-95AC-11736D2D5B65}" srcId="{4E397C8B-C9FB-4EAD-85C0-EB70C1995E22}" destId="{AE5DA05A-D0C1-4194-BEBE-D161BCBA0477}" srcOrd="0" destOrd="0" parTransId="{DD0F80EC-E4B5-474E-8AD1-3EB3D5EBF807}" sibTransId="{B15354EC-42A1-4539-AC1E-87AEA308AF96}"/>
    <dgm:cxn modelId="{27B070AF-82D8-4207-8FF3-D784B0BB4FB8}" type="presOf" srcId="{8B6F14CF-4C88-4C87-B705-01D3F2184780}" destId="{916E1FE5-4A34-48A6-A722-5A8BF5C43FE2}" srcOrd="0" destOrd="0" presId="urn:microsoft.com/office/officeart/2005/8/layout/hList9"/>
    <dgm:cxn modelId="{F7D4FF31-8F75-4F07-A09F-54B67A17489F}" type="presParOf" srcId="{916E1FE5-4A34-48A6-A722-5A8BF5C43FE2}" destId="{0432AD3A-469A-4249-A2A8-A2376B502B42}" srcOrd="0" destOrd="0" presId="urn:microsoft.com/office/officeart/2005/8/layout/hList9"/>
    <dgm:cxn modelId="{D9592808-A4E9-4B4E-B9D0-6009A865D277}" type="presParOf" srcId="{916E1FE5-4A34-48A6-A722-5A8BF5C43FE2}" destId="{AFB26C09-C28F-4730-9472-0E62F3D33F52}" srcOrd="1" destOrd="0" presId="urn:microsoft.com/office/officeart/2005/8/layout/hList9"/>
    <dgm:cxn modelId="{A41603C3-2737-4815-9CCB-D59D44002027}" type="presParOf" srcId="{AFB26C09-C28F-4730-9472-0E62F3D33F52}" destId="{772CA390-4FC3-4416-B41F-3C0C75D8207E}" srcOrd="0" destOrd="0" presId="urn:microsoft.com/office/officeart/2005/8/layout/hList9"/>
    <dgm:cxn modelId="{DF03C3E5-7240-46AA-A2B5-EA2544170664}" type="presParOf" srcId="{AFB26C09-C28F-4730-9472-0E62F3D33F52}" destId="{F926310A-C3BB-42A4-9991-8946D23F33E7}" srcOrd="1" destOrd="0" presId="urn:microsoft.com/office/officeart/2005/8/layout/hList9"/>
    <dgm:cxn modelId="{B3700E69-F286-4AB7-B6C1-BC3B353DECEC}" type="presParOf" srcId="{F926310A-C3BB-42A4-9991-8946D23F33E7}" destId="{82C159C1-7A29-429D-ABF4-0C0FCE467200}" srcOrd="0" destOrd="0" presId="urn:microsoft.com/office/officeart/2005/8/layout/hList9"/>
    <dgm:cxn modelId="{74142DE9-5B85-4980-871B-A0832C9133AC}" type="presParOf" srcId="{F926310A-C3BB-42A4-9991-8946D23F33E7}" destId="{CA66546D-8012-4C9A-AB11-AA7356321722}" srcOrd="1" destOrd="0" presId="urn:microsoft.com/office/officeart/2005/8/layout/hList9"/>
    <dgm:cxn modelId="{E0823092-09B6-43C8-863D-2CB71F1EC1EC}" type="presParOf" srcId="{AFB26C09-C28F-4730-9472-0E62F3D33F52}" destId="{8BD68C0B-31C3-46E0-884F-0F402694A05E}" srcOrd="2" destOrd="0" presId="urn:microsoft.com/office/officeart/2005/8/layout/hList9"/>
    <dgm:cxn modelId="{3DCCCA2B-2D03-497B-BE90-D7C7D9B2DB68}" type="presParOf" srcId="{8BD68C0B-31C3-46E0-884F-0F402694A05E}" destId="{6A414A17-6A4F-4F77-BD06-D7C3CB37DA89}" srcOrd="0" destOrd="0" presId="urn:microsoft.com/office/officeart/2005/8/layout/hList9"/>
    <dgm:cxn modelId="{B7915F30-6B49-459E-B1A3-C79D7D0E78B8}" type="presParOf" srcId="{8BD68C0B-31C3-46E0-884F-0F402694A05E}" destId="{D1D68C46-5533-460E-99AE-3217C4435F3E}" srcOrd="1" destOrd="0" presId="urn:microsoft.com/office/officeart/2005/8/layout/hList9"/>
    <dgm:cxn modelId="{40A4E135-82D6-4326-A340-BAD657BA38EB}" type="presParOf" srcId="{916E1FE5-4A34-48A6-A722-5A8BF5C43FE2}" destId="{01FA8F33-6E05-4C34-9E00-84C4867862FD}" srcOrd="2" destOrd="0" presId="urn:microsoft.com/office/officeart/2005/8/layout/hList9"/>
    <dgm:cxn modelId="{5BDEA059-F8D2-4289-BB20-D8A7676B98D2}" type="presParOf" srcId="{916E1FE5-4A34-48A6-A722-5A8BF5C43FE2}" destId="{F793C7D8-3DE7-485A-8356-15E1FB17383E}" srcOrd="3" destOrd="0" presId="urn:microsoft.com/office/officeart/2005/8/layout/hList9"/>
    <dgm:cxn modelId="{22485EE2-1F4B-48D5-A22C-966E02E0CD5E}" type="presParOf" srcId="{916E1FE5-4A34-48A6-A722-5A8BF5C43FE2}" destId="{14F3C907-2A77-4EE3-8200-52F7D2E5D495}" srcOrd="4" destOrd="0" presId="urn:microsoft.com/office/officeart/2005/8/layout/hList9"/>
    <dgm:cxn modelId="{92B3CA32-E47A-4C14-8013-8118D012FCBA}" type="presParOf" srcId="{916E1FE5-4A34-48A6-A722-5A8BF5C43FE2}" destId="{191816DD-1794-4E6E-B16F-9DFCAB885B27}" srcOrd="5" destOrd="0" presId="urn:microsoft.com/office/officeart/2005/8/layout/hList9"/>
    <dgm:cxn modelId="{00212A45-1EDF-4E92-AC0E-F65CCA4CB588}" type="presParOf" srcId="{916E1FE5-4A34-48A6-A722-5A8BF5C43FE2}" destId="{F6692885-2D5D-4EBE-8218-6DB38D5E3305}" srcOrd="6" destOrd="0" presId="urn:microsoft.com/office/officeart/2005/8/layout/hList9"/>
    <dgm:cxn modelId="{2E4B0986-70AC-4783-9749-CCE2DF44FE92}" type="presParOf" srcId="{F6692885-2D5D-4EBE-8218-6DB38D5E3305}" destId="{AABD9CE5-64C4-4313-831F-C6D8970C5E57}" srcOrd="0" destOrd="0" presId="urn:microsoft.com/office/officeart/2005/8/layout/hList9"/>
    <dgm:cxn modelId="{46F0DC3B-0DF8-4613-B867-C7AA8E1DAC02}" type="presParOf" srcId="{F6692885-2D5D-4EBE-8218-6DB38D5E3305}" destId="{5F2CEA17-D345-4C9F-93E0-0B275863366A}" srcOrd="1" destOrd="0" presId="urn:microsoft.com/office/officeart/2005/8/layout/hList9"/>
    <dgm:cxn modelId="{244D43AC-14D3-4536-AA54-B9143E8B5DF4}" type="presParOf" srcId="{5F2CEA17-D345-4C9F-93E0-0B275863366A}" destId="{A637AC9F-CF62-41D4-8A03-25F7050807EA}" srcOrd="0" destOrd="0" presId="urn:microsoft.com/office/officeart/2005/8/layout/hList9"/>
    <dgm:cxn modelId="{04C39AC1-6750-4691-87D9-93F8B6092E13}" type="presParOf" srcId="{5F2CEA17-D345-4C9F-93E0-0B275863366A}" destId="{5EB4B38A-73D8-4461-94E1-DB729404CE3E}" srcOrd="1" destOrd="0" presId="urn:microsoft.com/office/officeart/2005/8/layout/hList9"/>
    <dgm:cxn modelId="{D1C072E0-9BFA-424E-BA67-6B73558915F4}" type="presParOf" srcId="{F6692885-2D5D-4EBE-8218-6DB38D5E3305}" destId="{67EFFE9F-9263-4ABC-AE62-A19959DE111F}" srcOrd="2" destOrd="0" presId="urn:microsoft.com/office/officeart/2005/8/layout/hList9"/>
    <dgm:cxn modelId="{C509B937-2DB8-4621-AB48-6C07E1D02530}" type="presParOf" srcId="{67EFFE9F-9263-4ABC-AE62-A19959DE111F}" destId="{9C132D98-E065-4EB7-9556-5EA6E168740D}" srcOrd="0" destOrd="0" presId="urn:microsoft.com/office/officeart/2005/8/layout/hList9"/>
    <dgm:cxn modelId="{AF1D6A66-8DBF-483E-8A0F-60B7B5D44F27}" type="presParOf" srcId="{67EFFE9F-9263-4ABC-AE62-A19959DE111F}" destId="{9E3839ED-5DDB-432C-9C3B-015B68C7D795}" srcOrd="1" destOrd="0" presId="urn:microsoft.com/office/officeart/2005/8/layout/hList9"/>
    <dgm:cxn modelId="{210673D5-DB86-457B-9937-50D372380965}" type="presParOf" srcId="{916E1FE5-4A34-48A6-A722-5A8BF5C43FE2}" destId="{BEDBB605-7448-447A-80F0-49B412414A01}" srcOrd="7" destOrd="0" presId="urn:microsoft.com/office/officeart/2005/8/layout/hList9"/>
    <dgm:cxn modelId="{08508CC5-73E4-4936-9FD3-2926118FF1D2}" type="presParOf" srcId="{916E1FE5-4A34-48A6-A722-5A8BF5C43FE2}" destId="{FA115E17-F37F-4752-9DE6-70A5FDCA7FEE}"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C701F7-0908-4BDC-A3C6-DC18649D94CD}"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8A95E6F6-596C-4B22-A6B5-C49A1B32F7DC}">
      <dgm:prSet phldrT="[Text]" custT="1"/>
      <dgm:spPr/>
      <dgm:t>
        <a:bodyPr/>
        <a:lstStyle/>
        <a:p>
          <a:r>
            <a:rPr lang="en-US" sz="3200" dirty="0" smtClean="0">
              <a:solidFill>
                <a:schemeClr val="tx1"/>
              </a:solidFill>
              <a:latin typeface="Times New Roman" panose="02020603050405020304" pitchFamily="18" charset="0"/>
              <a:cs typeface="Times New Roman" panose="02020603050405020304" pitchFamily="18" charset="0"/>
            </a:rPr>
            <a:t>I. Tìm hiểu chung</a:t>
          </a:r>
        </a:p>
        <a:p>
          <a:r>
            <a:rPr lang="en-US" sz="3200" dirty="0" smtClean="0">
              <a:solidFill>
                <a:schemeClr val="tx1"/>
              </a:solidFill>
              <a:latin typeface="Times New Roman" panose="02020603050405020304" pitchFamily="18" charset="0"/>
              <a:cs typeface="Times New Roman" panose="02020603050405020304" pitchFamily="18" charset="0"/>
            </a:rPr>
            <a:t>d. Bố cục: Chia làm 4 phần</a:t>
          </a:r>
          <a:endParaRPr lang="en-US" sz="3200" dirty="0">
            <a:solidFill>
              <a:schemeClr val="tx1"/>
            </a:solidFill>
            <a:latin typeface="Times New Roman" panose="02020603050405020304" pitchFamily="18" charset="0"/>
            <a:cs typeface="Times New Roman" panose="02020603050405020304" pitchFamily="18" charset="0"/>
          </a:endParaRPr>
        </a:p>
      </dgm:t>
    </dgm:pt>
    <dgm:pt modelId="{750BB3C0-3A60-4152-B318-A35656028D0C}" type="parTrans" cxnId="{85FAA33E-A587-40C1-9CBD-F8AC52345B13}">
      <dgm:prSet/>
      <dgm:spPr/>
      <dgm:t>
        <a:bodyPr/>
        <a:lstStyle/>
        <a:p>
          <a:endParaRPr lang="en-US"/>
        </a:p>
      </dgm:t>
    </dgm:pt>
    <dgm:pt modelId="{EA42D9BF-47EC-49F5-98D3-1710AB1F8C3E}" type="sibTrans" cxnId="{85FAA33E-A587-40C1-9CBD-F8AC52345B13}">
      <dgm:prSet/>
      <dgm:spPr/>
      <dgm:t>
        <a:bodyPr/>
        <a:lstStyle/>
        <a:p>
          <a:endParaRPr lang="en-US"/>
        </a:p>
      </dgm:t>
    </dgm:pt>
    <dgm:pt modelId="{21C6FFA8-74A1-4358-90BB-7603C298806C}">
      <dgm:prSet phldrT="[Text]" custT="1"/>
      <dgm:spPr>
        <a:solidFill>
          <a:schemeClr val="accent4">
            <a:hueOff val="2598923"/>
            <a:satOff val="-11992"/>
            <a:lumOff val="441"/>
          </a:schemeClr>
        </a:solidFill>
      </dgm:spPr>
      <dgm:t>
        <a:bodyPr/>
        <a:lstStyle/>
        <a:p>
          <a:r>
            <a:rPr lang="en-US" sz="3200" b="1" dirty="0" smtClean="0">
              <a:solidFill>
                <a:srgbClr val="C00000"/>
              </a:solidFill>
              <a:latin typeface="Times New Roman" panose="02020603050405020304" pitchFamily="18" charset="0"/>
              <a:cs typeface="Times New Roman" panose="02020603050405020304" pitchFamily="18" charset="0"/>
            </a:rPr>
            <a:t>PHẦN KHAI ĐOẠN: </a:t>
          </a:r>
          <a:r>
            <a:rPr lang="en-US" sz="3600" dirty="0" err="1" smtClean="0">
              <a:solidFill>
                <a:schemeClr val="tx1"/>
              </a:solidFill>
              <a:latin typeface="Times New Roman" panose="02020603050405020304" pitchFamily="18" charset="0"/>
              <a:cs typeface="Times New Roman" panose="02020603050405020304" pitchFamily="18" charset="0"/>
            </a:rPr>
            <a:t>Mở</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đầu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mâu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thuẫn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giữa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Quan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Công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và</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Trương</a:t>
          </a:r>
          <a:r>
            <a:rPr lang="en-US" sz="3600" dirty="0" smtClean="0">
              <a:solidFill>
                <a:schemeClr val="tx1"/>
              </a:solidFill>
              <a:latin typeface="Times New Roman" panose="02020603050405020304" pitchFamily="18" charset="0"/>
              <a:cs typeface="Times New Roman" panose="02020603050405020304" pitchFamily="18" charset="0"/>
            </a:rPr>
            <a:t> Phi. </a:t>
          </a:r>
          <a:endParaRPr lang="en-US" sz="3600" dirty="0">
            <a:solidFill>
              <a:schemeClr val="tx1"/>
            </a:solidFill>
            <a:latin typeface="Times New Roman" panose="02020603050405020304" pitchFamily="18" charset="0"/>
            <a:cs typeface="Times New Roman" panose="02020603050405020304" pitchFamily="18" charset="0"/>
          </a:endParaRPr>
        </a:p>
      </dgm:t>
    </dgm:pt>
    <dgm:pt modelId="{B5300D76-B683-4B26-BFE5-DE448CAFE0E7}" type="parTrans" cxnId="{B7577C2E-6D13-4AF4-B406-8138149078C6}">
      <dgm:prSet/>
      <dgm:spPr/>
      <dgm:t>
        <a:bodyPr/>
        <a:lstStyle/>
        <a:p>
          <a:endParaRPr lang="en-US"/>
        </a:p>
      </dgm:t>
    </dgm:pt>
    <dgm:pt modelId="{238E635B-3B89-44DB-81BA-0189EB24F125}" type="sibTrans" cxnId="{B7577C2E-6D13-4AF4-B406-8138149078C6}">
      <dgm:prSet/>
      <dgm:spPr/>
      <dgm:t>
        <a:bodyPr/>
        <a:lstStyle/>
        <a:p>
          <a:endParaRPr lang="en-US"/>
        </a:p>
      </dgm:t>
    </dgm:pt>
    <dgm:pt modelId="{EA411EDC-AD1E-45AF-A63F-6BD8B74CD649}">
      <dgm:prSet phldrT="[Text]" custT="1"/>
      <dgm:spPr/>
      <dgm:t>
        <a:bodyPr/>
        <a:lstStyle/>
        <a:p>
          <a:r>
            <a:rPr lang="en-US" sz="3200" b="1" dirty="0" smtClean="0">
              <a:solidFill>
                <a:srgbClr val="C00000"/>
              </a:solidFill>
              <a:latin typeface="Times New Roman" panose="02020603050405020304" pitchFamily="18" charset="0"/>
              <a:cs typeface="Times New Roman" panose="02020603050405020304" pitchFamily="18" charset="0"/>
            </a:rPr>
            <a:t>PHẦN PHÁT TRIỂN: </a:t>
          </a:r>
          <a:r>
            <a:rPr lang="en-US" sz="3600" dirty="0" err="1" smtClean="0">
              <a:solidFill>
                <a:schemeClr val="tx1"/>
              </a:solidFill>
              <a:latin typeface="Times New Roman" panose="02020603050405020304" pitchFamily="18" charset="0"/>
              <a:cs typeface="Times New Roman" panose="02020603050405020304" pitchFamily="18" charset="0"/>
            </a:rPr>
            <a:t>Mâu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thuẫn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phát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triển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các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sự</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việc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tiếp</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diễn</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87250FDA-7C8F-4A66-818B-96C8C7A96574}" type="parTrans" cxnId="{A909B963-8573-46C4-BEB4-20E101E701C2}">
      <dgm:prSet/>
      <dgm:spPr/>
      <dgm:t>
        <a:bodyPr/>
        <a:lstStyle/>
        <a:p>
          <a:endParaRPr lang="en-US"/>
        </a:p>
      </dgm:t>
    </dgm:pt>
    <dgm:pt modelId="{4289CDB8-034D-4073-8D0C-6739E6E03799}" type="sibTrans" cxnId="{A909B963-8573-46C4-BEB4-20E101E701C2}">
      <dgm:prSet/>
      <dgm:spPr/>
      <dgm:t>
        <a:bodyPr/>
        <a:lstStyle/>
        <a:p>
          <a:endParaRPr lang="en-US"/>
        </a:p>
      </dgm:t>
    </dgm:pt>
    <dgm:pt modelId="{D74134D4-ECFF-42F5-AB3C-D7AD735DCF6D}">
      <dgm:prSet phldrT="[Text]" custT="1"/>
      <dgm:spPr/>
      <dgm:t>
        <a:bodyPr/>
        <a:lstStyle/>
        <a:p>
          <a:r>
            <a:rPr lang="en-US" sz="3200" b="1" dirty="0" smtClean="0">
              <a:solidFill>
                <a:srgbClr val="C00000"/>
              </a:solidFill>
              <a:latin typeface="Times New Roman" panose="02020603050405020304" pitchFamily="18" charset="0"/>
              <a:cs typeface="Times New Roman" panose="02020603050405020304" pitchFamily="18" charset="0"/>
            </a:rPr>
            <a:t>PHẦN ĐỈNH ĐIỂM: </a:t>
          </a:r>
          <a:r>
            <a:rPr lang="en-US" sz="3600" dirty="0" err="1" smtClean="0">
              <a:solidFill>
                <a:schemeClr val="tx1"/>
              </a:solidFill>
              <a:latin typeface="Times New Roman" panose="02020603050405020304" pitchFamily="18" charset="0"/>
              <a:cs typeface="Times New Roman" panose="02020603050405020304" pitchFamily="18" charset="0"/>
            </a:rPr>
            <a:t>Sái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Dương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xuất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hiện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mâu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thuẫn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đẩy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lên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đến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đỉnh</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điểm</a:t>
          </a:r>
          <a:r>
            <a:rPr lang="en-US" sz="3200" dirty="0" smtClean="0">
              <a:solidFill>
                <a:schemeClr val="tx1"/>
              </a:solidFill>
              <a:latin typeface="Times New Roman" panose="02020603050405020304" pitchFamily="18" charset="0"/>
              <a:cs typeface="Times New Roman" panose="02020603050405020304" pitchFamily="18" charset="0"/>
            </a:rPr>
            <a:t>.</a:t>
          </a:r>
        </a:p>
      </dgm:t>
    </dgm:pt>
    <dgm:pt modelId="{1518CBD5-CD1E-4110-B750-2E87E734D1BA}" type="parTrans" cxnId="{92992ED6-0B16-4930-8E82-7C3F3D67BBC0}">
      <dgm:prSet/>
      <dgm:spPr/>
      <dgm:t>
        <a:bodyPr/>
        <a:lstStyle/>
        <a:p>
          <a:endParaRPr lang="en-US"/>
        </a:p>
      </dgm:t>
    </dgm:pt>
    <dgm:pt modelId="{F21284BA-10F0-45E2-A84C-EB8E9CCB189B}" type="sibTrans" cxnId="{92992ED6-0B16-4930-8E82-7C3F3D67BBC0}">
      <dgm:prSet/>
      <dgm:spPr/>
      <dgm:t>
        <a:bodyPr/>
        <a:lstStyle/>
        <a:p>
          <a:endParaRPr lang="en-US"/>
        </a:p>
      </dgm:t>
    </dgm:pt>
    <dgm:pt modelId="{363624A8-A98B-4E95-A677-0F2E10BBFC81}">
      <dgm:prSet phldrT="[Text]" custT="1"/>
      <dgm:spPr>
        <a:solidFill>
          <a:schemeClr val="accent2">
            <a:lumMod val="60000"/>
            <a:lumOff val="40000"/>
          </a:schemeClr>
        </a:solidFill>
      </dgm:spPr>
      <dgm:t>
        <a:bodyPr/>
        <a:lstStyle/>
        <a:p>
          <a:r>
            <a:rPr lang="en-US" sz="3200" b="1" dirty="0" smtClean="0">
              <a:solidFill>
                <a:srgbClr val="C00000"/>
              </a:solidFill>
              <a:latin typeface="Times New Roman" panose="02020603050405020304" pitchFamily="18" charset="0"/>
              <a:cs typeface="Times New Roman" panose="02020603050405020304" pitchFamily="18" charset="0"/>
            </a:rPr>
            <a:t>PHẦN MỞ NÚT: </a:t>
          </a:r>
          <a:r>
            <a:rPr lang="en-US" sz="3600" dirty="0" err="1" smtClean="0">
              <a:solidFill>
                <a:schemeClr val="tx1"/>
              </a:solidFill>
              <a:latin typeface="Times New Roman" panose="02020603050405020304" pitchFamily="18" charset="0"/>
              <a:cs typeface="Times New Roman" panose="02020603050405020304" pitchFamily="18" charset="0"/>
            </a:rPr>
            <a:t>Hóa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giải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mâu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thuẫn</a:t>
          </a:r>
          <a:r>
            <a:rPr lang="en-US" sz="3700" dirty="0" smtClean="0">
              <a:solidFill>
                <a:schemeClr val="tx1"/>
              </a:solidFill>
              <a:latin typeface="Times New Roman" panose="02020603050405020304" pitchFamily="18" charset="0"/>
              <a:cs typeface="Times New Roman" panose="02020603050405020304" pitchFamily="18" charset="0"/>
            </a:rPr>
            <a:t>.</a:t>
          </a:r>
        </a:p>
      </dgm:t>
    </dgm:pt>
    <dgm:pt modelId="{2B705935-1792-408B-BC8E-93FA265F57EF}" type="parTrans" cxnId="{C2A802FA-6594-4B17-81BC-0ACC93780A81}">
      <dgm:prSet/>
      <dgm:spPr/>
      <dgm:t>
        <a:bodyPr/>
        <a:lstStyle/>
        <a:p>
          <a:endParaRPr lang="en-US"/>
        </a:p>
      </dgm:t>
    </dgm:pt>
    <dgm:pt modelId="{FD235463-5F69-45D7-B0F8-2797EE59DB4B}" type="sibTrans" cxnId="{C2A802FA-6594-4B17-81BC-0ACC93780A81}">
      <dgm:prSet/>
      <dgm:spPr/>
      <dgm:t>
        <a:bodyPr/>
        <a:lstStyle/>
        <a:p>
          <a:endParaRPr lang="en-US"/>
        </a:p>
      </dgm:t>
    </dgm:pt>
    <dgm:pt modelId="{CA354AF3-CA68-4F49-84F8-138FE9CCD5DC}" type="pres">
      <dgm:prSet presAssocID="{68C701F7-0908-4BDC-A3C6-DC18649D94CD}" presName="outerComposite" presStyleCnt="0">
        <dgm:presLayoutVars>
          <dgm:chMax val="5"/>
          <dgm:dir/>
          <dgm:resizeHandles val="exact"/>
        </dgm:presLayoutVars>
      </dgm:prSet>
      <dgm:spPr/>
      <dgm:t>
        <a:bodyPr/>
        <a:lstStyle/>
        <a:p>
          <a:endParaRPr lang="en-US"/>
        </a:p>
      </dgm:t>
    </dgm:pt>
    <dgm:pt modelId="{0A5DA4EC-CF43-4644-8D0B-7276ED5A34F8}" type="pres">
      <dgm:prSet presAssocID="{68C701F7-0908-4BDC-A3C6-DC18649D94CD}" presName="dummyMaxCanvas" presStyleCnt="0">
        <dgm:presLayoutVars/>
      </dgm:prSet>
      <dgm:spPr/>
    </dgm:pt>
    <dgm:pt modelId="{4FC91758-B811-47ED-9C19-31A698749EAF}" type="pres">
      <dgm:prSet presAssocID="{68C701F7-0908-4BDC-A3C6-DC18649D94CD}" presName="FiveNodes_1" presStyleLbl="node1" presStyleIdx="0" presStyleCnt="5">
        <dgm:presLayoutVars>
          <dgm:bulletEnabled val="1"/>
        </dgm:presLayoutVars>
      </dgm:prSet>
      <dgm:spPr/>
      <dgm:t>
        <a:bodyPr/>
        <a:lstStyle/>
        <a:p>
          <a:endParaRPr lang="en-US"/>
        </a:p>
      </dgm:t>
    </dgm:pt>
    <dgm:pt modelId="{96C80940-9F5B-4C15-9165-2DB8A7127113}" type="pres">
      <dgm:prSet presAssocID="{68C701F7-0908-4BDC-A3C6-DC18649D94CD}" presName="FiveNodes_2" presStyleLbl="node1" presStyleIdx="1" presStyleCnt="5">
        <dgm:presLayoutVars>
          <dgm:bulletEnabled val="1"/>
        </dgm:presLayoutVars>
      </dgm:prSet>
      <dgm:spPr/>
      <dgm:t>
        <a:bodyPr/>
        <a:lstStyle/>
        <a:p>
          <a:endParaRPr lang="en-US"/>
        </a:p>
      </dgm:t>
    </dgm:pt>
    <dgm:pt modelId="{3BD407D7-5F1B-4C58-9AFB-F6C7E7164249}" type="pres">
      <dgm:prSet presAssocID="{68C701F7-0908-4BDC-A3C6-DC18649D94CD}" presName="FiveNodes_3" presStyleLbl="node1" presStyleIdx="2" presStyleCnt="5">
        <dgm:presLayoutVars>
          <dgm:bulletEnabled val="1"/>
        </dgm:presLayoutVars>
      </dgm:prSet>
      <dgm:spPr/>
      <dgm:t>
        <a:bodyPr/>
        <a:lstStyle/>
        <a:p>
          <a:endParaRPr lang="en-US"/>
        </a:p>
      </dgm:t>
    </dgm:pt>
    <dgm:pt modelId="{DCF2B184-D34D-4C10-BF0D-47233A84CF65}" type="pres">
      <dgm:prSet presAssocID="{68C701F7-0908-4BDC-A3C6-DC18649D94CD}" presName="FiveNodes_4" presStyleLbl="node1" presStyleIdx="3" presStyleCnt="5">
        <dgm:presLayoutVars>
          <dgm:bulletEnabled val="1"/>
        </dgm:presLayoutVars>
      </dgm:prSet>
      <dgm:spPr/>
      <dgm:t>
        <a:bodyPr/>
        <a:lstStyle/>
        <a:p>
          <a:endParaRPr lang="en-US"/>
        </a:p>
      </dgm:t>
    </dgm:pt>
    <dgm:pt modelId="{0DE530BB-48EF-4852-BD48-655ADA466632}" type="pres">
      <dgm:prSet presAssocID="{68C701F7-0908-4BDC-A3C6-DC18649D94CD}" presName="FiveNodes_5" presStyleLbl="node1" presStyleIdx="4" presStyleCnt="5">
        <dgm:presLayoutVars>
          <dgm:bulletEnabled val="1"/>
        </dgm:presLayoutVars>
      </dgm:prSet>
      <dgm:spPr/>
      <dgm:t>
        <a:bodyPr/>
        <a:lstStyle/>
        <a:p>
          <a:endParaRPr lang="en-US"/>
        </a:p>
      </dgm:t>
    </dgm:pt>
    <dgm:pt modelId="{BB278EF5-FF4A-4167-87B6-7E72063E02FA}" type="pres">
      <dgm:prSet presAssocID="{68C701F7-0908-4BDC-A3C6-DC18649D94CD}" presName="FiveConn_1-2" presStyleLbl="fgAccFollowNode1" presStyleIdx="0" presStyleCnt="4">
        <dgm:presLayoutVars>
          <dgm:bulletEnabled val="1"/>
        </dgm:presLayoutVars>
      </dgm:prSet>
      <dgm:spPr/>
      <dgm:t>
        <a:bodyPr/>
        <a:lstStyle/>
        <a:p>
          <a:endParaRPr lang="en-US"/>
        </a:p>
      </dgm:t>
    </dgm:pt>
    <dgm:pt modelId="{C2C95564-896C-4357-9BAF-E1D594C9B336}" type="pres">
      <dgm:prSet presAssocID="{68C701F7-0908-4BDC-A3C6-DC18649D94CD}" presName="FiveConn_2-3" presStyleLbl="fgAccFollowNode1" presStyleIdx="1" presStyleCnt="4">
        <dgm:presLayoutVars>
          <dgm:bulletEnabled val="1"/>
        </dgm:presLayoutVars>
      </dgm:prSet>
      <dgm:spPr/>
      <dgm:t>
        <a:bodyPr/>
        <a:lstStyle/>
        <a:p>
          <a:endParaRPr lang="en-US"/>
        </a:p>
      </dgm:t>
    </dgm:pt>
    <dgm:pt modelId="{18CA38E3-495F-4A40-A2D3-DDA270D180E4}" type="pres">
      <dgm:prSet presAssocID="{68C701F7-0908-4BDC-A3C6-DC18649D94CD}" presName="FiveConn_3-4" presStyleLbl="fgAccFollowNode1" presStyleIdx="2" presStyleCnt="4">
        <dgm:presLayoutVars>
          <dgm:bulletEnabled val="1"/>
        </dgm:presLayoutVars>
      </dgm:prSet>
      <dgm:spPr/>
      <dgm:t>
        <a:bodyPr/>
        <a:lstStyle/>
        <a:p>
          <a:endParaRPr lang="en-US"/>
        </a:p>
      </dgm:t>
    </dgm:pt>
    <dgm:pt modelId="{DC8019DE-5479-4445-A28B-1082A19B8EC8}" type="pres">
      <dgm:prSet presAssocID="{68C701F7-0908-4BDC-A3C6-DC18649D94CD}" presName="FiveConn_4-5" presStyleLbl="fgAccFollowNode1" presStyleIdx="3" presStyleCnt="4">
        <dgm:presLayoutVars>
          <dgm:bulletEnabled val="1"/>
        </dgm:presLayoutVars>
      </dgm:prSet>
      <dgm:spPr/>
      <dgm:t>
        <a:bodyPr/>
        <a:lstStyle/>
        <a:p>
          <a:endParaRPr lang="en-US"/>
        </a:p>
      </dgm:t>
    </dgm:pt>
    <dgm:pt modelId="{6F1B68E5-9563-49EE-BF46-A60D840094A2}" type="pres">
      <dgm:prSet presAssocID="{68C701F7-0908-4BDC-A3C6-DC18649D94CD}" presName="FiveNodes_1_text" presStyleLbl="node1" presStyleIdx="4" presStyleCnt="5">
        <dgm:presLayoutVars>
          <dgm:bulletEnabled val="1"/>
        </dgm:presLayoutVars>
      </dgm:prSet>
      <dgm:spPr/>
      <dgm:t>
        <a:bodyPr/>
        <a:lstStyle/>
        <a:p>
          <a:endParaRPr lang="en-US"/>
        </a:p>
      </dgm:t>
    </dgm:pt>
    <dgm:pt modelId="{8E1D4369-F828-47B4-9CAB-D8C3B45FD2E1}" type="pres">
      <dgm:prSet presAssocID="{68C701F7-0908-4BDC-A3C6-DC18649D94CD}" presName="FiveNodes_2_text" presStyleLbl="node1" presStyleIdx="4" presStyleCnt="5">
        <dgm:presLayoutVars>
          <dgm:bulletEnabled val="1"/>
        </dgm:presLayoutVars>
      </dgm:prSet>
      <dgm:spPr/>
      <dgm:t>
        <a:bodyPr/>
        <a:lstStyle/>
        <a:p>
          <a:endParaRPr lang="en-US"/>
        </a:p>
      </dgm:t>
    </dgm:pt>
    <dgm:pt modelId="{B0B2CA80-F3E7-441A-AD1D-3E464A08EBA1}" type="pres">
      <dgm:prSet presAssocID="{68C701F7-0908-4BDC-A3C6-DC18649D94CD}" presName="FiveNodes_3_text" presStyleLbl="node1" presStyleIdx="4" presStyleCnt="5">
        <dgm:presLayoutVars>
          <dgm:bulletEnabled val="1"/>
        </dgm:presLayoutVars>
      </dgm:prSet>
      <dgm:spPr/>
      <dgm:t>
        <a:bodyPr/>
        <a:lstStyle/>
        <a:p>
          <a:endParaRPr lang="en-US"/>
        </a:p>
      </dgm:t>
    </dgm:pt>
    <dgm:pt modelId="{A255ACBB-23AF-4F6D-A5DB-52BD99079A27}" type="pres">
      <dgm:prSet presAssocID="{68C701F7-0908-4BDC-A3C6-DC18649D94CD}" presName="FiveNodes_4_text" presStyleLbl="node1" presStyleIdx="4" presStyleCnt="5">
        <dgm:presLayoutVars>
          <dgm:bulletEnabled val="1"/>
        </dgm:presLayoutVars>
      </dgm:prSet>
      <dgm:spPr/>
      <dgm:t>
        <a:bodyPr/>
        <a:lstStyle/>
        <a:p>
          <a:endParaRPr lang="en-US"/>
        </a:p>
      </dgm:t>
    </dgm:pt>
    <dgm:pt modelId="{76D566A5-036D-4B11-874E-6358A810C0F2}" type="pres">
      <dgm:prSet presAssocID="{68C701F7-0908-4BDC-A3C6-DC18649D94CD}" presName="FiveNodes_5_text" presStyleLbl="node1" presStyleIdx="4" presStyleCnt="5">
        <dgm:presLayoutVars>
          <dgm:bulletEnabled val="1"/>
        </dgm:presLayoutVars>
      </dgm:prSet>
      <dgm:spPr/>
      <dgm:t>
        <a:bodyPr/>
        <a:lstStyle/>
        <a:p>
          <a:endParaRPr lang="en-US"/>
        </a:p>
      </dgm:t>
    </dgm:pt>
  </dgm:ptLst>
  <dgm:cxnLst>
    <dgm:cxn modelId="{9FD18EA4-0539-41C0-9E94-22B07EFE56EC}" type="presOf" srcId="{238E635B-3B89-44DB-81BA-0189EB24F125}" destId="{C2C95564-896C-4357-9BAF-E1D594C9B336}" srcOrd="0" destOrd="0" presId="urn:microsoft.com/office/officeart/2005/8/layout/vProcess5"/>
    <dgm:cxn modelId="{A909B963-8573-46C4-BEB4-20E101E701C2}" srcId="{68C701F7-0908-4BDC-A3C6-DC18649D94CD}" destId="{EA411EDC-AD1E-45AF-A63F-6BD8B74CD649}" srcOrd="2" destOrd="0" parTransId="{87250FDA-7C8F-4A66-818B-96C8C7A96574}" sibTransId="{4289CDB8-034D-4073-8D0C-6739E6E03799}"/>
    <dgm:cxn modelId="{45ADB160-1D80-44F3-A013-274C4E1A691E}" type="presOf" srcId="{8A95E6F6-596C-4B22-A6B5-C49A1B32F7DC}" destId="{4FC91758-B811-47ED-9C19-31A698749EAF}" srcOrd="0" destOrd="0" presId="urn:microsoft.com/office/officeart/2005/8/layout/vProcess5"/>
    <dgm:cxn modelId="{C2A802FA-6594-4B17-81BC-0ACC93780A81}" srcId="{68C701F7-0908-4BDC-A3C6-DC18649D94CD}" destId="{363624A8-A98B-4E95-A677-0F2E10BBFC81}" srcOrd="4" destOrd="0" parTransId="{2B705935-1792-408B-BC8E-93FA265F57EF}" sibTransId="{FD235463-5F69-45D7-B0F8-2797EE59DB4B}"/>
    <dgm:cxn modelId="{B7577C2E-6D13-4AF4-B406-8138149078C6}" srcId="{68C701F7-0908-4BDC-A3C6-DC18649D94CD}" destId="{21C6FFA8-74A1-4358-90BB-7603C298806C}" srcOrd="1" destOrd="0" parTransId="{B5300D76-B683-4B26-BFE5-DE448CAFE0E7}" sibTransId="{238E635B-3B89-44DB-81BA-0189EB24F125}"/>
    <dgm:cxn modelId="{85FAA33E-A587-40C1-9CBD-F8AC52345B13}" srcId="{68C701F7-0908-4BDC-A3C6-DC18649D94CD}" destId="{8A95E6F6-596C-4B22-A6B5-C49A1B32F7DC}" srcOrd="0" destOrd="0" parTransId="{750BB3C0-3A60-4152-B318-A35656028D0C}" sibTransId="{EA42D9BF-47EC-49F5-98D3-1710AB1F8C3E}"/>
    <dgm:cxn modelId="{A4AC40A7-B5C9-4188-8297-3E593493EAD1}" type="presOf" srcId="{EA411EDC-AD1E-45AF-A63F-6BD8B74CD649}" destId="{3BD407D7-5F1B-4C58-9AFB-F6C7E7164249}" srcOrd="0" destOrd="0" presId="urn:microsoft.com/office/officeart/2005/8/layout/vProcess5"/>
    <dgm:cxn modelId="{22E9D6DD-B562-4CDC-821A-491D39FF605F}" type="presOf" srcId="{4289CDB8-034D-4073-8D0C-6739E6E03799}" destId="{18CA38E3-495F-4A40-A2D3-DDA270D180E4}" srcOrd="0" destOrd="0" presId="urn:microsoft.com/office/officeart/2005/8/layout/vProcess5"/>
    <dgm:cxn modelId="{0C123191-B6DE-41FC-B248-60B767A4D891}" type="presOf" srcId="{363624A8-A98B-4E95-A677-0F2E10BBFC81}" destId="{76D566A5-036D-4B11-874E-6358A810C0F2}" srcOrd="1" destOrd="0" presId="urn:microsoft.com/office/officeart/2005/8/layout/vProcess5"/>
    <dgm:cxn modelId="{168A9A2C-AE93-4D3A-B309-A1EB0BDBC455}" type="presOf" srcId="{363624A8-A98B-4E95-A677-0F2E10BBFC81}" destId="{0DE530BB-48EF-4852-BD48-655ADA466632}" srcOrd="0" destOrd="0" presId="urn:microsoft.com/office/officeart/2005/8/layout/vProcess5"/>
    <dgm:cxn modelId="{3DBE6124-1A38-41BB-AF07-83C0B53FDFD9}" type="presOf" srcId="{D74134D4-ECFF-42F5-AB3C-D7AD735DCF6D}" destId="{A255ACBB-23AF-4F6D-A5DB-52BD99079A27}" srcOrd="1" destOrd="0" presId="urn:microsoft.com/office/officeart/2005/8/layout/vProcess5"/>
    <dgm:cxn modelId="{22FE6BE7-BF4B-43FE-BDE0-1EA0F8CBCC23}" type="presOf" srcId="{8A95E6F6-596C-4B22-A6B5-C49A1B32F7DC}" destId="{6F1B68E5-9563-49EE-BF46-A60D840094A2}" srcOrd="1" destOrd="0" presId="urn:microsoft.com/office/officeart/2005/8/layout/vProcess5"/>
    <dgm:cxn modelId="{3B6146FF-EC48-4DBD-9A73-09753E49921E}" type="presOf" srcId="{EA411EDC-AD1E-45AF-A63F-6BD8B74CD649}" destId="{B0B2CA80-F3E7-441A-AD1D-3E464A08EBA1}" srcOrd="1" destOrd="0" presId="urn:microsoft.com/office/officeart/2005/8/layout/vProcess5"/>
    <dgm:cxn modelId="{448418E0-3FFA-44E3-B6FB-F1E9EE318DED}" type="presOf" srcId="{68C701F7-0908-4BDC-A3C6-DC18649D94CD}" destId="{CA354AF3-CA68-4F49-84F8-138FE9CCD5DC}" srcOrd="0" destOrd="0" presId="urn:microsoft.com/office/officeart/2005/8/layout/vProcess5"/>
    <dgm:cxn modelId="{9AD1D57D-74CA-4CEB-BB2D-877ACE12AFBB}" type="presOf" srcId="{D74134D4-ECFF-42F5-AB3C-D7AD735DCF6D}" destId="{DCF2B184-D34D-4C10-BF0D-47233A84CF65}" srcOrd="0" destOrd="0" presId="urn:microsoft.com/office/officeart/2005/8/layout/vProcess5"/>
    <dgm:cxn modelId="{E873C9F2-7C3F-4EDD-AE60-C7E2324DA183}" type="presOf" srcId="{21C6FFA8-74A1-4358-90BB-7603C298806C}" destId="{8E1D4369-F828-47B4-9CAB-D8C3B45FD2E1}" srcOrd="1" destOrd="0" presId="urn:microsoft.com/office/officeart/2005/8/layout/vProcess5"/>
    <dgm:cxn modelId="{0B41C122-36EF-4EC1-B97E-D6393FD63FC1}" type="presOf" srcId="{F21284BA-10F0-45E2-A84C-EB8E9CCB189B}" destId="{DC8019DE-5479-4445-A28B-1082A19B8EC8}" srcOrd="0" destOrd="0" presId="urn:microsoft.com/office/officeart/2005/8/layout/vProcess5"/>
    <dgm:cxn modelId="{92992ED6-0B16-4930-8E82-7C3F3D67BBC0}" srcId="{68C701F7-0908-4BDC-A3C6-DC18649D94CD}" destId="{D74134D4-ECFF-42F5-AB3C-D7AD735DCF6D}" srcOrd="3" destOrd="0" parTransId="{1518CBD5-CD1E-4110-B750-2E87E734D1BA}" sibTransId="{F21284BA-10F0-45E2-A84C-EB8E9CCB189B}"/>
    <dgm:cxn modelId="{435E6C1C-6A43-49CC-81A7-7C419F9532E1}" type="presOf" srcId="{EA42D9BF-47EC-49F5-98D3-1710AB1F8C3E}" destId="{BB278EF5-FF4A-4167-87B6-7E72063E02FA}" srcOrd="0" destOrd="0" presId="urn:microsoft.com/office/officeart/2005/8/layout/vProcess5"/>
    <dgm:cxn modelId="{1145A25F-C746-438F-B83C-7658FD77D149}" type="presOf" srcId="{21C6FFA8-74A1-4358-90BB-7603C298806C}" destId="{96C80940-9F5B-4C15-9165-2DB8A7127113}" srcOrd="0" destOrd="0" presId="urn:microsoft.com/office/officeart/2005/8/layout/vProcess5"/>
    <dgm:cxn modelId="{A85C78A3-5395-4A48-94A7-A3520A8DEE5B}" type="presParOf" srcId="{CA354AF3-CA68-4F49-84F8-138FE9CCD5DC}" destId="{0A5DA4EC-CF43-4644-8D0B-7276ED5A34F8}" srcOrd="0" destOrd="0" presId="urn:microsoft.com/office/officeart/2005/8/layout/vProcess5"/>
    <dgm:cxn modelId="{978A3ACE-46F6-4660-82A0-CE8A9DD5AFA1}" type="presParOf" srcId="{CA354AF3-CA68-4F49-84F8-138FE9CCD5DC}" destId="{4FC91758-B811-47ED-9C19-31A698749EAF}" srcOrd="1" destOrd="0" presId="urn:microsoft.com/office/officeart/2005/8/layout/vProcess5"/>
    <dgm:cxn modelId="{8891F3F5-10D3-4BBA-AF47-426A0E65B584}" type="presParOf" srcId="{CA354AF3-CA68-4F49-84F8-138FE9CCD5DC}" destId="{96C80940-9F5B-4C15-9165-2DB8A7127113}" srcOrd="2" destOrd="0" presId="urn:microsoft.com/office/officeart/2005/8/layout/vProcess5"/>
    <dgm:cxn modelId="{404FD3B5-0A96-4A6B-B843-15EF85802A8B}" type="presParOf" srcId="{CA354AF3-CA68-4F49-84F8-138FE9CCD5DC}" destId="{3BD407D7-5F1B-4C58-9AFB-F6C7E7164249}" srcOrd="3" destOrd="0" presId="urn:microsoft.com/office/officeart/2005/8/layout/vProcess5"/>
    <dgm:cxn modelId="{162FA777-1500-4B54-8ABE-C0A99C510C9D}" type="presParOf" srcId="{CA354AF3-CA68-4F49-84F8-138FE9CCD5DC}" destId="{DCF2B184-D34D-4C10-BF0D-47233A84CF65}" srcOrd="4" destOrd="0" presId="urn:microsoft.com/office/officeart/2005/8/layout/vProcess5"/>
    <dgm:cxn modelId="{A5C1195C-F91B-4F6A-BD6C-FC0AFC8BEE8B}" type="presParOf" srcId="{CA354AF3-CA68-4F49-84F8-138FE9CCD5DC}" destId="{0DE530BB-48EF-4852-BD48-655ADA466632}" srcOrd="5" destOrd="0" presId="urn:microsoft.com/office/officeart/2005/8/layout/vProcess5"/>
    <dgm:cxn modelId="{783E6564-D630-47E8-9D4A-AEE7F7D766AF}" type="presParOf" srcId="{CA354AF3-CA68-4F49-84F8-138FE9CCD5DC}" destId="{BB278EF5-FF4A-4167-87B6-7E72063E02FA}" srcOrd="6" destOrd="0" presId="urn:microsoft.com/office/officeart/2005/8/layout/vProcess5"/>
    <dgm:cxn modelId="{8C133CF5-D045-4E06-8F4A-59B62431DFDF}" type="presParOf" srcId="{CA354AF3-CA68-4F49-84F8-138FE9CCD5DC}" destId="{C2C95564-896C-4357-9BAF-E1D594C9B336}" srcOrd="7" destOrd="0" presId="urn:microsoft.com/office/officeart/2005/8/layout/vProcess5"/>
    <dgm:cxn modelId="{C69F7156-72B7-4FFF-8610-D47EFE3DDD9A}" type="presParOf" srcId="{CA354AF3-CA68-4F49-84F8-138FE9CCD5DC}" destId="{18CA38E3-495F-4A40-A2D3-DDA270D180E4}" srcOrd="8" destOrd="0" presId="urn:microsoft.com/office/officeart/2005/8/layout/vProcess5"/>
    <dgm:cxn modelId="{F52369A3-454A-4E20-B2B1-44EAB3C70CCD}" type="presParOf" srcId="{CA354AF3-CA68-4F49-84F8-138FE9CCD5DC}" destId="{DC8019DE-5479-4445-A28B-1082A19B8EC8}" srcOrd="9" destOrd="0" presId="urn:microsoft.com/office/officeart/2005/8/layout/vProcess5"/>
    <dgm:cxn modelId="{137E783B-1914-4C70-B807-C5F51916A90F}" type="presParOf" srcId="{CA354AF3-CA68-4F49-84F8-138FE9CCD5DC}" destId="{6F1B68E5-9563-49EE-BF46-A60D840094A2}" srcOrd="10" destOrd="0" presId="urn:microsoft.com/office/officeart/2005/8/layout/vProcess5"/>
    <dgm:cxn modelId="{829BE9D9-3F7A-4393-9E4A-934B693B73BA}" type="presParOf" srcId="{CA354AF3-CA68-4F49-84F8-138FE9CCD5DC}" destId="{8E1D4369-F828-47B4-9CAB-D8C3B45FD2E1}" srcOrd="11" destOrd="0" presId="urn:microsoft.com/office/officeart/2005/8/layout/vProcess5"/>
    <dgm:cxn modelId="{16952F8A-CBE3-4B31-885F-F3E7315D8A95}" type="presParOf" srcId="{CA354AF3-CA68-4F49-84F8-138FE9CCD5DC}" destId="{B0B2CA80-F3E7-441A-AD1D-3E464A08EBA1}" srcOrd="12" destOrd="0" presId="urn:microsoft.com/office/officeart/2005/8/layout/vProcess5"/>
    <dgm:cxn modelId="{132580A0-ACA6-43DC-A7C1-51EF27966B14}" type="presParOf" srcId="{CA354AF3-CA68-4F49-84F8-138FE9CCD5DC}" destId="{A255ACBB-23AF-4F6D-A5DB-52BD99079A27}" srcOrd="13" destOrd="0" presId="urn:microsoft.com/office/officeart/2005/8/layout/vProcess5"/>
    <dgm:cxn modelId="{10BF248E-065C-4FE8-925D-F893AE18243F}" type="presParOf" srcId="{CA354AF3-CA68-4F49-84F8-138FE9CCD5DC}" destId="{76D566A5-036D-4B11-874E-6358A810C0F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2F3AED-9EE9-B180-631A-2C7F16EEF5E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46BFF0C8-128F-6612-B8AA-DC2E3D140E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D0DC2AC9-9E38-FFC5-A16A-F0F0AEC899C3}"/>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5" name="Chỗ dành sẵn cho Chân trang 4">
            <a:extLst>
              <a:ext uri="{FF2B5EF4-FFF2-40B4-BE49-F238E27FC236}">
                <a16:creationId xmlns:a16="http://schemas.microsoft.com/office/drawing/2014/main" xmlns="" id="{A9070BAF-7477-341A-AC24-382C3A92AC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E4179A37-1324-167C-3172-72AA925F0182}"/>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194012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A16B928-CB3C-87B9-3ED7-D2A95798A84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08E976C6-4BBD-905F-87EE-F6EDD997232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F429EB0-9B78-7166-9699-0BDE89766E6A}"/>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5" name="Chỗ dành sẵn cho Chân trang 4">
            <a:extLst>
              <a:ext uri="{FF2B5EF4-FFF2-40B4-BE49-F238E27FC236}">
                <a16:creationId xmlns:a16="http://schemas.microsoft.com/office/drawing/2014/main" xmlns="" id="{20AD840C-5341-EAE7-D1C1-3F8825E6FFF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8C6DFDC-A894-A96A-ADB5-40C969359916}"/>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2901379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15449A6-975A-6756-22B9-50CF1B883C3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AF2DBA57-D64A-67D2-7228-9E322C70FA0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D472FA7-3592-7ADA-84E3-6488DE0BC526}"/>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5" name="Chỗ dành sẵn cho Chân trang 4">
            <a:extLst>
              <a:ext uri="{FF2B5EF4-FFF2-40B4-BE49-F238E27FC236}">
                <a16:creationId xmlns:a16="http://schemas.microsoft.com/office/drawing/2014/main" xmlns="" id="{3AFB7AF4-31C4-DFAB-AB51-3B750B7797C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38BE77E-B7F9-A176-4B88-CF412201E649}"/>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274429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944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50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83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723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707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417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234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83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EA84820-340B-C586-D93C-5F9463BCFA8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B46B7FB3-2B55-9D00-DD12-B10A4E1ABB8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C10D44B-79AE-D0BF-472A-490124E0CC9E}"/>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5" name="Chỗ dành sẵn cho Chân trang 4">
            <a:extLst>
              <a:ext uri="{FF2B5EF4-FFF2-40B4-BE49-F238E27FC236}">
                <a16:creationId xmlns:a16="http://schemas.microsoft.com/office/drawing/2014/main" xmlns="" id="{076AD9F7-B16C-0F80-C6A8-61DBCBED11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A2F375D-2FE9-432B-3C98-F3BE8BE8D2D7}"/>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2655029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860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984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200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01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893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57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336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87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371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75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E3662DB-0388-84BE-56E4-3B12D13D8EB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F4EC8AF-40F4-5F84-3703-8A98A2039B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B0614CC2-C595-EB46-AC81-8190FC7B7FC0}"/>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5" name="Chỗ dành sẵn cho Chân trang 4">
            <a:extLst>
              <a:ext uri="{FF2B5EF4-FFF2-40B4-BE49-F238E27FC236}">
                <a16:creationId xmlns:a16="http://schemas.microsoft.com/office/drawing/2014/main" xmlns="" id="{E6CC5D99-918C-2CE0-2224-8BB36BF0657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3FB9964-9514-312C-EB43-C9913C0EC1B1}"/>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205485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366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668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426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419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385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113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532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183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60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9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B3589AE-7F1A-89A9-3225-850F9F7DF0D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4CDF171-7572-C6CC-77BF-0D255E410AD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31FF7578-AA17-0075-958F-5421193A144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E8B451F3-1AEA-E8F5-7B1E-6E04CA6E9873}"/>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6" name="Chỗ dành sẵn cho Chân trang 5">
            <a:extLst>
              <a:ext uri="{FF2B5EF4-FFF2-40B4-BE49-F238E27FC236}">
                <a16:creationId xmlns:a16="http://schemas.microsoft.com/office/drawing/2014/main" xmlns="" id="{D19ACB07-278D-4614-F8E0-F2B39DD6D6F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7BBC492-F05A-BAEE-321B-3AD97D1EDCAA}"/>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27076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73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710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18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521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532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440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042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403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115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125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E3EF4DE-7B1B-A50F-952C-29869021FD69}"/>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93D6495F-1915-6E7E-A2FF-0017506F9D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54ECE7B-B191-5915-FE0A-95DE23A158F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51B3DD56-BD76-AF28-C637-BD37CC8728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587A12AC-0CFC-916C-10F2-8E3E5BACD76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D0D7781D-3731-354B-BF96-6CB86B75881C}"/>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8" name="Chỗ dành sẵn cho Chân trang 7">
            <a:extLst>
              <a:ext uri="{FF2B5EF4-FFF2-40B4-BE49-F238E27FC236}">
                <a16:creationId xmlns:a16="http://schemas.microsoft.com/office/drawing/2014/main" xmlns="" id="{2E06E01E-9BC3-7578-58AB-49066D15F8E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5E173E69-FEA1-F839-339F-E4CE5357F850}"/>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3305405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82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947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397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391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263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6951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373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911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33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64B6C0A-3389-63D7-A1BA-FCDFE53CF54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5EF1401A-9178-16D4-13BF-BC05B20BADED}"/>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4" name="Chỗ dành sẵn cho Chân trang 3">
            <a:extLst>
              <a:ext uri="{FF2B5EF4-FFF2-40B4-BE49-F238E27FC236}">
                <a16:creationId xmlns:a16="http://schemas.microsoft.com/office/drawing/2014/main" xmlns="" id="{9AF2420D-DE13-4EDE-65F9-DBBDA04755A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F488664E-212C-BC61-F788-16702E1E9963}"/>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16253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34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631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66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2766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65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0441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89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83E5630B-CFAE-F8AC-E25F-43B2E5B72D38}"/>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3" name="Chỗ dành sẵn cho Chân trang 2">
            <a:extLst>
              <a:ext uri="{FF2B5EF4-FFF2-40B4-BE49-F238E27FC236}">
                <a16:creationId xmlns:a16="http://schemas.microsoft.com/office/drawing/2014/main" xmlns="" id="{F7B9676D-7795-A1C7-0678-8620E0031DA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C79D6896-F298-BC3F-1616-9CA8F3BD622D}"/>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2565391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C8D8AF3-3F9B-5BB4-81A2-878F71949F1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0517BE7-9539-0EFA-F753-5592502094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CBB17193-60E0-0DD5-637C-1DC0626B5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AFE5856-837B-2422-D450-E3ECEFF76A18}"/>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6" name="Chỗ dành sẵn cho Chân trang 5">
            <a:extLst>
              <a:ext uri="{FF2B5EF4-FFF2-40B4-BE49-F238E27FC236}">
                <a16:creationId xmlns:a16="http://schemas.microsoft.com/office/drawing/2014/main" xmlns="" id="{00518832-C09B-BB62-51C7-2B274F8A8B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02A614C0-D6B3-8A45-3B46-CE71202CC89C}"/>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2443023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A6E6377-81AE-D4B4-053F-71E3FF0D754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6FF02CBA-107B-A0A6-CA67-F68831F1B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7E492722-24E3-7D17-70FF-B173D7FDC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8C697F2-71EB-83B2-843B-E169AA00A4E9}"/>
              </a:ext>
            </a:extLst>
          </p:cNvPr>
          <p:cNvSpPr>
            <a:spLocks noGrp="1"/>
          </p:cNvSpPr>
          <p:nvPr>
            <p:ph type="dt" sz="half" idx="10"/>
          </p:nvPr>
        </p:nvSpPr>
        <p:spPr/>
        <p:txBody>
          <a:bodyPr/>
          <a:lstStyle/>
          <a:p>
            <a:fld id="{F61064B3-C40A-452B-B2FD-7A504210814A}" type="datetimeFigureOut">
              <a:rPr lang="en-US" smtClean="0"/>
              <a:t>8/28/2025</a:t>
            </a:fld>
            <a:endParaRPr lang="en-US"/>
          </a:p>
        </p:txBody>
      </p:sp>
      <p:sp>
        <p:nvSpPr>
          <p:cNvPr id="6" name="Chỗ dành sẵn cho Chân trang 5">
            <a:extLst>
              <a:ext uri="{FF2B5EF4-FFF2-40B4-BE49-F238E27FC236}">
                <a16:creationId xmlns:a16="http://schemas.microsoft.com/office/drawing/2014/main" xmlns="" id="{EFA8C5AC-A2AB-D270-937A-E6E519B496A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5B1D7EBA-ACCA-E286-D752-C40174A01C29}"/>
              </a:ext>
            </a:extLst>
          </p:cNvPr>
          <p:cNvSpPr>
            <a:spLocks noGrp="1"/>
          </p:cNvSpPr>
          <p:nvPr>
            <p:ph type="sldNum" sz="quarter" idx="12"/>
          </p:nvPr>
        </p:nvSpPr>
        <p:spPr/>
        <p:txBody>
          <a:bodyPr/>
          <a:lstStyle/>
          <a:p>
            <a:fld id="{6CD9C260-4584-4CBD-BEAC-C2125D03E5EF}" type="slidenum">
              <a:rPr lang="en-US" smtClean="0"/>
              <a:t>‹#›</a:t>
            </a:fld>
            <a:endParaRPr lang="en-US"/>
          </a:p>
        </p:txBody>
      </p:sp>
    </p:spTree>
    <p:extLst>
      <p:ext uri="{BB962C8B-B14F-4D97-AF65-F5344CB8AC3E}">
        <p14:creationId xmlns:p14="http://schemas.microsoft.com/office/powerpoint/2010/main" val="1262841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45262882-DAEA-5833-7E69-702E7A13C9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D35A250-20B9-1B5D-620C-0A746E4D63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998FACB-5D52-EF30-A25D-34762C731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064B3-C40A-452B-B2FD-7A504210814A}" type="datetimeFigureOut">
              <a:rPr lang="en-US" smtClean="0"/>
              <a:t>8/28/2025</a:t>
            </a:fld>
            <a:endParaRPr lang="en-US"/>
          </a:p>
        </p:txBody>
      </p:sp>
      <p:sp>
        <p:nvSpPr>
          <p:cNvPr id="5" name="Chỗ dành sẵn cho Chân trang 4">
            <a:extLst>
              <a:ext uri="{FF2B5EF4-FFF2-40B4-BE49-F238E27FC236}">
                <a16:creationId xmlns:a16="http://schemas.microsoft.com/office/drawing/2014/main" xmlns="" id="{7D5DC9B8-B62F-18B9-DAE7-2201F6A6A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BC6955C2-BACB-AA80-C4EB-901E78E885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9C260-4584-4CBD-BEAC-C2125D03E5EF}" type="slidenum">
              <a:rPr lang="en-US" smtClean="0"/>
              <a:t>‹#›</a:t>
            </a:fld>
            <a:endParaRPr lang="en-US"/>
          </a:p>
        </p:txBody>
      </p:sp>
    </p:spTree>
    <p:extLst>
      <p:ext uri="{BB962C8B-B14F-4D97-AF65-F5344CB8AC3E}">
        <p14:creationId xmlns:p14="http://schemas.microsoft.com/office/powerpoint/2010/main" val="189983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08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557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778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2707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60A370-212B-4DF7-AE1B-7AB3AA8956F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39833-1383-4234-8030-3501B49952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2761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g"/><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jp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6329589"/>
          </a:xfrm>
        </p:spPr>
        <p:txBody>
          <a:bodyPr>
            <a:normAutofit fontScale="90000"/>
          </a:bodyPr>
          <a:lstStyle/>
          <a:p>
            <a:pPr lvl="0" algn="ctr">
              <a:lnSpc>
                <a:spcPct val="100000"/>
              </a:lnSpc>
              <a:spcBef>
                <a:spcPts val="0"/>
              </a:spcBef>
            </a:pPr>
            <a:r>
              <a:rPr lang="en-US" sz="2000" b="1" dirty="0">
                <a:solidFill>
                  <a:srgbClr val="C00000"/>
                </a:solidFill>
                <a:latin typeface="Times New Roman" panose="02020603050405020304" pitchFamily="18" charset="0"/>
                <a:ea typeface="+mn-ea"/>
                <a:cs typeface="Times New Roman" panose="02020603050405020304" pitchFamily="18" charset="0"/>
              </a:rPr>
              <a:t>SỞ GIÁO DỤC VÀ ĐÀO TẠO BÌNH ĐỊNH</a:t>
            </a:r>
            <a:r>
              <a:rPr lang="en-US" sz="2000" b="1" dirty="0">
                <a:ln w="12700">
                  <a:solidFill>
                    <a:srgbClr val="44546A">
                      <a:lumMod val="75000"/>
                    </a:srgbClr>
                  </a:solidFill>
                  <a:prstDash val="solid"/>
                </a:ln>
                <a:solidFill>
                  <a:srgbClr val="C00000"/>
                </a:solidFill>
                <a:effectLst>
                  <a:outerShdw dist="38100" dir="2640000" algn="bl" rotWithShape="0">
                    <a:srgbClr val="44546A">
                      <a:lumMod val="75000"/>
                    </a:srgbClr>
                  </a:outerShdw>
                </a:effectLst>
                <a:latin typeface="Times New Roman" panose="02020603050405020304" pitchFamily="18" charset="0"/>
                <a:ea typeface="+mn-ea"/>
                <a:cs typeface="Times New Roman" panose="02020603050405020304" pitchFamily="18" charset="0"/>
              </a:rPr>
              <a:t/>
            </a:r>
            <a:br>
              <a:rPr lang="en-US" sz="2000" b="1" dirty="0">
                <a:ln w="12700">
                  <a:solidFill>
                    <a:srgbClr val="44546A">
                      <a:lumMod val="75000"/>
                    </a:srgbClr>
                  </a:solidFill>
                  <a:prstDash val="solid"/>
                </a:ln>
                <a:solidFill>
                  <a:srgbClr val="C00000"/>
                </a:solidFill>
                <a:effectLst>
                  <a:outerShdw dist="38100" dir="2640000" algn="bl" rotWithShape="0">
                    <a:srgbClr val="44546A">
                      <a:lumMod val="75000"/>
                    </a:srgbClr>
                  </a:outerShdw>
                </a:effectLst>
                <a:latin typeface="Times New Roman" panose="02020603050405020304" pitchFamily="18" charset="0"/>
                <a:ea typeface="+mn-ea"/>
                <a:cs typeface="Times New Roman" panose="02020603050405020304" pitchFamily="18" charset="0"/>
              </a:rPr>
            </a:br>
            <a:r>
              <a:rPr lang="en-US" sz="2000" b="1" dirty="0" smtClean="0">
                <a:ln w="12700">
                  <a:solidFill>
                    <a:srgbClr val="44546A">
                      <a:lumMod val="75000"/>
                    </a:srgbClr>
                  </a:solidFill>
                  <a:prstDash val="solid"/>
                </a:ln>
                <a:solidFill>
                  <a:srgbClr val="C00000"/>
                </a:solidFill>
                <a:effectLst>
                  <a:outerShdw dist="38100" dir="2640000" algn="bl" rotWithShape="0">
                    <a:srgbClr val="44546A">
                      <a:lumMod val="75000"/>
                    </a:srgbClr>
                  </a:outerShdw>
                </a:effectLst>
                <a:latin typeface="Times New Roman" panose="02020603050405020304" pitchFamily="18" charset="0"/>
                <a:ea typeface="+mn-ea"/>
                <a:cs typeface="Times New Roman" panose="02020603050405020304" pitchFamily="18" charset="0"/>
              </a:rPr>
              <a:t>TRƯỜNG THPT LÝ TỰ TRỌNG</a:t>
            </a:r>
            <a:r>
              <a:rPr lang="en-US" altLang="en-US" sz="3600" b="1" dirty="0" smtClean="0">
                <a:solidFill>
                  <a:srgbClr val="0563C1"/>
                </a:solidFill>
                <a:latin typeface="Times New Roman" panose="02020603050405020304" pitchFamily="18" charset="0"/>
                <a:ea typeface="Tahoma" panose="020B0604030504040204" pitchFamily="34" charset="0"/>
                <a:cs typeface="Times New Roman" panose="02020603050405020304" pitchFamily="18" charset="0"/>
              </a:rPr>
              <a:t/>
            </a:r>
            <a:br>
              <a:rPr lang="en-US" altLang="en-US" sz="3600" b="1" dirty="0" smtClean="0">
                <a:solidFill>
                  <a:srgbClr val="0563C1"/>
                </a:solidFill>
                <a:latin typeface="Times New Roman" panose="02020603050405020304" pitchFamily="18" charset="0"/>
                <a:ea typeface="Tahoma" panose="020B0604030504040204" pitchFamily="34" charset="0"/>
                <a:cs typeface="Times New Roman" panose="02020603050405020304" pitchFamily="18" charset="0"/>
              </a:rPr>
            </a:br>
            <a:r>
              <a:rPr lang="en-US" altLang="en-US" b="1" dirty="0" smtClean="0">
                <a:solidFill>
                  <a:srgbClr val="0563C1"/>
                </a:solidFill>
                <a:latin typeface="Times New Roman" panose="02020603050405020304" pitchFamily="18" charset="0"/>
                <a:ea typeface="+mn-ea"/>
                <a:cs typeface="Times New Roman" panose="02020603050405020304" pitchFamily="18" charset="0"/>
              </a:rPr>
              <a:t>MÔN NGỮ VĂN 10(CÁNH DIỀU)</a:t>
            </a:r>
            <a:r>
              <a:rPr lang="vi-VN" altLang="en-US" b="1" dirty="0" smtClean="0">
                <a:solidFill>
                  <a:srgbClr val="0563C1"/>
                </a:solidFill>
                <a:latin typeface="Times New Roman" panose="02020603050405020304" pitchFamily="18" charset="0"/>
                <a:ea typeface="+mn-ea"/>
                <a:cs typeface="Times New Roman" panose="02020603050405020304" pitchFamily="18" charset="0"/>
              </a:rPr>
              <a:t> </a:t>
            </a:r>
            <a:r>
              <a:rPr lang="en-US" altLang="en-US" b="1" dirty="0">
                <a:solidFill>
                  <a:srgbClr val="0563C1"/>
                </a:solidFill>
                <a:latin typeface="Times New Roman" panose="02020603050405020304" pitchFamily="18" charset="0"/>
                <a:ea typeface="+mn-ea"/>
                <a:cs typeface="Times New Roman" panose="02020603050405020304" pitchFamily="18" charset="0"/>
              </a:rPr>
              <a:t/>
            </a:r>
            <a:br>
              <a:rPr lang="en-US" altLang="en-US" b="1" dirty="0">
                <a:solidFill>
                  <a:srgbClr val="0563C1"/>
                </a:solidFill>
                <a:latin typeface="Times New Roman" panose="02020603050405020304" pitchFamily="18" charset="0"/>
                <a:ea typeface="+mn-ea"/>
                <a:cs typeface="Times New Roman" panose="02020603050405020304" pitchFamily="18" charset="0"/>
              </a:rPr>
            </a:br>
            <a:r>
              <a:rPr lang="vi-VN" altLang="en-US" b="1" dirty="0">
                <a:solidFill>
                  <a:prstClr val="black"/>
                </a:solidFill>
                <a:latin typeface="Times New Roman" panose="02020603050405020304" pitchFamily="18" charset="0"/>
                <a:ea typeface="+mn-ea"/>
                <a:cs typeface="Times New Roman" panose="02020603050405020304" pitchFamily="18" charset="0"/>
              </a:rPr>
              <a:t>Năm học </a:t>
            </a:r>
            <a:r>
              <a:rPr lang="vi-VN" altLang="en-US" b="1" dirty="0" smtClean="0">
                <a:solidFill>
                  <a:prstClr val="black"/>
                </a:solidFill>
                <a:latin typeface="Times New Roman" panose="02020603050405020304" pitchFamily="18" charset="0"/>
                <a:ea typeface="+mn-ea"/>
                <a:cs typeface="Times New Roman" panose="02020603050405020304" pitchFamily="18" charset="0"/>
              </a:rPr>
              <a:t>202</a:t>
            </a:r>
            <a:r>
              <a:rPr lang="en-US" altLang="en-US" b="1" dirty="0" smtClean="0">
                <a:solidFill>
                  <a:prstClr val="black"/>
                </a:solidFill>
                <a:latin typeface="Times New Roman" panose="02020603050405020304" pitchFamily="18" charset="0"/>
                <a:ea typeface="+mn-ea"/>
                <a:cs typeface="Times New Roman" panose="02020603050405020304" pitchFamily="18" charset="0"/>
              </a:rPr>
              <a:t>4</a:t>
            </a:r>
            <a:r>
              <a:rPr lang="vi-VN" altLang="en-US" b="1" dirty="0" smtClean="0">
                <a:solidFill>
                  <a:prstClr val="black"/>
                </a:solidFill>
                <a:latin typeface="Times New Roman" panose="02020603050405020304" pitchFamily="18" charset="0"/>
                <a:ea typeface="+mn-ea"/>
                <a:cs typeface="Times New Roman" panose="02020603050405020304" pitchFamily="18" charset="0"/>
              </a:rPr>
              <a:t>- 202</a:t>
            </a:r>
            <a:r>
              <a:rPr lang="en-US" altLang="en-US" b="1" dirty="0" smtClean="0">
                <a:solidFill>
                  <a:prstClr val="black"/>
                </a:solidFill>
                <a:latin typeface="Times New Roman" panose="02020603050405020304" pitchFamily="18" charset="0"/>
                <a:ea typeface="+mn-ea"/>
                <a:cs typeface="Times New Roman" panose="02020603050405020304" pitchFamily="18" charset="0"/>
              </a:rPr>
              <a:t>5</a:t>
            </a:r>
            <a:r>
              <a:rPr lang="en-US" altLang="en-US" b="1" dirty="0">
                <a:solidFill>
                  <a:prstClr val="black"/>
                </a:solidFill>
                <a:latin typeface="Times New Roman" panose="02020603050405020304" pitchFamily="18" charset="0"/>
                <a:ea typeface="+mn-ea"/>
                <a:cs typeface="Times New Roman" panose="02020603050405020304" pitchFamily="18" charset="0"/>
              </a:rPr>
              <a:t/>
            </a:r>
            <a:br>
              <a:rPr lang="en-US" altLang="en-US" b="1" dirty="0">
                <a:solidFill>
                  <a:prstClr val="black"/>
                </a:solidFill>
                <a:latin typeface="Times New Roman" panose="02020603050405020304" pitchFamily="18" charset="0"/>
                <a:ea typeface="+mn-ea"/>
                <a:cs typeface="Times New Roman" panose="02020603050405020304" pitchFamily="18" charset="0"/>
              </a:rPr>
            </a:br>
            <a:r>
              <a:rPr lang="en-US" altLang="en-US" b="1" dirty="0" smtClean="0">
                <a:solidFill>
                  <a:srgbClr val="0563C1"/>
                </a:solidFill>
                <a:latin typeface="Times New Roman" panose="02020603050405020304" pitchFamily="18" charset="0"/>
                <a:ea typeface="+mn-ea"/>
                <a:cs typeface="Times New Roman" panose="02020603050405020304" pitchFamily="18" charset="0"/>
              </a:rPr>
              <a:t/>
            </a:r>
            <a:br>
              <a:rPr lang="en-US" altLang="en-US" b="1" dirty="0" smtClean="0">
                <a:solidFill>
                  <a:srgbClr val="0563C1"/>
                </a:solidFill>
                <a:latin typeface="Times New Roman" panose="02020603050405020304" pitchFamily="18" charset="0"/>
                <a:ea typeface="+mn-ea"/>
                <a:cs typeface="Times New Roman" panose="02020603050405020304" pitchFamily="18" charset="0"/>
              </a:rPr>
            </a:br>
            <a:r>
              <a:rPr lang="en-US" altLang="en-US" sz="3600" b="1" dirty="0">
                <a:solidFill>
                  <a:srgbClr val="0563C1"/>
                </a:solidFill>
                <a:latin typeface="Times New Roman" panose="02020603050405020304" pitchFamily="18" charset="0"/>
                <a:ea typeface="+mn-ea"/>
                <a:cs typeface="+mn-cs"/>
              </a:rPr>
              <a:t/>
            </a:r>
            <a:br>
              <a:rPr lang="en-US" altLang="en-US" sz="3600" b="1" dirty="0">
                <a:solidFill>
                  <a:srgbClr val="0563C1"/>
                </a:solidFill>
                <a:latin typeface="Times New Roman" panose="02020603050405020304" pitchFamily="18" charset="0"/>
                <a:ea typeface="+mn-ea"/>
                <a:cs typeface="+mn-cs"/>
              </a:rPr>
            </a:br>
            <a:r>
              <a:rPr lang="en-US" altLang="en-US" sz="3600" b="1" dirty="0" smtClean="0">
                <a:solidFill>
                  <a:srgbClr val="0563C1"/>
                </a:solidFill>
                <a:latin typeface="Times New Roman" panose="02020603050405020304" pitchFamily="18" charset="0"/>
                <a:ea typeface="+mn-ea"/>
                <a:cs typeface="+mn-cs"/>
              </a:rPr>
              <a:t/>
            </a:r>
            <a:br>
              <a:rPr lang="en-US" altLang="en-US" sz="3600" b="1" dirty="0" smtClean="0">
                <a:solidFill>
                  <a:srgbClr val="0563C1"/>
                </a:solidFill>
                <a:latin typeface="Times New Roman" panose="02020603050405020304" pitchFamily="18" charset="0"/>
                <a:ea typeface="+mn-ea"/>
                <a:cs typeface="+mn-cs"/>
              </a:rPr>
            </a:br>
            <a:r>
              <a:rPr lang="en-US" altLang="en-US" sz="3600" b="1" dirty="0">
                <a:solidFill>
                  <a:srgbClr val="0563C1"/>
                </a:solidFill>
                <a:latin typeface="Times New Roman" panose="02020603050405020304" pitchFamily="18" charset="0"/>
                <a:ea typeface="+mn-ea"/>
                <a:cs typeface="+mn-cs"/>
              </a:rPr>
              <a:t/>
            </a:r>
            <a:br>
              <a:rPr lang="en-US" altLang="en-US" sz="3600" b="1" dirty="0">
                <a:solidFill>
                  <a:srgbClr val="0563C1"/>
                </a:solidFill>
                <a:latin typeface="Times New Roman" panose="02020603050405020304" pitchFamily="18" charset="0"/>
                <a:ea typeface="+mn-ea"/>
                <a:cs typeface="+mn-cs"/>
              </a:rPr>
            </a:br>
            <a:r>
              <a:rPr lang="en-US" altLang="en-US" sz="3100" b="1" dirty="0" smtClean="0">
                <a:solidFill>
                  <a:srgbClr val="0563C1"/>
                </a:solidFill>
                <a:latin typeface="Times New Roman" panose="02020603050405020304" pitchFamily="18" charset="0"/>
                <a:ea typeface="+mn-ea"/>
                <a:cs typeface="Times New Roman" panose="02020603050405020304" pitchFamily="18" charset="0"/>
              </a:rPr>
              <a:t>  </a:t>
            </a:r>
            <a:br>
              <a:rPr lang="en-US" altLang="en-US" sz="3100" b="1" dirty="0" smtClean="0">
                <a:solidFill>
                  <a:srgbClr val="0563C1"/>
                </a:solidFill>
                <a:latin typeface="Times New Roman" panose="02020603050405020304" pitchFamily="18" charset="0"/>
                <a:ea typeface="+mn-ea"/>
                <a:cs typeface="Times New Roman" panose="02020603050405020304" pitchFamily="18" charset="0"/>
              </a:rPr>
            </a:br>
            <a:r>
              <a:rPr lang="en-US" altLang="en-US" sz="3100" b="1" dirty="0">
                <a:solidFill>
                  <a:srgbClr val="0563C1"/>
                </a:solidFill>
                <a:latin typeface="Times New Roman" panose="02020603050405020304" pitchFamily="18" charset="0"/>
                <a:ea typeface="+mn-ea"/>
                <a:cs typeface="Times New Roman" panose="02020603050405020304" pitchFamily="18" charset="0"/>
              </a:rPr>
              <a:t/>
            </a:r>
            <a:br>
              <a:rPr lang="en-US" altLang="en-US" sz="3100" b="1" dirty="0">
                <a:solidFill>
                  <a:srgbClr val="0563C1"/>
                </a:solidFill>
                <a:latin typeface="Times New Roman" panose="02020603050405020304" pitchFamily="18" charset="0"/>
                <a:ea typeface="+mn-ea"/>
                <a:cs typeface="Times New Roman" panose="02020603050405020304" pitchFamily="18" charset="0"/>
              </a:rPr>
            </a:br>
            <a:r>
              <a:rPr lang="en-US" altLang="en-US" sz="3100" b="1" dirty="0" smtClean="0">
                <a:solidFill>
                  <a:srgbClr val="0563C1"/>
                </a:solidFill>
                <a:latin typeface="Times New Roman" panose="02020603050405020304" pitchFamily="18" charset="0"/>
                <a:ea typeface="+mn-ea"/>
                <a:cs typeface="Times New Roman" panose="02020603050405020304" pitchFamily="18" charset="0"/>
              </a:rPr>
              <a:t/>
            </a:r>
            <a:br>
              <a:rPr lang="en-US" altLang="en-US" sz="3100" b="1" dirty="0" smtClean="0">
                <a:solidFill>
                  <a:srgbClr val="0563C1"/>
                </a:solidFill>
                <a:latin typeface="Times New Roman" panose="02020603050405020304" pitchFamily="18" charset="0"/>
                <a:ea typeface="+mn-ea"/>
                <a:cs typeface="Times New Roman" panose="02020603050405020304" pitchFamily="18" charset="0"/>
              </a:rPr>
            </a:br>
            <a:r>
              <a:rPr lang="en-US" altLang="en-US" sz="2400" b="1" dirty="0" smtClean="0">
                <a:solidFill>
                  <a:prstClr val="black"/>
                </a:solidFill>
                <a:latin typeface="Times New Roman" panose="02020603050405020304" pitchFamily="18" charset="0"/>
                <a:ea typeface="+mn-ea"/>
                <a:cs typeface="Times New Roman" panose="02020603050405020304" pitchFamily="18" charset="0"/>
              </a:rPr>
              <a:t>GV THỰC HIỆN</a:t>
            </a:r>
            <a:r>
              <a:rPr lang="vi-VN" altLang="en-US" sz="2400" b="1" dirty="0" smtClean="0">
                <a:solidFill>
                  <a:prstClr val="black"/>
                </a:solidFill>
                <a:latin typeface="Times New Roman" panose="02020603050405020304" pitchFamily="18" charset="0"/>
                <a:ea typeface="+mn-ea"/>
                <a:cs typeface="Times New Roman" panose="02020603050405020304" pitchFamily="18" charset="0"/>
              </a:rPr>
              <a:t>: N</a:t>
            </a:r>
            <a:r>
              <a:rPr lang="en-US" altLang="en-US" sz="2400" b="1" dirty="0" smtClean="0">
                <a:solidFill>
                  <a:prstClr val="black"/>
                </a:solidFill>
                <a:latin typeface="Times New Roman" panose="02020603050405020304" pitchFamily="18" charset="0"/>
                <a:ea typeface="+mn-ea"/>
                <a:cs typeface="Times New Roman" panose="02020603050405020304" pitchFamily="18" charset="0"/>
              </a:rPr>
              <a:t>GUYỄN THỊ THÂN TÍNH</a:t>
            </a:r>
            <a:br>
              <a:rPr lang="en-US" altLang="en-US" sz="2400" b="1" dirty="0" smtClean="0">
                <a:solidFill>
                  <a:prstClr val="black"/>
                </a:solidFill>
                <a:latin typeface="Times New Roman" panose="02020603050405020304" pitchFamily="18" charset="0"/>
                <a:ea typeface="+mn-ea"/>
                <a:cs typeface="Times New Roman" panose="02020603050405020304" pitchFamily="18" charset="0"/>
              </a:rPr>
            </a:br>
            <a:r>
              <a:rPr lang="en-US" altLang="en-US" sz="4000" b="1" dirty="0" smtClean="0">
                <a:solidFill>
                  <a:prstClr val="black"/>
                </a:solidFill>
                <a:ea typeface="+mn-ea"/>
                <a:cs typeface="+mn-cs"/>
              </a:rPr>
              <a:t>           </a:t>
            </a:r>
            <a:endParaRPr lang="en-US" sz="4000" dirty="0"/>
          </a:p>
        </p:txBody>
      </p:sp>
      <p:pic>
        <p:nvPicPr>
          <p:cNvPr id="4" name="Picture 3"/>
          <p:cNvPicPr>
            <a:picLocks noChangeAspect="1"/>
          </p:cNvPicPr>
          <p:nvPr/>
        </p:nvPicPr>
        <p:blipFill>
          <a:blip r:embed="rId3"/>
          <a:stretch>
            <a:fillRect/>
          </a:stretch>
        </p:blipFill>
        <p:spPr>
          <a:xfrm>
            <a:off x="2154621" y="2417378"/>
            <a:ext cx="7620000" cy="3216167"/>
          </a:xfrm>
          <a:prstGeom prst="rect">
            <a:avLst/>
          </a:prstGeom>
        </p:spPr>
      </p:pic>
    </p:spTree>
    <p:extLst>
      <p:ext uri="{BB962C8B-B14F-4D97-AF65-F5344CB8AC3E}">
        <p14:creationId xmlns:p14="http://schemas.microsoft.com/office/powerpoint/2010/main" val="11109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982308" cy="68580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968" y="0"/>
            <a:ext cx="4994031" cy="6858000"/>
          </a:xfrm>
          <a:prstGeom prst="rect">
            <a:avLst/>
          </a:prstGeom>
        </p:spPr>
      </p:pic>
    </p:spTree>
    <p:extLst>
      <p:ext uri="{BB962C8B-B14F-4D97-AF65-F5344CB8AC3E}">
        <p14:creationId xmlns:p14="http://schemas.microsoft.com/office/powerpoint/2010/main" val="190953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2268" y="5532437"/>
            <a:ext cx="7208520" cy="1325563"/>
          </a:xfrm>
        </p:spPr>
        <p:txBody>
          <a:bodyPr/>
          <a:lstStyle/>
          <a:p>
            <a:pPr algn="ctr"/>
            <a:r>
              <a:rPr lang="en-US" i="1" dirty="0" err="1" smtClean="0">
                <a:solidFill>
                  <a:srgbClr val="7030A0"/>
                </a:solidFill>
                <a:latin typeface="Times New Roman" panose="02020603050405020304" pitchFamily="18" charset="0"/>
                <a:cs typeface="Times New Roman" panose="02020603050405020304" pitchFamily="18" charset="0"/>
              </a:rPr>
              <a:t>Chân</a:t>
            </a:r>
            <a:r>
              <a:rPr lang="en-US" i="1" dirty="0" smtClean="0">
                <a:solidFill>
                  <a:srgbClr val="7030A0"/>
                </a:solidFill>
                <a:latin typeface="Times New Roman" panose="02020603050405020304" pitchFamily="18" charset="0"/>
                <a:cs typeface="Times New Roman" panose="02020603050405020304" pitchFamily="18" charset="0"/>
              </a:rPr>
              <a:t> dung La </a:t>
            </a:r>
            <a:r>
              <a:rPr lang="en-US" i="1" dirty="0" err="1" smtClean="0">
                <a:solidFill>
                  <a:srgbClr val="7030A0"/>
                </a:solidFill>
                <a:latin typeface="Times New Roman" panose="02020603050405020304" pitchFamily="18" charset="0"/>
                <a:cs typeface="Times New Roman" panose="02020603050405020304" pitchFamily="18" charset="0"/>
              </a:rPr>
              <a:t>Quán</a:t>
            </a:r>
            <a:r>
              <a:rPr lang="en-US" i="1" dirty="0" smtClean="0">
                <a:solidFill>
                  <a:srgbClr val="7030A0"/>
                </a:solidFill>
                <a:latin typeface="Times New Roman" panose="02020603050405020304" pitchFamily="18" charset="0"/>
                <a:cs typeface="Times New Roman" panose="02020603050405020304" pitchFamily="18" charset="0"/>
              </a:rPr>
              <a:t> </a:t>
            </a:r>
            <a:r>
              <a:rPr lang="en-US" i="1" dirty="0" err="1" smtClean="0">
                <a:solidFill>
                  <a:srgbClr val="7030A0"/>
                </a:solidFill>
                <a:latin typeface="Times New Roman" panose="02020603050405020304" pitchFamily="18" charset="0"/>
                <a:cs typeface="Times New Roman" panose="02020603050405020304" pitchFamily="18" charset="0"/>
              </a:rPr>
              <a:t>Trung</a:t>
            </a:r>
            <a:endParaRPr lang="en-US" i="1"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309"/>
            <a:ext cx="9172135" cy="5430128"/>
          </a:xfrm>
          <a:prstGeom prst="rect">
            <a:avLst/>
          </a:prstGeom>
        </p:spPr>
      </p:pic>
    </p:spTree>
    <p:extLst>
      <p:ext uri="{BB962C8B-B14F-4D97-AF65-F5344CB8AC3E}">
        <p14:creationId xmlns:p14="http://schemas.microsoft.com/office/powerpoint/2010/main" val="3312877419"/>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blipFill>
            <a:blip r:embed="rId4">
              <a:duotone>
                <a:schemeClr val="accent5">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xmlns="" id="{F14751CC-359A-0021-9BD6-D811198AE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65098" y="-86457"/>
            <a:ext cx="1549285" cy="1549285"/>
          </a:xfrm>
          <a:prstGeom prst="rect">
            <a:avLst/>
          </a:prstGeom>
        </p:spPr>
      </p:pic>
      <p:sp>
        <p:nvSpPr>
          <p:cNvPr id="7" name="Hộp Văn bản 6">
            <a:extLst>
              <a:ext uri="{FF2B5EF4-FFF2-40B4-BE49-F238E27FC236}">
                <a16:creationId xmlns:a16="http://schemas.microsoft.com/office/drawing/2014/main" xmlns="" id="{689BD84B-9E07-7DCD-87E8-FE928F53BEB0}"/>
              </a:ext>
            </a:extLst>
          </p:cNvPr>
          <p:cNvSpPr txBox="1"/>
          <p:nvPr/>
        </p:nvSpPr>
        <p:spPr>
          <a:xfrm>
            <a:off x="730045" y="140086"/>
            <a:ext cx="6398543" cy="678327"/>
          </a:xfrm>
          <a:prstGeom prst="rect">
            <a:avLst/>
          </a:prstGeom>
          <a:noFill/>
        </p:spPr>
        <p:txBody>
          <a:bodyPr wrap="square">
            <a:spAutoFit/>
          </a:bodyPr>
          <a:lstStyle/>
          <a:p>
            <a:pPr marL="0" marR="0" algn="just">
              <a:lnSpc>
                <a:spcPct val="115000"/>
              </a:lnSpc>
              <a:spcBef>
                <a:spcPts val="600"/>
              </a:spcBef>
              <a:spcAft>
                <a:spcPts val="600"/>
              </a:spcAft>
            </a:pP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I</a:t>
            </a:r>
            <a:r>
              <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B95F491A-9DFD-7CCF-5AB8-865A95CE3B43}"/>
              </a:ext>
            </a:extLst>
          </p:cNvPr>
          <p:cNvSpPr txBox="1"/>
          <p:nvPr/>
        </p:nvSpPr>
        <p:spPr>
          <a:xfrm>
            <a:off x="881315" y="791481"/>
            <a:ext cx="8132055" cy="732508"/>
          </a:xfrm>
          <a:prstGeom prst="rect">
            <a:avLst/>
          </a:prstGeom>
          <a:noFill/>
        </p:spPr>
        <p:txBody>
          <a:bodyPr wrap="square">
            <a:spAutoFit/>
          </a:bodyPr>
          <a:lstStyle/>
          <a:p>
            <a:pPr marL="0" marR="0" algn="just">
              <a:lnSpc>
                <a:spcPct val="130000"/>
              </a:lnSpc>
              <a:spcBef>
                <a:spcPts val="0"/>
              </a:spcBef>
              <a:spcAft>
                <a:spcPts val="0"/>
              </a:spcAft>
            </a:pPr>
            <a:r>
              <a:rPr lang="pt-BR" sz="3200" b="1" dirty="0">
                <a:solidFill>
                  <a:srgbClr val="00B050"/>
                </a:solidFill>
                <a:effectLst/>
                <a:latin typeface="Times New Roman" panose="02020603050405020304" pitchFamily="18" charset="0"/>
                <a:ea typeface="Calibri" panose="020F0502020204030204" pitchFamily="34" charset="0"/>
              </a:rPr>
              <a:t>2. </a:t>
            </a:r>
            <a:r>
              <a:rPr lang="en-US" sz="3200" b="1" dirty="0">
                <a:solidFill>
                  <a:srgbClr val="00B050"/>
                </a:solidFill>
                <a:effectLst/>
                <a:latin typeface="Times New Roman" panose="02020603050405020304" pitchFamily="18" charset="0"/>
                <a:ea typeface="Calibri" panose="020F0502020204030204" pitchFamily="34" charset="0"/>
              </a:rPr>
              <a:t>Tác </a:t>
            </a:r>
            <a:r>
              <a:rPr lang="en-US" sz="3200" b="1" dirty="0" smtClean="0">
                <a:solidFill>
                  <a:srgbClr val="00B050"/>
                </a:solidFill>
                <a:effectLst/>
                <a:latin typeface="Times New Roman" panose="02020603050405020304" pitchFamily="18" charset="0"/>
                <a:ea typeface="Calibri" panose="020F0502020204030204" pitchFamily="34" charset="0"/>
              </a:rPr>
              <a:t>phẩm:</a:t>
            </a:r>
            <a:r>
              <a:rPr lang="en-US" sz="3200" b="1" i="1" dirty="0" smtClean="0">
                <a:solidFill>
                  <a:srgbClr val="00B050"/>
                </a:solidFill>
                <a:effectLst/>
                <a:latin typeface="Times New Roman" panose="02020603050405020304" pitchFamily="18" charset="0"/>
                <a:ea typeface="Calibri" panose="020F0502020204030204" pitchFamily="34" charset="0"/>
              </a:rPr>
              <a:t> </a:t>
            </a:r>
            <a:r>
              <a:rPr lang="en-US" sz="3200" b="1" i="1" dirty="0">
                <a:solidFill>
                  <a:srgbClr val="00B050"/>
                </a:solidFill>
                <a:effectLst/>
                <a:latin typeface="Times New Roman" panose="02020603050405020304" pitchFamily="18" charset="0"/>
                <a:ea typeface="Calibri" panose="020F0502020204030204" pitchFamily="34" charset="0"/>
              </a:rPr>
              <a:t>Tam quốc diễn nghĩa</a:t>
            </a:r>
            <a:endParaRPr lang="en-US" sz="3200" dirty="0">
              <a:solidFill>
                <a:srgbClr val="00B050"/>
              </a:solidFill>
              <a:effectLst/>
              <a:latin typeface="Times New Roman" panose="02020603050405020304" pitchFamily="18" charset="0"/>
              <a:ea typeface="Calibri" panose="020F0502020204030204" pitchFamily="34" charset="0"/>
            </a:endParaRPr>
          </a:p>
        </p:txBody>
      </p:sp>
      <p:sp>
        <p:nvSpPr>
          <p:cNvPr id="2" name="Hộp Văn bản 1">
            <a:extLst>
              <a:ext uri="{FF2B5EF4-FFF2-40B4-BE49-F238E27FC236}">
                <a16:creationId xmlns:a16="http://schemas.microsoft.com/office/drawing/2014/main" xmlns="" id="{BD290F4C-A090-840A-4D59-8ADB255A694D}"/>
              </a:ext>
            </a:extLst>
          </p:cNvPr>
          <p:cNvSpPr txBox="1"/>
          <p:nvPr/>
        </p:nvSpPr>
        <p:spPr>
          <a:xfrm>
            <a:off x="1034159" y="1460126"/>
            <a:ext cx="6094428" cy="523220"/>
          </a:xfrm>
          <a:prstGeom prst="rect">
            <a:avLst/>
          </a:prstGeom>
          <a:noFill/>
        </p:spPr>
        <p:txBody>
          <a:bodyPr wrap="square">
            <a:spAutoFit/>
          </a:bodyPr>
          <a:lstStyle/>
          <a:p>
            <a:pPr marL="0" marR="0">
              <a:spcBef>
                <a:spcPts val="0"/>
              </a:spcBef>
              <a:spcAft>
                <a:spcPts val="0"/>
              </a:spcAft>
            </a:pPr>
            <a:r>
              <a:rPr lang="en-US" sz="2800" b="1" dirty="0">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2800" b="1" dirty="0" err="1">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Thời</a:t>
            </a:r>
            <a:r>
              <a:rPr lang="en-US" sz="2800" b="1" dirty="0">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800" b="1" dirty="0">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800" b="1" dirty="0">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đời</a:t>
            </a:r>
            <a:endParaRPr lang="en-US" sz="2400" dirty="0">
              <a:solidFill>
                <a:srgbClr val="33CC33"/>
              </a:solidFill>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xmlns="" id="{9BE86C28-DBDD-7E39-082C-1F9B4B16D87F}"/>
              </a:ext>
            </a:extLst>
          </p:cNvPr>
          <p:cNvSpPr txBox="1"/>
          <p:nvPr/>
        </p:nvSpPr>
        <p:spPr>
          <a:xfrm>
            <a:off x="1251622" y="2063413"/>
            <a:ext cx="4730889" cy="578882"/>
          </a:xfrm>
          <a:prstGeom prst="roundRect">
            <a:avLst/>
          </a:prstGeom>
          <a:noFill/>
          <a:ln w="57150">
            <a:solidFill>
              <a:srgbClr val="00B050"/>
            </a:solidFill>
          </a:ln>
        </p:spPr>
        <p:txBody>
          <a:bodyPr wrap="square">
            <a:spAutoFit/>
          </a:bodyPr>
          <a:lstStyle/>
          <a:p>
            <a:pPr algn="just"/>
            <a:r>
              <a:rPr lang="en-US" sz="2800" dirty="0">
                <a:solidFill>
                  <a:srgbClr val="0D0D0D"/>
                </a:solidFill>
                <a:latin typeface="Times New Roman" panose="02020603050405020304" pitchFamily="18" charset="0"/>
                <a:ea typeface="Calibri" panose="020F0502020204030204" pitchFamily="34" charset="0"/>
              </a:rPr>
              <a:t>- Ra </a:t>
            </a:r>
            <a:r>
              <a:rPr lang="en-US" sz="2800" dirty="0" err="1">
                <a:solidFill>
                  <a:srgbClr val="0D0D0D"/>
                </a:solidFill>
                <a:latin typeface="Times New Roman" panose="02020603050405020304" pitchFamily="18" charset="0"/>
                <a:ea typeface="Calibri" panose="020F0502020204030204" pitchFamily="34" charset="0"/>
              </a:rPr>
              <a:t>đời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thời</a:t>
            </a:r>
            <a:r>
              <a:rPr lang="en-US" sz="2800" dirty="0">
                <a:solidFill>
                  <a:srgbClr val="0D0D0D"/>
                </a:solidFill>
                <a:latin typeface="Times New Roman" panose="02020603050405020304" pitchFamily="18" charset="0"/>
                <a:ea typeface="Calibri" panose="020F0502020204030204" pitchFamily="34" charset="0"/>
              </a:rPr>
              <a:t> Minh-Thanh.</a:t>
            </a:r>
            <a:endParaRPr lang="en-US" sz="2800" dirty="0">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xmlns="" id="{142161D6-D5D0-04BE-22DC-6B27CD241389}"/>
              </a:ext>
            </a:extLst>
          </p:cNvPr>
          <p:cNvSpPr txBox="1"/>
          <p:nvPr/>
        </p:nvSpPr>
        <p:spPr>
          <a:xfrm>
            <a:off x="1251622" y="2781472"/>
            <a:ext cx="9313476" cy="1055608"/>
          </a:xfrm>
          <a:prstGeom prst="roundRect">
            <a:avLst/>
          </a:prstGeom>
          <a:noFill/>
          <a:ln w="57150">
            <a:solidFill>
              <a:srgbClr val="00B050"/>
            </a:solidFill>
          </a:ln>
        </p:spPr>
        <p:txBody>
          <a:bodyPr wrap="square">
            <a:spAutoFit/>
          </a:bodyPr>
          <a:lstStyle/>
          <a:p>
            <a:pPr algn="just"/>
            <a:r>
              <a:rPr lang="en-US" sz="2800" dirty="0">
                <a:solidFill>
                  <a:srgbClr val="0D0D0D"/>
                </a:solidFill>
                <a:latin typeface="Times New Roman" panose="02020603050405020304" pitchFamily="18" charset="0"/>
                <a:ea typeface="Calibri" panose="020F0502020204030204" pitchFamily="34" charset="0"/>
              </a:rPr>
              <a:t>- La </a:t>
            </a:r>
            <a:r>
              <a:rPr lang="en-US" sz="2800" dirty="0" err="1">
                <a:solidFill>
                  <a:srgbClr val="0D0D0D"/>
                </a:solidFill>
                <a:latin typeface="Times New Roman" panose="02020603050405020304" pitchFamily="18" charset="0"/>
                <a:ea typeface="Calibri" panose="020F0502020204030204" pitchFamily="34" charset="0"/>
              </a:rPr>
              <a:t>Quán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Trung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căn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cứ</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tài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liệu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lịch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sử</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và</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truyền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thuyết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dân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gian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mà</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viết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ra.</a:t>
            </a:r>
            <a:endParaRPr lang="en-US" sz="2800" dirty="0">
              <a:latin typeface="Times New Roman" panose="02020603050405020304" pitchFamily="18" charset="0"/>
              <a:ea typeface="Calibri" panose="020F0502020204030204" pitchFamily="34" charset="0"/>
            </a:endParaRPr>
          </a:p>
        </p:txBody>
      </p:sp>
      <p:sp>
        <p:nvSpPr>
          <p:cNvPr id="15" name="Hộp Văn bản 14">
            <a:extLst>
              <a:ext uri="{FF2B5EF4-FFF2-40B4-BE49-F238E27FC236}">
                <a16:creationId xmlns:a16="http://schemas.microsoft.com/office/drawing/2014/main" xmlns="" id="{DA23C8F7-E19D-53B6-DFAD-9BCA612E291C}"/>
              </a:ext>
            </a:extLst>
          </p:cNvPr>
          <p:cNvSpPr txBox="1"/>
          <p:nvPr/>
        </p:nvSpPr>
        <p:spPr>
          <a:xfrm>
            <a:off x="1034159" y="3837080"/>
            <a:ext cx="6094428" cy="523220"/>
          </a:xfrm>
          <a:prstGeom prst="rect">
            <a:avLst/>
          </a:prstGeom>
          <a:noFill/>
        </p:spPr>
        <p:txBody>
          <a:bodyPr wrap="square">
            <a:spAutoFit/>
          </a:bodyPr>
          <a:lstStyle/>
          <a:p>
            <a:pPr marL="0" marR="0">
              <a:spcBef>
                <a:spcPts val="0"/>
              </a:spcBef>
              <a:spcAft>
                <a:spcPts val="0"/>
              </a:spcAft>
            </a:pPr>
            <a:r>
              <a:rPr lang="en-US" sz="2800" b="1" dirty="0">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b. </a:t>
            </a:r>
            <a:r>
              <a:rPr lang="en-US" sz="2800" b="1" dirty="0" err="1">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b="1" dirty="0">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33CC33"/>
                </a:solidFill>
                <a:effectLst/>
                <a:latin typeface="Times New Roman" panose="02020603050405020304" pitchFamily="18" charset="0"/>
                <a:ea typeface="MS Mincho" panose="02020609040205080304" pitchFamily="49" charset="-128"/>
                <a:cs typeface="Times New Roman" panose="02020603050405020304" pitchFamily="18" charset="0"/>
              </a:rPr>
              <a:t>loại</a:t>
            </a:r>
            <a:endParaRPr lang="en-US" sz="2400" dirty="0">
              <a:solidFill>
                <a:srgbClr val="33CC33"/>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xmlns="" id="{26E14BA6-3D3D-7855-CA01-6829F208DABB}"/>
              </a:ext>
            </a:extLst>
          </p:cNvPr>
          <p:cNvSpPr txBox="1"/>
          <p:nvPr/>
        </p:nvSpPr>
        <p:spPr>
          <a:xfrm>
            <a:off x="1251622" y="4445823"/>
            <a:ext cx="5725694" cy="578882"/>
          </a:xfrm>
          <a:prstGeom prst="roundRect">
            <a:avLst/>
          </a:prstGeom>
          <a:noFill/>
          <a:ln w="57150">
            <a:solidFill>
              <a:srgbClr val="00B050"/>
            </a:solidFill>
          </a:ln>
        </p:spPr>
        <p:txBody>
          <a:bodyPr wrap="square">
            <a:spAutoFit/>
          </a:bodyPr>
          <a:lstStyle/>
          <a:p>
            <a:pPr algn="just"/>
            <a:r>
              <a:rPr lang="en-US" sz="2800" dirty="0" err="1">
                <a:solidFill>
                  <a:srgbClr val="0D0D0D"/>
                </a:solidFill>
                <a:latin typeface="Times New Roman" panose="02020603050405020304" pitchFamily="18" charset="0"/>
                <a:ea typeface="Calibri" panose="020F0502020204030204" pitchFamily="34" charset="0"/>
              </a:rPr>
              <a:t>Tiểu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thuyết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chương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hồi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gồm</a:t>
            </a:r>
            <a:r>
              <a:rPr lang="en-US" sz="2800" dirty="0">
                <a:solidFill>
                  <a:srgbClr val="0D0D0D"/>
                </a:solidFill>
                <a:latin typeface="Times New Roman" panose="02020603050405020304" pitchFamily="18" charset="0"/>
                <a:ea typeface="Calibri" panose="020F0502020204030204" pitchFamily="34" charset="0"/>
              </a:rPr>
              <a:t> 120 </a:t>
            </a:r>
            <a:r>
              <a:rPr lang="en-US" sz="2800" dirty="0" err="1">
                <a:solidFill>
                  <a:srgbClr val="0D0D0D"/>
                </a:solidFill>
                <a:latin typeface="Times New Roman" panose="02020603050405020304" pitchFamily="18" charset="0"/>
                <a:ea typeface="Calibri" panose="020F0502020204030204" pitchFamily="34" charset="0"/>
              </a:rPr>
              <a:t>hồi</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7511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4" grpId="0" animBg="1"/>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88425"/>
          </a:xfrm>
        </p:spPr>
        <p:txBody>
          <a:bodyPr/>
          <a:lstStyle/>
          <a:p>
            <a:r>
              <a:rPr lang="en-US" dirty="0" smtClean="0">
                <a:latin typeface="Times New Roman" panose="02020603050405020304" pitchFamily="18" charset="0"/>
                <a:cs typeface="Times New Roman" panose="02020603050405020304" pitchFamily="18" charset="0"/>
              </a:rPr>
              <a:t>c. Giá trị tác phẩm:</a:t>
            </a:r>
            <a:endParaRPr lang="en-US" dirty="0">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2397993360"/>
              </p:ext>
            </p:extLst>
          </p:nvPr>
        </p:nvGraphicFramePr>
        <p:xfrm>
          <a:off x="-304800" y="923324"/>
          <a:ext cx="11949332" cy="601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6433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25" y="0"/>
            <a:ext cx="10515600" cy="1325563"/>
          </a:xfrm>
        </p:spPr>
        <p:txBody>
          <a:bodyPr/>
          <a:lstStyle/>
          <a:p>
            <a:r>
              <a:rPr lang="en-US" dirty="0" smtClean="0">
                <a:latin typeface="Times New Roman" panose="02020603050405020304" pitchFamily="18" charset="0"/>
                <a:cs typeface="Times New Roman" panose="02020603050405020304" pitchFamily="18" charset="0"/>
              </a:rPr>
              <a:t>d. Tóm tắt:</a:t>
            </a:r>
            <a:endParaRPr lang="en-US" dirty="0">
              <a:latin typeface="Times New Roman" panose="02020603050405020304" pitchFamily="18" charset="0"/>
              <a:cs typeface="Times New Roman" panose="02020603050405020304" pitchFamily="18" charset="0"/>
            </a:endParaRPr>
          </a:p>
        </p:txBody>
      </p:sp>
      <p:pic>
        <p:nvPicPr>
          <p:cNvPr id="4" name="y2mate.com - HỒI TRỐNG CỔ THÀNH  TÓM TẮT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745" y="1143000"/>
            <a:ext cx="12037255" cy="5715000"/>
          </a:xfrm>
          <a:prstGeom prst="rect">
            <a:avLst/>
          </a:prstGeom>
        </p:spPr>
      </p:pic>
    </p:spTree>
    <p:extLst>
      <p:ext uri="{BB962C8B-B14F-4D97-AF65-F5344CB8AC3E}">
        <p14:creationId xmlns:p14="http://schemas.microsoft.com/office/powerpoint/2010/main" val="34124900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Tây Thục - tamquocchi">
            <a:extLst>
              <a:ext uri="{FF2B5EF4-FFF2-40B4-BE49-F238E27FC236}">
                <a16:creationId xmlns:a16="http://schemas.microsoft.com/office/drawing/2014/main" xmlns="" id="{49F18A25-4EA1-8474-A21A-49CAB19D2D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538843"/>
            <a:ext cx="10515599" cy="612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99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7617" y="0"/>
            <a:ext cx="12192000" cy="6858000"/>
          </a:xfrm>
          <a:prstGeom prst="rect">
            <a:avLst/>
          </a:prstGeom>
          <a:blipFill>
            <a:blip r:embed="rId4">
              <a:duotone>
                <a:schemeClr val="accent5">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xmlns="" id="{F14751CC-359A-0021-9BD6-D811198AE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65098" y="-86457"/>
            <a:ext cx="1549285" cy="1549285"/>
          </a:xfrm>
          <a:prstGeom prst="rect">
            <a:avLst/>
          </a:prstGeom>
        </p:spPr>
      </p:pic>
      <p:sp>
        <p:nvSpPr>
          <p:cNvPr id="7" name="Hộp Văn bản 6">
            <a:extLst>
              <a:ext uri="{FF2B5EF4-FFF2-40B4-BE49-F238E27FC236}">
                <a16:creationId xmlns:a16="http://schemas.microsoft.com/office/drawing/2014/main" xmlns="" id="{689BD84B-9E07-7DCD-87E8-FE928F53BEB0}"/>
              </a:ext>
            </a:extLst>
          </p:cNvPr>
          <p:cNvSpPr txBox="1"/>
          <p:nvPr/>
        </p:nvSpPr>
        <p:spPr>
          <a:xfrm>
            <a:off x="730045" y="140086"/>
            <a:ext cx="6398543" cy="678327"/>
          </a:xfrm>
          <a:prstGeom prst="rect">
            <a:avLst/>
          </a:prstGeom>
          <a:noFill/>
        </p:spPr>
        <p:txBody>
          <a:bodyPr wrap="square">
            <a:spAutoFit/>
          </a:bodyPr>
          <a:lstStyle/>
          <a:p>
            <a:pPr marL="0" marR="0" algn="just">
              <a:lnSpc>
                <a:spcPct val="115000"/>
              </a:lnSpc>
              <a:spcBef>
                <a:spcPts val="600"/>
              </a:spcBef>
              <a:spcAft>
                <a:spcPts val="600"/>
              </a:spcAft>
            </a:pP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I</a:t>
            </a:r>
            <a:r>
              <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B95F491A-9DFD-7CCF-5AB8-865A95CE3B43}"/>
              </a:ext>
            </a:extLst>
          </p:cNvPr>
          <p:cNvSpPr txBox="1"/>
          <p:nvPr/>
        </p:nvSpPr>
        <p:spPr>
          <a:xfrm>
            <a:off x="881316" y="791481"/>
            <a:ext cx="9759418" cy="972574"/>
          </a:xfrm>
          <a:prstGeom prst="rect">
            <a:avLst/>
          </a:prstGeom>
          <a:noFill/>
        </p:spPr>
        <p:txBody>
          <a:bodyPr wrap="square">
            <a:spAutoFit/>
          </a:bodyPr>
          <a:lstStyle/>
          <a:p>
            <a:pPr marL="0" marR="0" algn="just">
              <a:lnSpc>
                <a:spcPct val="130000"/>
              </a:lnSpc>
              <a:spcBef>
                <a:spcPts val="0"/>
              </a:spcBef>
              <a:spcAft>
                <a:spcPts val="0"/>
              </a:spcAft>
            </a:pPr>
            <a:r>
              <a:rPr lang="en-US" sz="4400" b="1" dirty="0">
                <a:solidFill>
                  <a:srgbClr val="00B050"/>
                </a:solidFill>
                <a:effectLst/>
                <a:latin typeface="Times New Roman" panose="02020603050405020304" pitchFamily="18" charset="0"/>
                <a:ea typeface="Calibri" panose="020F0502020204030204" pitchFamily="34" charset="0"/>
              </a:rPr>
              <a:t>3. Đoạn </a:t>
            </a:r>
            <a:r>
              <a:rPr lang="en-US" sz="4400" b="1" dirty="0" smtClean="0">
                <a:solidFill>
                  <a:srgbClr val="00B050"/>
                </a:solidFill>
                <a:effectLst/>
                <a:latin typeface="Times New Roman" panose="02020603050405020304" pitchFamily="18" charset="0"/>
                <a:ea typeface="Calibri" panose="020F0502020204030204" pitchFamily="34" charset="0"/>
              </a:rPr>
              <a:t>trích: </a:t>
            </a:r>
            <a:r>
              <a:rPr lang="en-US" sz="4400" b="1" dirty="0">
                <a:solidFill>
                  <a:srgbClr val="00B050"/>
                </a:solidFill>
                <a:effectLst/>
                <a:latin typeface="Times New Roman" panose="02020603050405020304" pitchFamily="18" charset="0"/>
                <a:ea typeface="Calibri" panose="020F0502020204030204" pitchFamily="34" charset="0"/>
              </a:rPr>
              <a:t>Hồi trống Cổ Thành</a:t>
            </a:r>
            <a:endParaRPr lang="en-US" sz="4400" dirty="0">
              <a:solidFill>
                <a:srgbClr val="00B050"/>
              </a:solidFill>
              <a:effectLst/>
              <a:latin typeface="Times New Roman" panose="02020603050405020304" pitchFamily="18" charset="0"/>
              <a:ea typeface="Calibri" panose="020F0502020204030204" pitchFamily="34" charset="0"/>
            </a:endParaRPr>
          </a:p>
        </p:txBody>
      </p:sp>
      <p:sp>
        <p:nvSpPr>
          <p:cNvPr id="2" name="Hộp Văn bản 1">
            <a:extLst>
              <a:ext uri="{FF2B5EF4-FFF2-40B4-BE49-F238E27FC236}">
                <a16:creationId xmlns:a16="http://schemas.microsoft.com/office/drawing/2014/main" xmlns="" id="{F9087438-5BD3-5990-A203-B356EECC2CDD}"/>
              </a:ext>
            </a:extLst>
          </p:cNvPr>
          <p:cNvSpPr txBox="1"/>
          <p:nvPr/>
        </p:nvSpPr>
        <p:spPr>
          <a:xfrm>
            <a:off x="1290998" y="2618476"/>
            <a:ext cx="10155331" cy="919401"/>
          </a:xfrm>
          <a:prstGeom prst="roundRect">
            <a:avLst/>
          </a:prstGeom>
          <a:noFill/>
          <a:ln w="57150">
            <a:solidFill>
              <a:srgbClr val="00B050"/>
            </a:solidFill>
          </a:ln>
        </p:spPr>
        <p:txBody>
          <a:bodyPr wrap="square">
            <a:spAutoFit/>
          </a:bodyPr>
          <a:lstStyle/>
          <a:p>
            <a:pPr algn="just"/>
            <a:r>
              <a:rPr lang="en-US" sz="4400" b="1" dirty="0">
                <a:solidFill>
                  <a:srgbClr val="0D0D0D"/>
                </a:solidFill>
                <a:latin typeface="Times New Roman" panose="02020603050405020304" pitchFamily="18" charset="0"/>
                <a:ea typeface="Calibri" panose="020F0502020204030204" pitchFamily="34" charset="0"/>
              </a:rPr>
              <a:t>- </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Trích</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hồi</a:t>
            </a:r>
            <a:r>
              <a:rPr lang="en-US" sz="4400" dirty="0">
                <a:solidFill>
                  <a:srgbClr val="0D0D0D"/>
                </a:solidFill>
                <a:latin typeface="Times New Roman" panose="02020603050405020304" pitchFamily="18" charset="0"/>
                <a:ea typeface="Calibri" panose="020F0502020204030204" pitchFamily="34" charset="0"/>
              </a:rPr>
              <a:t> 28 </a:t>
            </a:r>
            <a:r>
              <a:rPr lang="en-US" sz="4800" i="1" dirty="0">
                <a:solidFill>
                  <a:srgbClr val="0D0D0D"/>
                </a:solidFill>
                <a:latin typeface="Times New Roman" panose="02020603050405020304" pitchFamily="18" charset="0"/>
                <a:ea typeface="Calibri" panose="020F0502020204030204" pitchFamily="34" charset="0"/>
              </a:rPr>
              <a:t>Tam </a:t>
            </a:r>
            <a:r>
              <a:rPr lang="en-US" sz="4800" i="1" dirty="0" err="1">
                <a:solidFill>
                  <a:srgbClr val="0D0D0D"/>
                </a:solidFill>
                <a:latin typeface="Times New Roman" panose="02020603050405020304" pitchFamily="18" charset="0"/>
                <a:ea typeface="Calibri" panose="020F0502020204030204" pitchFamily="34" charset="0"/>
              </a:rPr>
              <a:t>quốc</a:t>
            </a:r>
            <a:r>
              <a:rPr lang="en-US" sz="4800" i="1" dirty="0">
                <a:solidFill>
                  <a:srgbClr val="0D0D0D"/>
                </a:solidFill>
                <a:latin typeface="Times New Roman" panose="02020603050405020304" pitchFamily="18" charset="0"/>
                <a:ea typeface="Calibri" panose="020F0502020204030204" pitchFamily="34" charset="0"/>
              </a:rPr>
              <a:t> </a:t>
            </a:r>
            <a:r>
              <a:rPr lang="en-US" sz="4800" i="1" dirty="0" err="1">
                <a:solidFill>
                  <a:srgbClr val="0D0D0D"/>
                </a:solidFill>
                <a:latin typeface="Times New Roman" panose="02020603050405020304" pitchFamily="18" charset="0"/>
                <a:ea typeface="Calibri" panose="020F0502020204030204" pitchFamily="34" charset="0"/>
              </a:rPr>
              <a:t>diễn</a:t>
            </a:r>
            <a:r>
              <a:rPr lang="en-US" sz="4800" i="1" dirty="0">
                <a:solidFill>
                  <a:srgbClr val="0D0D0D"/>
                </a:solidFill>
                <a:latin typeface="Times New Roman" panose="02020603050405020304" pitchFamily="18" charset="0"/>
                <a:ea typeface="Calibri" panose="020F0502020204030204" pitchFamily="34" charset="0"/>
              </a:rPr>
              <a:t> </a:t>
            </a:r>
            <a:r>
              <a:rPr lang="en-US" sz="4800" i="1" dirty="0" err="1">
                <a:solidFill>
                  <a:srgbClr val="0D0D0D"/>
                </a:solidFill>
                <a:latin typeface="Times New Roman" panose="02020603050405020304" pitchFamily="18" charset="0"/>
                <a:ea typeface="Calibri" panose="020F0502020204030204" pitchFamily="34" charset="0"/>
              </a:rPr>
              <a:t>nghĩa</a:t>
            </a:r>
            <a:endParaRPr lang="en-US" sz="4800" dirty="0">
              <a:latin typeface="Times New Roman" panose="02020603050405020304" pitchFamily="18" charset="0"/>
              <a:ea typeface="Calibri" panose="020F0502020204030204" pitchFamily="34" charset="0"/>
            </a:endParaRPr>
          </a:p>
        </p:txBody>
      </p:sp>
      <p:sp>
        <p:nvSpPr>
          <p:cNvPr id="12" name="Hộp Văn bản 11">
            <a:extLst>
              <a:ext uri="{FF2B5EF4-FFF2-40B4-BE49-F238E27FC236}">
                <a16:creationId xmlns:a16="http://schemas.microsoft.com/office/drawing/2014/main" xmlns="" id="{38C1E49D-7BDF-AA0D-0FDE-DA4DB133C8E8}"/>
              </a:ext>
            </a:extLst>
          </p:cNvPr>
          <p:cNvSpPr txBox="1"/>
          <p:nvPr/>
        </p:nvSpPr>
        <p:spPr>
          <a:xfrm>
            <a:off x="958524" y="1342032"/>
            <a:ext cx="8691662" cy="707886"/>
          </a:xfrm>
          <a:prstGeom prst="rect">
            <a:avLst/>
          </a:prstGeom>
          <a:noFill/>
        </p:spPr>
        <p:txBody>
          <a:bodyPr wrap="square">
            <a:spAutoFit/>
          </a:bodyPr>
          <a:lstStyle/>
          <a:p>
            <a:pPr marL="0" marR="0">
              <a:spcBef>
                <a:spcPts val="0"/>
              </a:spcBef>
              <a:spcAft>
                <a:spcPts val="0"/>
              </a:spcAft>
            </a:pPr>
            <a:r>
              <a:rPr lang="en-US" sz="4000" b="1" dirty="0">
                <a:solidFill>
                  <a:srgbClr val="33CC33"/>
                </a:solidFill>
                <a:latin typeface="Times New Roman" panose="02020603050405020304" pitchFamily="18" charset="0"/>
                <a:ea typeface="MS Mincho" panose="02020609040205080304" pitchFamily="49" charset="-128"/>
                <a:cs typeface="Times New Roman" panose="02020603050405020304" pitchFamily="18" charset="0"/>
              </a:rPr>
              <a:t>a. </a:t>
            </a:r>
            <a:r>
              <a:rPr lang="en-US" sz="4000" b="1" dirty="0" err="1">
                <a:solidFill>
                  <a:srgbClr val="33CC33"/>
                </a:solidFill>
                <a:latin typeface="Times New Roman" panose="02020603050405020304" pitchFamily="18" charset="0"/>
                <a:ea typeface="MS Mincho" panose="02020609040205080304" pitchFamily="49" charset="-128"/>
                <a:cs typeface="Times New Roman" panose="02020603050405020304" pitchFamily="18" charset="0"/>
              </a:rPr>
              <a:t>Vị</a:t>
            </a:r>
            <a:r>
              <a:rPr lang="en-US" sz="4000" b="1" dirty="0">
                <a:solidFill>
                  <a:srgbClr val="33CC33"/>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33CC33"/>
                </a:solidFill>
                <a:latin typeface="Times New Roman" panose="02020603050405020304" pitchFamily="18" charset="0"/>
                <a:ea typeface="MS Mincho" panose="02020609040205080304" pitchFamily="49" charset="-128"/>
                <a:cs typeface="Times New Roman" panose="02020603050405020304" pitchFamily="18" charset="0"/>
              </a:rPr>
              <a:t>trí</a:t>
            </a:r>
            <a:endParaRPr lang="en-US" sz="4000" dirty="0">
              <a:solidFill>
                <a:srgbClr val="33CC33"/>
              </a:solidFill>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xmlns="" id="{B5DF6889-E174-3659-EB77-0C3A7C48BAE2}"/>
              </a:ext>
            </a:extLst>
          </p:cNvPr>
          <p:cNvSpPr txBox="1"/>
          <p:nvPr/>
        </p:nvSpPr>
        <p:spPr>
          <a:xfrm>
            <a:off x="1290997" y="3446321"/>
            <a:ext cx="10285959" cy="2553891"/>
          </a:xfrm>
          <a:prstGeom prst="roundRect">
            <a:avLst/>
          </a:prstGeom>
          <a:noFill/>
          <a:ln w="57150">
            <a:solidFill>
              <a:srgbClr val="00B050"/>
            </a:solidFill>
          </a:ln>
        </p:spPr>
        <p:txBody>
          <a:bodyPr wrap="square">
            <a:spAutoFit/>
          </a:bodyPr>
          <a:lstStyle/>
          <a:p>
            <a:pPr algn="just"/>
            <a:r>
              <a:rPr lang="en-US" sz="4800" dirty="0">
                <a:solidFill>
                  <a:srgbClr val="0D0D0D"/>
                </a:solidFill>
                <a:latin typeface="Times New Roman" panose="02020603050405020304" pitchFamily="18" charset="0"/>
                <a:ea typeface="Calibri" panose="020F0502020204030204" pitchFamily="34" charset="0"/>
              </a:rPr>
              <a:t>- Tên </a:t>
            </a:r>
            <a:r>
              <a:rPr lang="en-US" sz="4800" dirty="0" err="1">
                <a:solidFill>
                  <a:srgbClr val="0D0D0D"/>
                </a:solidFill>
                <a:latin typeface="Times New Roman" panose="02020603050405020304" pitchFamily="18" charset="0"/>
                <a:ea typeface="Calibri" panose="020F0502020204030204" pitchFamily="34" charset="0"/>
              </a:rPr>
              <a:t>đọan</a:t>
            </a:r>
            <a:r>
              <a:rPr lang="en-US" sz="4800" dirty="0">
                <a:solidFill>
                  <a:srgbClr val="0D0D0D"/>
                </a:solidFill>
                <a:latin typeface="Times New Roman" panose="02020603050405020304" pitchFamily="18" charset="0"/>
                <a:ea typeface="Calibri" panose="020F0502020204030204" pitchFamily="34" charset="0"/>
              </a:rPr>
              <a:t> trích do người biên soạn SGK đặt</a:t>
            </a:r>
            <a:r>
              <a:rPr lang="en-US" sz="4800" dirty="0" smtClean="0">
                <a:solidFill>
                  <a:srgbClr val="0D0D0D"/>
                </a:solidFill>
                <a:latin typeface="Times New Roman" panose="02020603050405020304" pitchFamily="18" charset="0"/>
                <a:ea typeface="Calibri" panose="020F0502020204030204" pitchFamily="34" charset="0"/>
              </a:rPr>
              <a:t>. Mang âm hưởng chiến trận và sự đoạn tụ. </a:t>
            </a:r>
            <a:endParaRPr lang="en-US" sz="4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45378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blipFill>
            <a:blip r:embed="rId4">
              <a:duotone>
                <a:schemeClr val="accent5">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xmlns="" id="{F14751CC-359A-0021-9BD6-D811198AE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65098" y="-86457"/>
            <a:ext cx="1549285" cy="1549285"/>
          </a:xfrm>
          <a:prstGeom prst="rect">
            <a:avLst/>
          </a:prstGeom>
        </p:spPr>
      </p:pic>
      <p:sp>
        <p:nvSpPr>
          <p:cNvPr id="7" name="Hộp Văn bản 6">
            <a:extLst>
              <a:ext uri="{FF2B5EF4-FFF2-40B4-BE49-F238E27FC236}">
                <a16:creationId xmlns:a16="http://schemas.microsoft.com/office/drawing/2014/main" xmlns="" id="{689BD84B-9E07-7DCD-87E8-FE928F53BEB0}"/>
              </a:ext>
            </a:extLst>
          </p:cNvPr>
          <p:cNvSpPr txBox="1"/>
          <p:nvPr/>
        </p:nvSpPr>
        <p:spPr>
          <a:xfrm>
            <a:off x="730045" y="140086"/>
            <a:ext cx="6398543" cy="678327"/>
          </a:xfrm>
          <a:prstGeom prst="rect">
            <a:avLst/>
          </a:prstGeom>
          <a:noFill/>
        </p:spPr>
        <p:txBody>
          <a:bodyPr wrap="square">
            <a:spAutoFit/>
          </a:bodyPr>
          <a:lstStyle/>
          <a:p>
            <a:pPr marL="0" marR="0" algn="just">
              <a:lnSpc>
                <a:spcPct val="115000"/>
              </a:lnSpc>
              <a:spcBef>
                <a:spcPts val="600"/>
              </a:spcBef>
              <a:spcAft>
                <a:spcPts val="600"/>
              </a:spcAft>
            </a:pP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I</a:t>
            </a:r>
            <a:r>
              <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B95F491A-9DFD-7CCF-5AB8-865A95CE3B43}"/>
              </a:ext>
            </a:extLst>
          </p:cNvPr>
          <p:cNvSpPr txBox="1"/>
          <p:nvPr/>
        </p:nvSpPr>
        <p:spPr>
          <a:xfrm>
            <a:off x="881315" y="791481"/>
            <a:ext cx="8344327" cy="732508"/>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00B050"/>
                </a:solidFill>
                <a:effectLst/>
                <a:latin typeface="Times New Roman" panose="02020603050405020304" pitchFamily="18" charset="0"/>
                <a:ea typeface="Calibri" panose="020F0502020204030204" pitchFamily="34" charset="0"/>
              </a:rPr>
              <a:t>3. Đoạn </a:t>
            </a:r>
            <a:r>
              <a:rPr lang="en-US" sz="3200" b="1" dirty="0" smtClean="0">
                <a:solidFill>
                  <a:srgbClr val="00B050"/>
                </a:solidFill>
                <a:effectLst/>
                <a:latin typeface="Times New Roman" panose="02020603050405020304" pitchFamily="18" charset="0"/>
                <a:ea typeface="Calibri" panose="020F0502020204030204" pitchFamily="34" charset="0"/>
              </a:rPr>
              <a:t>trích: </a:t>
            </a:r>
            <a:r>
              <a:rPr lang="en-US" sz="3200" b="1" dirty="0">
                <a:solidFill>
                  <a:srgbClr val="00B050"/>
                </a:solidFill>
                <a:effectLst/>
                <a:latin typeface="Times New Roman" panose="02020603050405020304" pitchFamily="18" charset="0"/>
                <a:ea typeface="Calibri" panose="020F0502020204030204" pitchFamily="34" charset="0"/>
              </a:rPr>
              <a:t>Hồi trống Cổ Thành</a:t>
            </a:r>
            <a:endParaRPr lang="en-US" sz="3200" dirty="0">
              <a:solidFill>
                <a:srgbClr val="00B050"/>
              </a:solidFill>
              <a:effectLst/>
              <a:latin typeface="Times New Roman" panose="02020603050405020304" pitchFamily="18" charset="0"/>
              <a:ea typeface="Calibri" panose="020F0502020204030204" pitchFamily="34" charset="0"/>
            </a:endParaRPr>
          </a:p>
        </p:txBody>
      </p:sp>
      <p:sp>
        <p:nvSpPr>
          <p:cNvPr id="2" name="Hộp Văn bản 1">
            <a:extLst>
              <a:ext uri="{FF2B5EF4-FFF2-40B4-BE49-F238E27FC236}">
                <a16:creationId xmlns:a16="http://schemas.microsoft.com/office/drawing/2014/main" xmlns="" id="{F9087438-5BD3-5990-A203-B356EECC2CDD}"/>
              </a:ext>
            </a:extLst>
          </p:cNvPr>
          <p:cNvSpPr txBox="1"/>
          <p:nvPr/>
        </p:nvSpPr>
        <p:spPr>
          <a:xfrm>
            <a:off x="958524" y="2723361"/>
            <a:ext cx="10634762" cy="4392692"/>
          </a:xfrm>
          <a:prstGeom prst="roundRect">
            <a:avLst/>
          </a:prstGeom>
          <a:noFill/>
          <a:ln w="57150">
            <a:solidFill>
              <a:srgbClr val="00B050"/>
            </a:solidFill>
          </a:ln>
        </p:spPr>
        <p:txBody>
          <a:bodyPr wrap="square">
            <a:spAutoFit/>
          </a:bodyPr>
          <a:lstStyle/>
          <a:p>
            <a:pPr marL="457200" indent="-457200" algn="just">
              <a:buFontTx/>
              <a:buChar char="-"/>
            </a:pPr>
            <a:r>
              <a:rPr lang="en-US" sz="3600" dirty="0" smtClean="0">
                <a:solidFill>
                  <a:srgbClr val="0D0D0D"/>
                </a:solidFill>
                <a:latin typeface="Times New Roman" panose="02020603050405020304" pitchFamily="18" charset="0"/>
                <a:ea typeface="Calibri" panose="020F0502020204030204" pitchFamily="34" charset="0"/>
              </a:rPr>
              <a:t>Biết </a:t>
            </a:r>
            <a:r>
              <a:rPr lang="en-US" sz="3600" dirty="0">
                <a:solidFill>
                  <a:srgbClr val="0D0D0D"/>
                </a:solidFill>
                <a:latin typeface="Times New Roman" panose="02020603050405020304" pitchFamily="18" charset="0"/>
                <a:ea typeface="Calibri" panose="020F0502020204030204" pitchFamily="34" charset="0"/>
              </a:rPr>
              <a:t>tin Lưu Bị ở Viên Thiệu, Quan Công chạy tìm Lưu Bị, trên đường ngang qua Cổ Thành, bất ngờ biết được </a:t>
            </a:r>
            <a:r>
              <a:rPr lang="en-US" sz="3600" dirty="0" smtClean="0">
                <a:solidFill>
                  <a:srgbClr val="0D0D0D"/>
                </a:solidFill>
                <a:latin typeface="Times New Roman" panose="02020603050405020304" pitchFamily="18" charset="0"/>
                <a:ea typeface="Calibri" panose="020F0502020204030204" pitchFamily="34" charset="0"/>
              </a:rPr>
              <a:t>Trương </a:t>
            </a:r>
            <a:r>
              <a:rPr lang="en-US" sz="3600" dirty="0">
                <a:solidFill>
                  <a:srgbClr val="0D0D0D"/>
                </a:solidFill>
                <a:latin typeface="Times New Roman" panose="02020603050405020304" pitchFamily="18" charset="0"/>
                <a:ea typeface="Calibri" panose="020F0502020204030204" pitchFamily="34" charset="0"/>
              </a:rPr>
              <a:t>Phi đang ở đó , vội sai Tôn Càn vào thành báo tin. Nghi ngờ Quan Công tới bắt mình nên khi hay tin, Trương Phi chẳng nói chẳng rằng, vác xà mâu lên ngựa xông ra định đâm chết Quan Công</a:t>
            </a:r>
            <a:r>
              <a:rPr lang="en-US" sz="3600" dirty="0" smtClean="0">
                <a:solidFill>
                  <a:srgbClr val="0D0D0D"/>
                </a:solidFill>
                <a:latin typeface="Times New Roman" panose="02020603050405020304" pitchFamily="18" charset="0"/>
                <a:ea typeface="Calibri" panose="020F0502020204030204" pitchFamily="34" charset="0"/>
              </a:rPr>
              <a:t>.</a:t>
            </a:r>
          </a:p>
        </p:txBody>
      </p:sp>
      <p:sp>
        <p:nvSpPr>
          <p:cNvPr id="12" name="Hộp Văn bản 11">
            <a:extLst>
              <a:ext uri="{FF2B5EF4-FFF2-40B4-BE49-F238E27FC236}">
                <a16:creationId xmlns:a16="http://schemas.microsoft.com/office/drawing/2014/main" xmlns="" id="{38C1E49D-7BDF-AA0D-0FDE-DA4DB133C8E8}"/>
              </a:ext>
            </a:extLst>
          </p:cNvPr>
          <p:cNvSpPr txBox="1"/>
          <p:nvPr/>
        </p:nvSpPr>
        <p:spPr>
          <a:xfrm>
            <a:off x="958524" y="1396462"/>
            <a:ext cx="6094428" cy="523220"/>
          </a:xfrm>
          <a:prstGeom prst="rect">
            <a:avLst/>
          </a:prstGeom>
          <a:noFill/>
        </p:spPr>
        <p:txBody>
          <a:bodyPr wrap="square">
            <a:spAutoFit/>
          </a:bodyPr>
          <a:lstStyle/>
          <a:p>
            <a:pPr marL="0" marR="0">
              <a:spcBef>
                <a:spcPts val="0"/>
              </a:spcBef>
              <a:spcAft>
                <a:spcPts val="0"/>
              </a:spcAft>
            </a:pPr>
            <a:r>
              <a:rPr lang="en-US" sz="2800" b="1" dirty="0">
                <a:solidFill>
                  <a:srgbClr val="33CC33"/>
                </a:solidFill>
                <a:latin typeface="Times New Roman" panose="02020603050405020304" pitchFamily="18" charset="0"/>
                <a:ea typeface="MS Mincho" panose="02020609040205080304" pitchFamily="49" charset="-128"/>
                <a:cs typeface="Times New Roman" panose="02020603050405020304" pitchFamily="18" charset="0"/>
              </a:rPr>
              <a:t>b. Sự kiện </a:t>
            </a:r>
            <a:r>
              <a:rPr lang="en-US" sz="2800" b="1" dirty="0" smtClean="0">
                <a:solidFill>
                  <a:srgbClr val="33CC33"/>
                </a:solidFill>
                <a:latin typeface="Times New Roman" panose="02020603050405020304" pitchFamily="18" charset="0"/>
                <a:ea typeface="MS Mincho" panose="02020609040205080304" pitchFamily="49" charset="-128"/>
                <a:cs typeface="Times New Roman" panose="02020603050405020304" pitchFamily="18" charset="0"/>
              </a:rPr>
              <a:t>chính:</a:t>
            </a:r>
            <a:endParaRPr lang="en-US" sz="2400" dirty="0">
              <a:solidFill>
                <a:srgbClr val="33CC33"/>
              </a:solidFill>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93F2371E-C23C-5AFE-37CD-387A34C144BC}"/>
              </a:ext>
            </a:extLst>
          </p:cNvPr>
          <p:cNvSpPr txBox="1"/>
          <p:nvPr/>
        </p:nvSpPr>
        <p:spPr>
          <a:xfrm>
            <a:off x="1273959" y="1985734"/>
            <a:ext cx="3646384" cy="578882"/>
          </a:xfrm>
          <a:prstGeom prst="roundRect">
            <a:avLst/>
          </a:prstGeom>
          <a:gradFill flip="none" rotWithShape="1">
            <a:gsLst>
              <a:gs pos="78000">
                <a:srgbClr val="00CC00">
                  <a:alpha val="57647"/>
                </a:srgbClr>
              </a:gs>
              <a:gs pos="43000">
                <a:srgbClr val="00CC00"/>
              </a:gs>
            </a:gsLst>
            <a:path path="circle">
              <a:fillToRect l="50000" t="50000" r="50000" b="50000"/>
            </a:path>
            <a:tileRect/>
          </a:gradFill>
          <a:ln w="57150">
            <a:solidFill>
              <a:srgbClr val="00B050"/>
            </a:solidFill>
          </a:ln>
        </p:spPr>
        <p:txBody>
          <a:bodyPr wrap="square">
            <a:spAutoFit/>
          </a:bodyPr>
          <a:lstStyle/>
          <a:p>
            <a:pPr marL="114300" marR="0" algn="just">
              <a:spcBef>
                <a:spcPts val="0"/>
              </a:spcBef>
              <a:spcAft>
                <a:spcPts val="0"/>
              </a:spcAft>
              <a:tabLst>
                <a:tab pos="1386840" algn="l"/>
              </a:tabLst>
            </a:pP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Các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sự</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kiện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chính</a:t>
            </a:r>
            <a:r>
              <a:rPr lang="en-US" sz="2800" b="1"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200850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blipFill>
            <a:blip r:embed="rId4">
              <a:duotone>
                <a:schemeClr val="accent5">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xmlns="" id="{F14751CC-359A-0021-9BD6-D811198AE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65098" y="-86457"/>
            <a:ext cx="1549285" cy="1549285"/>
          </a:xfrm>
          <a:prstGeom prst="rect">
            <a:avLst/>
          </a:prstGeom>
        </p:spPr>
      </p:pic>
      <p:sp>
        <p:nvSpPr>
          <p:cNvPr id="7" name="Hộp Văn bản 6">
            <a:extLst>
              <a:ext uri="{FF2B5EF4-FFF2-40B4-BE49-F238E27FC236}">
                <a16:creationId xmlns:a16="http://schemas.microsoft.com/office/drawing/2014/main" xmlns="" id="{689BD84B-9E07-7DCD-87E8-FE928F53BEB0}"/>
              </a:ext>
            </a:extLst>
          </p:cNvPr>
          <p:cNvSpPr txBox="1"/>
          <p:nvPr/>
        </p:nvSpPr>
        <p:spPr>
          <a:xfrm>
            <a:off x="730045" y="140086"/>
            <a:ext cx="6398543" cy="678327"/>
          </a:xfrm>
          <a:prstGeom prst="rect">
            <a:avLst/>
          </a:prstGeom>
          <a:noFill/>
        </p:spPr>
        <p:txBody>
          <a:bodyPr wrap="square">
            <a:spAutoFit/>
          </a:bodyPr>
          <a:lstStyle/>
          <a:p>
            <a:pPr marL="0" marR="0" algn="just">
              <a:lnSpc>
                <a:spcPct val="115000"/>
              </a:lnSpc>
              <a:spcBef>
                <a:spcPts val="600"/>
              </a:spcBef>
              <a:spcAft>
                <a:spcPts val="600"/>
              </a:spcAft>
            </a:pP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I</a:t>
            </a:r>
            <a:r>
              <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B95F491A-9DFD-7CCF-5AB8-865A95CE3B43}"/>
              </a:ext>
            </a:extLst>
          </p:cNvPr>
          <p:cNvSpPr txBox="1"/>
          <p:nvPr/>
        </p:nvSpPr>
        <p:spPr>
          <a:xfrm>
            <a:off x="881316" y="791481"/>
            <a:ext cx="60960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00B050"/>
                </a:solidFill>
                <a:effectLst/>
                <a:latin typeface="Times New Roman" panose="02020603050405020304" pitchFamily="18" charset="0"/>
                <a:ea typeface="Calibri" panose="020F0502020204030204" pitchFamily="34" charset="0"/>
              </a:rPr>
              <a:t>3. </a:t>
            </a:r>
            <a:r>
              <a:rPr lang="en-US" sz="3200" b="1" dirty="0" err="1">
                <a:solidFill>
                  <a:srgbClr val="00B050"/>
                </a:solidFill>
                <a:effectLst/>
                <a:latin typeface="Times New Roman" panose="02020603050405020304" pitchFamily="18" charset="0"/>
                <a:ea typeface="Calibri" panose="020F0502020204030204" pitchFamily="34" charset="0"/>
              </a:rPr>
              <a:t>Đoạn</a:t>
            </a:r>
            <a:r>
              <a:rPr lang="en-US" sz="3200" b="1" dirty="0">
                <a:solidFill>
                  <a:srgbClr val="00B050"/>
                </a:solidFill>
                <a:effectLst/>
                <a:latin typeface="Times New Roman" panose="02020603050405020304" pitchFamily="18" charset="0"/>
                <a:ea typeface="Calibri" panose="020F0502020204030204" pitchFamily="34" charset="0"/>
              </a:rPr>
              <a:t> </a:t>
            </a:r>
            <a:r>
              <a:rPr lang="en-US" sz="3200" b="1" dirty="0" err="1">
                <a:solidFill>
                  <a:srgbClr val="00B050"/>
                </a:solidFill>
                <a:effectLst/>
                <a:latin typeface="Times New Roman" panose="02020603050405020304" pitchFamily="18" charset="0"/>
                <a:ea typeface="Calibri" panose="020F0502020204030204" pitchFamily="34" charset="0"/>
              </a:rPr>
              <a:t>trích</a:t>
            </a:r>
            <a:r>
              <a:rPr lang="en-US" sz="3200" b="1" dirty="0">
                <a:solidFill>
                  <a:srgbClr val="00B050"/>
                </a:solidFill>
                <a:effectLst/>
                <a:latin typeface="Times New Roman" panose="02020603050405020304" pitchFamily="18" charset="0"/>
                <a:ea typeface="Calibri" panose="020F0502020204030204" pitchFamily="34" charset="0"/>
              </a:rPr>
              <a:t> </a:t>
            </a:r>
            <a:r>
              <a:rPr lang="en-US" sz="3200" b="1" dirty="0" err="1">
                <a:solidFill>
                  <a:srgbClr val="00B050"/>
                </a:solidFill>
                <a:effectLst/>
                <a:latin typeface="Times New Roman" panose="02020603050405020304" pitchFamily="18" charset="0"/>
                <a:ea typeface="Calibri" panose="020F0502020204030204" pitchFamily="34" charset="0"/>
              </a:rPr>
              <a:t>Hồi</a:t>
            </a:r>
            <a:r>
              <a:rPr lang="en-US" sz="3200" b="1" dirty="0">
                <a:solidFill>
                  <a:srgbClr val="00B050"/>
                </a:solidFill>
                <a:effectLst/>
                <a:latin typeface="Times New Roman" panose="02020603050405020304" pitchFamily="18" charset="0"/>
                <a:ea typeface="Calibri" panose="020F0502020204030204" pitchFamily="34" charset="0"/>
              </a:rPr>
              <a:t> </a:t>
            </a:r>
            <a:r>
              <a:rPr lang="en-US" sz="3200" b="1" dirty="0" err="1">
                <a:solidFill>
                  <a:srgbClr val="00B050"/>
                </a:solidFill>
                <a:effectLst/>
                <a:latin typeface="Times New Roman" panose="02020603050405020304" pitchFamily="18" charset="0"/>
                <a:ea typeface="Calibri" panose="020F0502020204030204" pitchFamily="34" charset="0"/>
              </a:rPr>
              <a:t>trống</a:t>
            </a:r>
            <a:r>
              <a:rPr lang="en-US" sz="3200" b="1" dirty="0">
                <a:solidFill>
                  <a:srgbClr val="00B050"/>
                </a:solidFill>
                <a:effectLst/>
                <a:latin typeface="Times New Roman" panose="02020603050405020304" pitchFamily="18" charset="0"/>
                <a:ea typeface="Calibri" panose="020F0502020204030204" pitchFamily="34" charset="0"/>
              </a:rPr>
              <a:t> </a:t>
            </a:r>
            <a:r>
              <a:rPr lang="en-US" sz="3200" b="1" dirty="0" err="1">
                <a:solidFill>
                  <a:srgbClr val="00B050"/>
                </a:solidFill>
                <a:effectLst/>
                <a:latin typeface="Times New Roman" panose="02020603050405020304" pitchFamily="18" charset="0"/>
                <a:ea typeface="Calibri" panose="020F0502020204030204" pitchFamily="34" charset="0"/>
              </a:rPr>
              <a:t>Cổ</a:t>
            </a:r>
            <a:r>
              <a:rPr lang="en-US" sz="3200" b="1" dirty="0">
                <a:solidFill>
                  <a:srgbClr val="00B050"/>
                </a:solidFill>
                <a:effectLst/>
                <a:latin typeface="Times New Roman" panose="02020603050405020304" pitchFamily="18" charset="0"/>
                <a:ea typeface="Calibri" panose="020F0502020204030204" pitchFamily="34" charset="0"/>
              </a:rPr>
              <a:t> </a:t>
            </a:r>
            <a:r>
              <a:rPr lang="en-US" sz="3200" b="1" dirty="0" err="1">
                <a:solidFill>
                  <a:srgbClr val="00B050"/>
                </a:solidFill>
                <a:effectLst/>
                <a:latin typeface="Times New Roman" panose="02020603050405020304" pitchFamily="18" charset="0"/>
                <a:ea typeface="Calibri" panose="020F0502020204030204" pitchFamily="34" charset="0"/>
              </a:rPr>
              <a:t>Thành</a:t>
            </a:r>
            <a:endParaRPr lang="en-US" sz="3200" dirty="0">
              <a:solidFill>
                <a:srgbClr val="00B050"/>
              </a:solidFill>
              <a:effectLst/>
              <a:latin typeface="Times New Roman" panose="02020603050405020304" pitchFamily="18" charset="0"/>
              <a:ea typeface="Calibri" panose="020F0502020204030204" pitchFamily="34" charset="0"/>
            </a:endParaRPr>
          </a:p>
        </p:txBody>
      </p:sp>
      <p:sp>
        <p:nvSpPr>
          <p:cNvPr id="2" name="Hộp Văn bản 1">
            <a:extLst>
              <a:ext uri="{FF2B5EF4-FFF2-40B4-BE49-F238E27FC236}">
                <a16:creationId xmlns:a16="http://schemas.microsoft.com/office/drawing/2014/main" xmlns="" id="{F9087438-5BD3-5990-A203-B356EECC2CDD}"/>
              </a:ext>
            </a:extLst>
          </p:cNvPr>
          <p:cNvSpPr txBox="1"/>
          <p:nvPr/>
        </p:nvSpPr>
        <p:spPr>
          <a:xfrm>
            <a:off x="704978" y="3154532"/>
            <a:ext cx="10634762" cy="3507343"/>
          </a:xfrm>
          <a:prstGeom prst="roundRect">
            <a:avLst/>
          </a:prstGeom>
          <a:noFill/>
          <a:ln w="57150">
            <a:solidFill>
              <a:srgbClr val="00B050"/>
            </a:solidFill>
          </a:ln>
        </p:spPr>
        <p:txBody>
          <a:bodyPr wrap="square">
            <a:spAutoFit/>
          </a:bodyPr>
          <a:lstStyle/>
          <a:p>
            <a:pPr algn="just"/>
            <a:r>
              <a:rPr lang="en-US" sz="4000" dirty="0">
                <a:solidFill>
                  <a:srgbClr val="0D0D0D"/>
                </a:solidFill>
                <a:latin typeface="Times New Roman" panose="02020603050405020304" pitchFamily="18" charset="0"/>
                <a:ea typeface="Calibri" panose="020F0502020204030204" pitchFamily="34" charset="0"/>
              </a:rPr>
              <a:t>-</a:t>
            </a:r>
            <a:r>
              <a:rPr lang="en-US" sz="4000" dirty="0" smtClean="0">
                <a:solidFill>
                  <a:srgbClr val="0D0D0D"/>
                </a:solidFill>
                <a:latin typeface="Times New Roman" panose="02020603050405020304" pitchFamily="18" charset="0"/>
                <a:ea typeface="Calibri" panose="020F0502020204030204" pitchFamily="34" charset="0"/>
              </a:rPr>
              <a:t> </a:t>
            </a:r>
            <a:r>
              <a:rPr lang="en-US" sz="4000" dirty="0">
                <a:solidFill>
                  <a:srgbClr val="0D0D0D"/>
                </a:solidFill>
                <a:latin typeface="Times New Roman" panose="02020603050405020304" pitchFamily="18" charset="0"/>
                <a:ea typeface="Calibri" panose="020F0502020204030204" pitchFamily="34" charset="0"/>
              </a:rPr>
              <a:t>Chưa dứt một hồi trống, bằng dũng khí và tài nghệ của mình, Quan Công đã chém rơi đầu Sái Dương. </a:t>
            </a:r>
            <a:r>
              <a:rPr lang="en-US" sz="4000" dirty="0" err="1">
                <a:solidFill>
                  <a:srgbClr val="0D0D0D"/>
                </a:solidFill>
                <a:latin typeface="Times New Roman" panose="02020603050405020304" pitchFamily="18" charset="0"/>
                <a:ea typeface="Calibri" panose="020F0502020204030204" pitchFamily="34" charset="0"/>
              </a:rPr>
              <a:t>Lúc</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này</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lòng</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thực</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của</a:t>
            </a:r>
            <a:r>
              <a:rPr lang="en-US" sz="4000" dirty="0">
                <a:solidFill>
                  <a:srgbClr val="0D0D0D"/>
                </a:solidFill>
                <a:latin typeface="Times New Roman" panose="02020603050405020304" pitchFamily="18" charset="0"/>
                <a:ea typeface="Calibri" panose="020F0502020204030204" pitchFamily="34" charset="0"/>
              </a:rPr>
              <a:t> Quan </a:t>
            </a:r>
            <a:r>
              <a:rPr lang="en-US" sz="4000" dirty="0" err="1">
                <a:solidFill>
                  <a:srgbClr val="0D0D0D"/>
                </a:solidFill>
                <a:latin typeface="Times New Roman" panose="02020603050405020304" pitchFamily="18" charset="0"/>
                <a:ea typeface="Calibri" panose="020F0502020204030204" pitchFamily="34" charset="0"/>
              </a:rPr>
              <a:t>Công</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đã</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tỏ</a:t>
            </a:r>
            <a:r>
              <a:rPr lang="en-US" sz="4000" dirty="0">
                <a:solidFill>
                  <a:srgbClr val="0D0D0D"/>
                </a:solidFill>
                <a:latin typeface="Times New Roman" panose="02020603050405020304" pitchFamily="18" charset="0"/>
                <a:ea typeface="Calibri" panose="020F0502020204030204" pitchFamily="34" charset="0"/>
              </a:rPr>
              <a:t>. Sau </a:t>
            </a:r>
            <a:r>
              <a:rPr lang="en-US" sz="4000" dirty="0" err="1">
                <a:solidFill>
                  <a:srgbClr val="0D0D0D"/>
                </a:solidFill>
                <a:latin typeface="Times New Roman" panose="02020603050405020304" pitchFamily="18" charset="0"/>
                <a:ea typeface="Calibri" panose="020F0502020204030204" pitchFamily="34" charset="0"/>
              </a:rPr>
              <a:t>khi</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cẩn</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thận</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hỏi</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kĩ</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mọi</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người</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mối</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nghi</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ngờ</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được</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giải</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toả</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Trương</a:t>
            </a:r>
            <a:r>
              <a:rPr lang="en-US" sz="4000" dirty="0">
                <a:solidFill>
                  <a:srgbClr val="0D0D0D"/>
                </a:solidFill>
                <a:latin typeface="Times New Roman" panose="02020603050405020304" pitchFamily="18" charset="0"/>
                <a:ea typeface="Calibri" panose="020F0502020204030204" pitchFamily="34" charset="0"/>
              </a:rPr>
              <a:t> Phi </a:t>
            </a:r>
            <a:r>
              <a:rPr lang="en-US" sz="4000" dirty="0" err="1">
                <a:solidFill>
                  <a:srgbClr val="0D0D0D"/>
                </a:solidFill>
                <a:latin typeface="Times New Roman" panose="02020603050405020304" pitchFamily="18" charset="0"/>
                <a:ea typeface="Calibri" panose="020F0502020204030204" pitchFamily="34" charset="0"/>
              </a:rPr>
              <a:t>thụp</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lạy</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Vân</a:t>
            </a:r>
            <a:r>
              <a:rPr lang="en-US" sz="4000" dirty="0">
                <a:solidFill>
                  <a:srgbClr val="0D0D0D"/>
                </a:solidFill>
                <a:latin typeface="Times New Roman" panose="02020603050405020304" pitchFamily="18" charset="0"/>
                <a:ea typeface="Calibri" panose="020F0502020204030204" pitchFamily="34" charset="0"/>
              </a:rPr>
              <a:t> </a:t>
            </a:r>
            <a:r>
              <a:rPr lang="en-US" sz="4000" dirty="0" err="1">
                <a:solidFill>
                  <a:srgbClr val="0D0D0D"/>
                </a:solidFill>
                <a:latin typeface="Times New Roman" panose="02020603050405020304" pitchFamily="18" charset="0"/>
                <a:ea typeface="Calibri" panose="020F0502020204030204" pitchFamily="34" charset="0"/>
              </a:rPr>
              <a:t>Trường</a:t>
            </a:r>
            <a:r>
              <a:rPr lang="en-US" sz="4000" dirty="0">
                <a:solidFill>
                  <a:srgbClr val="0D0D0D"/>
                </a:solidFill>
                <a:latin typeface="Times New Roman" panose="02020603050405020304" pitchFamily="18" charset="0"/>
                <a:ea typeface="Calibri" panose="020F0502020204030204" pitchFamily="34" charset="0"/>
              </a:rPr>
              <a:t>.</a:t>
            </a:r>
            <a:endParaRPr lang="en-US" sz="4000" dirty="0">
              <a:latin typeface="Times New Roman" panose="02020603050405020304" pitchFamily="18" charset="0"/>
              <a:ea typeface="Calibri" panose="020F0502020204030204" pitchFamily="34" charset="0"/>
            </a:endParaRPr>
          </a:p>
        </p:txBody>
      </p:sp>
      <p:sp>
        <p:nvSpPr>
          <p:cNvPr id="12" name="Hộp Văn bản 11">
            <a:extLst>
              <a:ext uri="{FF2B5EF4-FFF2-40B4-BE49-F238E27FC236}">
                <a16:creationId xmlns:a16="http://schemas.microsoft.com/office/drawing/2014/main" xmlns="" id="{38C1E49D-7BDF-AA0D-0FDE-DA4DB133C8E8}"/>
              </a:ext>
            </a:extLst>
          </p:cNvPr>
          <p:cNvSpPr txBox="1"/>
          <p:nvPr/>
        </p:nvSpPr>
        <p:spPr>
          <a:xfrm>
            <a:off x="958524" y="1396462"/>
            <a:ext cx="6094428" cy="523220"/>
          </a:xfrm>
          <a:prstGeom prst="rect">
            <a:avLst/>
          </a:prstGeom>
          <a:noFill/>
        </p:spPr>
        <p:txBody>
          <a:bodyPr wrap="square">
            <a:spAutoFit/>
          </a:bodyPr>
          <a:lstStyle/>
          <a:p>
            <a:pPr marL="0" marR="0">
              <a:spcBef>
                <a:spcPts val="0"/>
              </a:spcBef>
              <a:spcAft>
                <a:spcPts val="0"/>
              </a:spcAft>
            </a:pPr>
            <a:r>
              <a:rPr lang="en-US" sz="2800" b="1" dirty="0">
                <a:solidFill>
                  <a:srgbClr val="33CC33"/>
                </a:solidFill>
                <a:latin typeface="Times New Roman" panose="02020603050405020304" pitchFamily="18" charset="0"/>
                <a:ea typeface="MS Mincho" panose="02020609040205080304" pitchFamily="49" charset="-128"/>
                <a:cs typeface="Times New Roman" panose="02020603050405020304" pitchFamily="18" charset="0"/>
              </a:rPr>
              <a:t>b. Sự kiện chính </a:t>
            </a:r>
            <a:endParaRPr lang="en-US" sz="2400" dirty="0">
              <a:solidFill>
                <a:srgbClr val="33CC33"/>
              </a:solidFill>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93F2371E-C23C-5AFE-37CD-387A34C144BC}"/>
              </a:ext>
            </a:extLst>
          </p:cNvPr>
          <p:cNvSpPr txBox="1"/>
          <p:nvPr/>
        </p:nvSpPr>
        <p:spPr>
          <a:xfrm>
            <a:off x="1273959" y="1985734"/>
            <a:ext cx="3646384" cy="578882"/>
          </a:xfrm>
          <a:prstGeom prst="roundRect">
            <a:avLst/>
          </a:prstGeom>
          <a:gradFill flip="none" rotWithShape="1">
            <a:gsLst>
              <a:gs pos="78000">
                <a:srgbClr val="00CC00">
                  <a:alpha val="57647"/>
                </a:srgbClr>
              </a:gs>
              <a:gs pos="43000">
                <a:srgbClr val="00CC00"/>
              </a:gs>
            </a:gsLst>
            <a:path path="circle">
              <a:fillToRect l="50000" t="50000" r="50000" b="50000"/>
            </a:path>
            <a:tileRect/>
          </a:gradFill>
          <a:ln w="57150">
            <a:solidFill>
              <a:srgbClr val="00B050"/>
            </a:solidFill>
          </a:ln>
        </p:spPr>
        <p:txBody>
          <a:bodyPr wrap="square">
            <a:spAutoFit/>
          </a:bodyPr>
          <a:lstStyle/>
          <a:p>
            <a:pPr marL="114300" marR="0" algn="just">
              <a:spcBef>
                <a:spcPts val="0"/>
              </a:spcBef>
              <a:spcAft>
                <a:spcPts val="0"/>
              </a:spcAft>
              <a:tabLst>
                <a:tab pos="1386840" algn="l"/>
              </a:tabLst>
            </a:pP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Các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sự</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kiện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chính</a:t>
            </a:r>
            <a:r>
              <a:rPr lang="en-US" sz="2800" b="1"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07330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0" y="140677"/>
          <a:ext cx="12192000" cy="659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84907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45" y="3355430"/>
            <a:ext cx="6160793" cy="2614446"/>
          </a:xfrm>
        </p:spPr>
        <p:txBody>
          <a:bodyPr>
            <a:normAutofit fontScale="90000"/>
          </a:bodyPr>
          <a:lstStyle/>
          <a:p>
            <a:pPr algn="ctr"/>
            <a:r>
              <a:rPr lang="en-US" sz="2700" b="1" dirty="0" smtClean="0">
                <a:solidFill>
                  <a:srgbClr val="FF0000"/>
                </a:solidFill>
                <a:latin typeface="Times New Roman" panose="02020603050405020304" pitchFamily="18" charset="0"/>
                <a:cs typeface="Times New Roman" panose="02020603050405020304" pitchFamily="18" charset="0"/>
              </a:rPr>
              <a:t>BÀI 6: TIỂU THUYẾT VÀ TRUYỆN NGẮN</a:t>
            </a:r>
            <a:r>
              <a:rPr lang="en-US" sz="2700" b="1" dirty="0" smtClean="0">
                <a:latin typeface="Times New Roman" panose="02020603050405020304" pitchFamily="18" charset="0"/>
                <a:cs typeface="Times New Roman" panose="02020603050405020304" pitchFamily="18" charset="0"/>
              </a:rPr>
              <a:t/>
            </a:r>
            <a:br>
              <a:rPr lang="en-US" sz="2700" b="1" dirty="0" smtClean="0">
                <a:latin typeface="Times New Roman" panose="02020603050405020304" pitchFamily="18" charset="0"/>
                <a:cs typeface="Times New Roman" panose="02020603050405020304" pitchFamily="18" charset="0"/>
              </a:rPr>
            </a:br>
            <a:r>
              <a:rPr lang="en-US" sz="2700" b="1" dirty="0" smtClean="0">
                <a:latin typeface="Times New Roman" panose="02020603050405020304" pitchFamily="18" charset="0"/>
                <a:cs typeface="Times New Roman" panose="02020603050405020304" pitchFamily="18" charset="0"/>
              </a:rPr>
              <a:t>      A: ĐỌC</a:t>
            </a:r>
            <a:br>
              <a:rPr lang="en-US" sz="2700" b="1" dirty="0" smtClean="0">
                <a:latin typeface="Times New Roman" panose="02020603050405020304" pitchFamily="18" charset="0"/>
                <a:cs typeface="Times New Roman" panose="02020603050405020304" pitchFamily="18" charset="0"/>
              </a:rPr>
            </a:br>
            <a:r>
              <a:rPr lang="en-US" sz="2700" b="1" dirty="0" smtClean="0">
                <a:latin typeface="Times New Roman" panose="02020603050405020304" pitchFamily="18" charset="0"/>
                <a:cs typeface="Times New Roman" panose="02020603050405020304" pitchFamily="18" charset="0"/>
              </a:rPr>
              <a:t> NỘI DUNG 1: ĐỌC HIỂU VĂN BẢN</a:t>
            </a:r>
            <a:br>
              <a:rPr lang="en-US" sz="2700" b="1" dirty="0" smtClean="0">
                <a:latin typeface="Times New Roman" panose="02020603050405020304" pitchFamily="18" charset="0"/>
                <a:cs typeface="Times New Roman" panose="02020603050405020304" pitchFamily="18" charset="0"/>
              </a:rPr>
            </a:br>
            <a:r>
              <a:rPr lang="en-US" sz="2700" b="1" dirty="0" smtClean="0">
                <a:latin typeface="Times New Roman" panose="02020603050405020304" pitchFamily="18" charset="0"/>
                <a:cs typeface="Times New Roman" panose="02020603050405020304" pitchFamily="18" charset="0"/>
              </a:rPr>
              <a:t/>
            </a:r>
            <a:br>
              <a:rPr lang="en-US" sz="2700" b="1" dirty="0" smtClean="0">
                <a:latin typeface="Times New Roman" panose="02020603050405020304" pitchFamily="18" charset="0"/>
                <a:cs typeface="Times New Roman" panose="02020603050405020304" pitchFamily="18" charset="0"/>
              </a:rPr>
            </a:br>
            <a:r>
              <a:rPr lang="en-US" sz="2700" b="1" dirty="0" smtClean="0">
                <a:solidFill>
                  <a:srgbClr val="C00000"/>
                </a:solidFill>
                <a:latin typeface="Times New Roman" panose="02020603050405020304" pitchFamily="18" charset="0"/>
                <a:cs typeface="Times New Roman" panose="02020603050405020304" pitchFamily="18" charset="0"/>
              </a:rPr>
              <a:t>HỒI TRỐNG CỔ THÀNH</a:t>
            </a:r>
            <a:br>
              <a:rPr lang="en-US" sz="2700" b="1" dirty="0" smtClean="0">
                <a:solidFill>
                  <a:srgbClr val="C00000"/>
                </a:solidFill>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TRÍCH “TAM QUỐC DIỄN NGHĨA”- LA QUÁN </a:t>
            </a:r>
            <a:r>
              <a:rPr lang="en-US" sz="2700" b="1" dirty="0" smtClean="0">
                <a:latin typeface="Times New Roman" panose="02020603050405020304" pitchFamily="18" charset="0"/>
                <a:cs typeface="Times New Roman" panose="02020603050405020304" pitchFamily="18" charset="0"/>
              </a:rPr>
              <a:t>TRUNG</a:t>
            </a:r>
            <a:r>
              <a:rPr lang="en-US" sz="2700" b="1" dirty="0" smtClean="0">
                <a:solidFill>
                  <a:srgbClr val="C00000"/>
                </a:solidFill>
                <a:latin typeface="Times New Roman" panose="02020603050405020304" pitchFamily="18" charset="0"/>
                <a:cs typeface="Times New Roman" panose="02020603050405020304" pitchFamily="18" charset="0"/>
              </a:rPr>
              <a:t/>
            </a:r>
            <a:br>
              <a:rPr lang="en-US" sz="2700" b="1" dirty="0" smtClean="0">
                <a:solidFill>
                  <a:srgbClr val="C00000"/>
                </a:solidFill>
                <a:latin typeface="Times New Roman" panose="02020603050405020304" pitchFamily="18" charset="0"/>
                <a:cs typeface="Times New Roman" panose="02020603050405020304" pitchFamily="18" charset="0"/>
              </a:rPr>
            </a:br>
            <a:r>
              <a:rPr lang="en-US" sz="2700" b="1" dirty="0" smtClean="0">
                <a:latin typeface="Times New Roman" panose="02020603050405020304" pitchFamily="18" charset="0"/>
                <a:cs typeface="Times New Roman" panose="02020603050405020304" pitchFamily="18" charset="0"/>
              </a:rPr>
              <a:t> (TIẾT: 71,72)</a:t>
            </a:r>
            <a:br>
              <a:rPr lang="en-US" sz="2700" b="1" dirty="0" smtClean="0">
                <a:latin typeface="Times New Roman" panose="02020603050405020304" pitchFamily="18" charset="0"/>
                <a:cs typeface="Times New Roman" panose="02020603050405020304" pitchFamily="18" charset="0"/>
              </a:rPr>
            </a:br>
            <a:r>
              <a:rPr lang="en-US" sz="2700" b="1" dirty="0" smtClean="0">
                <a:latin typeface="Times New Roman" panose="02020603050405020304" pitchFamily="18" charset="0"/>
                <a:cs typeface="Times New Roman" panose="02020603050405020304" pitchFamily="18" charset="0"/>
              </a:rPr>
              <a:t/>
            </a:r>
            <a:br>
              <a:rPr lang="en-US" sz="27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083" y="94593"/>
            <a:ext cx="5211398" cy="5357308"/>
          </a:xfrm>
          <a:prstGeom prst="rect">
            <a:avLst/>
          </a:prstGeom>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45" y="94593"/>
            <a:ext cx="2751137" cy="32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8896" y="3355429"/>
            <a:ext cx="3048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74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375556"/>
          </a:xfrm>
        </p:spPr>
        <p:txBody>
          <a:bodyPr>
            <a:normAutofit fontScale="90000"/>
          </a:bodyPr>
          <a:lstStyle/>
          <a:p>
            <a:r>
              <a:rPr lang="en-US" sz="2800" b="1" dirty="0" smtClean="0">
                <a:latin typeface="Times New Roman" panose="02020603050405020304" pitchFamily="18" charset="0"/>
                <a:cs typeface="Times New Roman" panose="02020603050405020304" pitchFamily="18" charset="0"/>
              </a:rPr>
              <a:t>E. TÓM TẮT </a:t>
            </a:r>
            <a:endParaRPr lang="en-US" sz="2800" b="1" dirty="0">
              <a:latin typeface="Times New Roman" panose="02020603050405020304" pitchFamily="18" charset="0"/>
              <a:cs typeface="Times New Roman" panose="02020603050405020304" pitchFamily="18" charset="0"/>
            </a:endParaRPr>
          </a:p>
        </p:txBody>
      </p:sp>
      <p:pic>
        <p:nvPicPr>
          <p:cNvPr id="4" name="đoạn phim hồi trống cổ thàn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79186" y="517716"/>
            <a:ext cx="10032251" cy="5638385"/>
          </a:xfrm>
        </p:spPr>
      </p:pic>
    </p:spTree>
    <p:extLst>
      <p:ext uri="{BB962C8B-B14F-4D97-AF65-F5344CB8AC3E}">
        <p14:creationId xmlns:p14="http://schemas.microsoft.com/office/powerpoint/2010/main" val="1927629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43770"/>
            <a:ext cx="12192000" cy="6858000"/>
          </a:xfrm>
          <a:prstGeom prst="rect">
            <a:avLst/>
          </a:prstGeom>
          <a:blipFill>
            <a:blip r:embed="rId4">
              <a:duotone>
                <a:schemeClr val="accent5">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xmlns="" id="{F14751CC-359A-0021-9BD6-D811198AE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96026" y="43770"/>
            <a:ext cx="1549285" cy="1549285"/>
          </a:xfrm>
          <a:prstGeom prst="rect">
            <a:avLst/>
          </a:prstGeom>
        </p:spPr>
      </p:pic>
      <p:sp>
        <p:nvSpPr>
          <p:cNvPr id="7" name="Hộp Văn bản 6">
            <a:extLst>
              <a:ext uri="{FF2B5EF4-FFF2-40B4-BE49-F238E27FC236}">
                <a16:creationId xmlns:a16="http://schemas.microsoft.com/office/drawing/2014/main" xmlns="" id="{689BD84B-9E07-7DCD-87E8-FE928F53BEB0}"/>
              </a:ext>
            </a:extLst>
          </p:cNvPr>
          <p:cNvSpPr txBox="1"/>
          <p:nvPr/>
        </p:nvSpPr>
        <p:spPr>
          <a:xfrm>
            <a:off x="839164" y="224717"/>
            <a:ext cx="6460102" cy="5170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15000"/>
              </a:lnSpc>
              <a:spcBef>
                <a:spcPts val="600"/>
              </a:spcBef>
              <a:spcAft>
                <a:spcPts val="600"/>
              </a:spcAft>
            </a:pPr>
            <a:r>
              <a:rPr lang="en-US" sz="2400" b="1" dirty="0">
                <a:solidFill>
                  <a:srgbClr val="C00000"/>
                </a:solidFill>
                <a:latin typeface="Times New Roman" panose="02020603050405020304" pitchFamily="18" charset="0"/>
                <a:ea typeface="+mj-ea"/>
                <a:cs typeface="Times New Roman" panose="02020603050405020304" pitchFamily="18" charset="0"/>
              </a:rPr>
              <a:t>II. ĐỌC – HIỂU CHI TIẾT VĂN BẢN</a:t>
            </a:r>
            <a:endParaRPr lang="en-US" sz="2400" dirty="0">
              <a:solidFill>
                <a:srgbClr val="C00000"/>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C4C85798-6591-AF86-792F-E2B818979D2A}"/>
              </a:ext>
            </a:extLst>
          </p:cNvPr>
          <p:cNvSpPr txBox="1"/>
          <p:nvPr/>
        </p:nvSpPr>
        <p:spPr>
          <a:xfrm>
            <a:off x="931764" y="2060754"/>
            <a:ext cx="10751379" cy="2485787"/>
          </a:xfrm>
          <a:prstGeom prst="roundRect">
            <a:avLst/>
          </a:prstGeom>
          <a:noFill/>
          <a:ln w="57150">
            <a:solidFill>
              <a:srgbClr val="00B050"/>
            </a:solidFill>
          </a:ln>
        </p:spPr>
        <p:txBody>
          <a:bodyPr wrap="square">
            <a:spAutoFit/>
          </a:bodyPr>
          <a:lstStyle/>
          <a:p>
            <a:pPr algn="just">
              <a:tabLst>
                <a:tab pos="177800" algn="l"/>
              </a:tabLst>
            </a:pP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Bại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trận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trước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Tháo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anh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em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Lưu</a:t>
            </a:r>
            <a:r>
              <a:rPr lang="en-US" sz="2800" dirty="0">
                <a:solidFill>
                  <a:srgbClr val="0D0D0D"/>
                </a:solidFill>
                <a:latin typeface="Times New Roman" panose="02020603050405020304" pitchFamily="18" charset="0"/>
                <a:ea typeface="Calibri" panose="020F0502020204030204" pitchFamily="34" charset="0"/>
              </a:rPr>
              <a:t> – Quan –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thất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tán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mỗi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người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một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nơi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Lưu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Bị</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chạy</a:t>
            </a:r>
            <a:r>
              <a:rPr lang="en-US" sz="2800" dirty="0">
                <a:solidFill>
                  <a:srgbClr val="0D0D0D"/>
                </a:solidFill>
                <a:latin typeface="Times New Roman" panose="02020603050405020304" pitchFamily="18" charset="0"/>
                <a:ea typeface="Calibri" panose="020F0502020204030204" pitchFamily="34" charset="0"/>
              </a:rPr>
              <a:t> sang </a:t>
            </a:r>
            <a:r>
              <a:rPr lang="en-US" sz="2800" dirty="0" err="1">
                <a:solidFill>
                  <a:srgbClr val="0D0D0D"/>
                </a:solidFill>
                <a:latin typeface="Times New Roman" panose="02020603050405020304" pitchFamily="18" charset="0"/>
                <a:ea typeface="Calibri" panose="020F0502020204030204" pitchFamily="34" charset="0"/>
              </a:rPr>
              <a:t>nương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nhờ</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Viên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Thiệu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Phi </a:t>
            </a:r>
            <a:r>
              <a:rPr lang="en-US" sz="2800" dirty="0" err="1">
                <a:solidFill>
                  <a:srgbClr val="0D0D0D"/>
                </a:solidFill>
                <a:latin typeface="Times New Roman" panose="02020603050405020304" pitchFamily="18" charset="0"/>
                <a:ea typeface="Calibri" panose="020F0502020204030204" pitchFamily="34" charset="0"/>
              </a:rPr>
              <a:t>trốn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núi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Mang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Đãng</a:t>
            </a:r>
            <a:r>
              <a:rPr lang="en-US" sz="2800" dirty="0">
                <a:solidFill>
                  <a:srgbClr val="0D0D0D"/>
                </a:solidFill>
                <a:latin typeface="Times New Roman" panose="02020603050405020304" pitchFamily="18" charset="0"/>
                <a:ea typeface="Calibri" panose="020F0502020204030204" pitchFamily="34" charset="0"/>
              </a:rPr>
              <a:t>;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hàng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Tháo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được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Tháo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đối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đãi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rất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trọng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thị</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Việc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này</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khiến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Lưu</a:t>
            </a:r>
            <a:r>
              <a:rPr lang="en-US" sz="2800" dirty="0">
                <a:solidFill>
                  <a:srgbClr val="0D0D0D"/>
                </a:solidFill>
                <a:latin typeface="Times New Roman" panose="02020603050405020304" pitchFamily="18" charset="0"/>
                <a:ea typeface="Calibri" panose="020F0502020204030204" pitchFamily="34" charset="0"/>
              </a:rPr>
              <a:t> –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ngờ</a:t>
            </a:r>
            <a:r>
              <a:rPr lang="en-US" sz="2800" dirty="0">
                <a:solidFill>
                  <a:srgbClr val="0D0D0D"/>
                </a:solidFill>
                <a:latin typeface="Times New Roman" panose="02020603050405020304" pitchFamily="18" charset="0"/>
                <a:ea typeface="Calibri" panose="020F0502020204030204" pitchFamily="34" charset="0"/>
              </a:rPr>
              <a:t>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phản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bội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lời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thề</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kết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nghĩa</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xmlns="" id="{62FC7C7E-0612-9E43-9A78-D7917B79AFC4}"/>
              </a:ext>
            </a:extLst>
          </p:cNvPr>
          <p:cNvSpPr txBox="1"/>
          <p:nvPr/>
        </p:nvSpPr>
        <p:spPr>
          <a:xfrm>
            <a:off x="931765" y="4624777"/>
            <a:ext cx="10751378" cy="1055608"/>
          </a:xfrm>
          <a:prstGeom prst="roundRect">
            <a:avLst/>
          </a:prstGeom>
          <a:noFill/>
          <a:ln w="57150">
            <a:solidFill>
              <a:srgbClr val="00B050"/>
            </a:solidFill>
          </a:ln>
        </p:spPr>
        <p:txBody>
          <a:bodyPr wrap="square">
            <a:spAutoFit/>
          </a:bodyPr>
          <a:lstStyle/>
          <a:p>
            <a:pPr algn="just">
              <a:tabLst>
                <a:tab pos="177800" algn="l"/>
              </a:tabLst>
            </a:pP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Lập</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trường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nhất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quán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của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Phi </a:t>
            </a:r>
            <a:r>
              <a:rPr lang="en-US" sz="2800" dirty="0" err="1">
                <a:solidFill>
                  <a:srgbClr val="0D0D0D"/>
                </a:solidFill>
                <a:latin typeface="Times New Roman" panose="02020603050405020304" pitchFamily="18" charset="0"/>
                <a:ea typeface="Calibri" panose="020F0502020204030204" pitchFamily="34" charset="0"/>
              </a:rPr>
              <a:t>là</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Trung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thần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thà</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chịu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chết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không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chịu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nhục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Có</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lẽ</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đâu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đại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trượng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phu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lại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thờ</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hai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chủ</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xmlns="" id="{178105F9-EDE6-661F-FA1A-706AF80394AC}"/>
              </a:ext>
            </a:extLst>
          </p:cNvPr>
          <p:cNvSpPr txBox="1"/>
          <p:nvPr/>
        </p:nvSpPr>
        <p:spPr>
          <a:xfrm>
            <a:off x="839164" y="637441"/>
            <a:ext cx="9971590" cy="1077218"/>
          </a:xfrm>
          <a:prstGeom prst="rect">
            <a:avLst/>
          </a:prstGeom>
          <a:noFill/>
        </p:spPr>
        <p:txBody>
          <a:bodyPr wrap="square">
            <a:spAutoFit/>
          </a:bodyPr>
          <a:lstStyle/>
          <a:p>
            <a:pPr algn="just">
              <a:tabLst>
                <a:tab pos="177800" algn="l"/>
              </a:tabLst>
            </a:pPr>
            <a:r>
              <a:rPr lang="en-US" sz="3200" b="1" dirty="0">
                <a:solidFill>
                  <a:srgbClr val="FF0000"/>
                </a:solidFill>
                <a:effectLst/>
                <a:latin typeface="Times New Roman" panose="02020603050405020304" pitchFamily="18" charset="0"/>
                <a:ea typeface="MS Mincho" panose="02020609040205080304" pitchFamily="49" charset="-128"/>
              </a:rPr>
              <a:t>1. </a:t>
            </a:r>
            <a:r>
              <a:rPr lang="en-US" sz="3200" b="1" dirty="0">
                <a:solidFill>
                  <a:srgbClr val="FF0000"/>
                </a:solidFill>
                <a:latin typeface="Times New Roman" panose="02020603050405020304" pitchFamily="18" charset="0"/>
                <a:ea typeface="MS Mincho" panose="02020609040205080304" pitchFamily="49" charset="-128"/>
              </a:rPr>
              <a:t>Nguyên </a:t>
            </a:r>
            <a:r>
              <a:rPr lang="en-US" sz="3200" b="1" dirty="0" smtClean="0">
                <a:solidFill>
                  <a:srgbClr val="FF0000"/>
                </a:solidFill>
                <a:latin typeface="Times New Roman" panose="02020603050405020304" pitchFamily="18" charset="0"/>
                <a:ea typeface="MS Mincho" panose="02020609040205080304" pitchFamily="49" charset="-128"/>
              </a:rPr>
              <a:t>nhân, diễn biến mâu thuẫn</a:t>
            </a:r>
            <a:r>
              <a:rPr lang="en-US" sz="3200" b="1" dirty="0">
                <a:solidFill>
                  <a:srgbClr val="FF0000"/>
                </a:solidFill>
                <a:latin typeface="Times New Roman" panose="02020603050405020304" pitchFamily="18" charset="0"/>
                <a:ea typeface="MS Mincho" panose="02020609040205080304" pitchFamily="49" charset="-128"/>
              </a:rPr>
              <a:t> </a:t>
            </a:r>
            <a:r>
              <a:rPr lang="en-US" sz="3200" b="1" dirty="0" smtClean="0">
                <a:solidFill>
                  <a:srgbClr val="FF0000"/>
                </a:solidFill>
                <a:latin typeface="Times New Roman" panose="02020603050405020304" pitchFamily="18" charset="0"/>
                <a:ea typeface="MS Mincho" panose="02020609040205080304" pitchFamily="49" charset="-128"/>
              </a:rPr>
              <a:t>và hóa giải</a:t>
            </a:r>
            <a:r>
              <a:rPr lang="en-US" sz="3200" b="1" dirty="0" smtClean="0">
                <a:solidFill>
                  <a:srgbClr val="FF0000"/>
                </a:solidFill>
                <a:effectLst/>
                <a:latin typeface="Times New Roman" panose="02020603050405020304" pitchFamily="18" charset="0"/>
                <a:ea typeface="Calibri" panose="020F0502020204030204" pitchFamily="34" charset="0"/>
              </a:rPr>
              <a:t> giữa Quan Công </a:t>
            </a:r>
            <a:r>
              <a:rPr lang="en-US" sz="3200" b="1" dirty="0" smtClean="0">
                <a:solidFill>
                  <a:srgbClr val="FF0000"/>
                </a:solidFill>
                <a:latin typeface="Times New Roman" panose="02020603050405020304" pitchFamily="18" charset="0"/>
                <a:ea typeface="Calibri" panose="020F0502020204030204" pitchFamily="34" charset="0"/>
              </a:rPr>
              <a:t>với</a:t>
            </a:r>
            <a:r>
              <a:rPr lang="en-US" sz="3200" b="1" dirty="0" smtClean="0">
                <a:solidFill>
                  <a:srgbClr val="FF0000"/>
                </a:solidFill>
                <a:effectLst/>
                <a:latin typeface="Times New Roman" panose="02020603050405020304" pitchFamily="18" charset="0"/>
                <a:ea typeface="Calibri" panose="020F0502020204030204" pitchFamily="34" charset="0"/>
              </a:rPr>
              <a:t> Trương Phi  </a:t>
            </a:r>
            <a:endParaRPr lang="en-US" sz="3200" dirty="0">
              <a:solidFill>
                <a:srgbClr val="FF0000"/>
              </a:solidFill>
              <a:effectLst/>
              <a:latin typeface="Times New Roman" panose="02020603050405020304" pitchFamily="18" charset="0"/>
              <a:ea typeface="Calibri" panose="020F0502020204030204" pitchFamily="34" charset="0"/>
            </a:endParaRPr>
          </a:p>
        </p:txBody>
      </p:sp>
      <p:sp>
        <p:nvSpPr>
          <p:cNvPr id="18" name="Hộp Văn bản 17">
            <a:extLst>
              <a:ext uri="{FF2B5EF4-FFF2-40B4-BE49-F238E27FC236}">
                <a16:creationId xmlns:a16="http://schemas.microsoft.com/office/drawing/2014/main" xmlns="" id="{9261F480-01FD-FCD5-2ACA-A975E0963A95}"/>
              </a:ext>
            </a:extLst>
          </p:cNvPr>
          <p:cNvSpPr txBox="1"/>
          <p:nvPr/>
        </p:nvSpPr>
        <p:spPr>
          <a:xfrm>
            <a:off x="941920" y="1573100"/>
            <a:ext cx="6186668" cy="584775"/>
          </a:xfrm>
          <a:prstGeom prst="rect">
            <a:avLst/>
          </a:prstGeom>
          <a:noFill/>
        </p:spPr>
        <p:txBody>
          <a:bodyPr wrap="square">
            <a:spAutoFit/>
          </a:bodyPr>
          <a:lstStyle/>
          <a:p>
            <a:pPr algn="just">
              <a:tabLst>
                <a:tab pos="177800" algn="l"/>
              </a:tabLst>
            </a:pPr>
            <a:r>
              <a:rPr lang="en-US" sz="2800" b="1" dirty="0">
                <a:solidFill>
                  <a:srgbClr val="009900"/>
                </a:solidFill>
                <a:latin typeface="Times New Roman" panose="02020603050405020304" pitchFamily="18" charset="0"/>
                <a:ea typeface="Calibri" panose="020F0502020204030204" pitchFamily="34" charset="0"/>
              </a:rPr>
              <a:t>a</a:t>
            </a:r>
            <a:r>
              <a:rPr lang="en-US" sz="2800" b="1" dirty="0" smtClean="0">
                <a:solidFill>
                  <a:srgbClr val="009900"/>
                </a:solidFill>
                <a:effectLst/>
                <a:latin typeface="Times New Roman" panose="02020603050405020304" pitchFamily="18" charset="0"/>
                <a:ea typeface="Calibri" panose="020F0502020204030204" pitchFamily="34" charset="0"/>
              </a:rPr>
              <a:t>. </a:t>
            </a:r>
            <a:r>
              <a:rPr lang="en-US" sz="3200" b="1" dirty="0">
                <a:solidFill>
                  <a:srgbClr val="009900"/>
                </a:solidFill>
                <a:latin typeface="Times New Roman" panose="02020603050405020304" pitchFamily="18" charset="0"/>
                <a:ea typeface="MS Mincho" panose="02020609040205080304" pitchFamily="49" charset="-128"/>
              </a:rPr>
              <a:t>Nguyên </a:t>
            </a:r>
            <a:r>
              <a:rPr lang="en-US" sz="3200" b="1" dirty="0" smtClean="0">
                <a:solidFill>
                  <a:srgbClr val="009900"/>
                </a:solidFill>
                <a:latin typeface="Times New Roman" panose="02020603050405020304" pitchFamily="18" charset="0"/>
                <a:ea typeface="MS Mincho" panose="02020609040205080304" pitchFamily="49" charset="-128"/>
              </a:rPr>
              <a:t>nhân: là </a:t>
            </a:r>
            <a:r>
              <a:rPr lang="en-US" sz="2800" b="1" dirty="0" smtClean="0">
                <a:solidFill>
                  <a:srgbClr val="009900"/>
                </a:solidFill>
                <a:effectLst/>
                <a:latin typeface="Times New Roman" panose="02020603050405020304" pitchFamily="18" charset="0"/>
                <a:ea typeface="Calibri" panose="020F0502020204030204" pitchFamily="34" charset="0"/>
              </a:rPr>
              <a:t>do </a:t>
            </a:r>
            <a:r>
              <a:rPr lang="en-US" sz="2800" b="1" dirty="0">
                <a:solidFill>
                  <a:srgbClr val="009900"/>
                </a:solidFill>
                <a:effectLst/>
                <a:latin typeface="Times New Roman" panose="02020603050405020304" pitchFamily="18" charset="0"/>
                <a:ea typeface="Calibri" panose="020F0502020204030204" pitchFamily="34" charset="0"/>
              </a:rPr>
              <a:t>hiểu lầm</a:t>
            </a:r>
            <a:endParaRPr lang="en-US" sz="2800" dirty="0">
              <a:solidFill>
                <a:srgbClr val="009900"/>
              </a:solidFill>
              <a:effectLst/>
              <a:latin typeface="Times New Roman" panose="02020603050405020304" pitchFamily="18" charset="0"/>
              <a:ea typeface="Calibri" panose="020F0502020204030204" pitchFamily="34" charset="0"/>
            </a:endParaRPr>
          </a:p>
        </p:txBody>
      </p:sp>
      <p:sp>
        <p:nvSpPr>
          <p:cNvPr id="20" name="Hộp Văn bản 19">
            <a:extLst>
              <a:ext uri="{FF2B5EF4-FFF2-40B4-BE49-F238E27FC236}">
                <a16:creationId xmlns:a16="http://schemas.microsoft.com/office/drawing/2014/main" xmlns="" id="{369BA501-E231-714B-25A4-F027BED99FD3}"/>
              </a:ext>
            </a:extLst>
          </p:cNvPr>
          <p:cNvSpPr txBox="1"/>
          <p:nvPr/>
        </p:nvSpPr>
        <p:spPr>
          <a:xfrm>
            <a:off x="870856" y="5705932"/>
            <a:ext cx="10751378" cy="954107"/>
          </a:xfrm>
          <a:prstGeom prst="rect">
            <a:avLst/>
          </a:prstGeom>
          <a:noFill/>
        </p:spPr>
        <p:txBody>
          <a:bodyPr wrap="square">
            <a:spAutoFit/>
          </a:bodyPr>
          <a:lstStyle/>
          <a:p>
            <a:pPr marL="0" marR="0" algn="just">
              <a:spcBef>
                <a:spcPts val="0"/>
              </a:spcBef>
              <a:spcAft>
                <a:spcPts val="0"/>
              </a:spcAft>
              <a:tabLst>
                <a:tab pos="177800" algn="l"/>
              </a:tabLst>
            </a:pPr>
            <a:r>
              <a:rPr lang="en-US" sz="2800" b="1" dirty="0">
                <a:solidFill>
                  <a:srgbClr val="0099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2800" b="1" dirty="0" err="1">
                <a:solidFill>
                  <a:srgbClr val="009900"/>
                </a:solidFill>
                <a:effectLst/>
                <a:latin typeface="Times New Roman" panose="02020603050405020304" pitchFamily="18" charset="0"/>
                <a:ea typeface="Calibri" panose="020F0502020204030204" pitchFamily="34" charset="0"/>
              </a:rPr>
              <a:t>Đây</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được</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coi</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là</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nguyên</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tắc</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đạo</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đức</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cao</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cả</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của</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bậc</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trung</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thần</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đại</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trượng</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phu</a:t>
            </a:r>
            <a:r>
              <a:rPr lang="en-US" sz="2800" b="1" dirty="0">
                <a:solidFill>
                  <a:srgbClr val="0099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119337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43770"/>
            <a:ext cx="12192000" cy="6858000"/>
          </a:xfrm>
          <a:prstGeom prst="rect">
            <a:avLst/>
          </a:prstGeom>
          <a:blipFill>
            <a:blip r:embed="rId4">
              <a:duotone>
                <a:schemeClr val="accent5">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xmlns="" id="{F14751CC-359A-0021-9BD6-D811198AE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96026" y="43770"/>
            <a:ext cx="1549285" cy="1549285"/>
          </a:xfrm>
          <a:prstGeom prst="rect">
            <a:avLst/>
          </a:prstGeom>
        </p:spPr>
      </p:pic>
      <p:sp>
        <p:nvSpPr>
          <p:cNvPr id="7" name="Hộp Văn bản 6">
            <a:extLst>
              <a:ext uri="{FF2B5EF4-FFF2-40B4-BE49-F238E27FC236}">
                <a16:creationId xmlns:a16="http://schemas.microsoft.com/office/drawing/2014/main" xmlns="" id="{689BD84B-9E07-7DCD-87E8-FE928F53BEB0}"/>
              </a:ext>
            </a:extLst>
          </p:cNvPr>
          <p:cNvSpPr txBox="1"/>
          <p:nvPr/>
        </p:nvSpPr>
        <p:spPr>
          <a:xfrm>
            <a:off x="730044" y="47486"/>
            <a:ext cx="10253265" cy="2222147"/>
          </a:xfrm>
          <a:prstGeom prst="rect">
            <a:avLst/>
          </a:prstGeom>
          <a:noFill/>
        </p:spPr>
        <p:txBody>
          <a:bodyPr wrap="square">
            <a:spAutoFit/>
          </a:bodyPr>
          <a:lstStyle/>
          <a:p>
            <a:pPr marL="0" marR="0">
              <a:lnSpc>
                <a:spcPct val="115000"/>
              </a:lnSpc>
              <a:spcBef>
                <a:spcPts val="600"/>
              </a:spcBef>
              <a:spcAft>
                <a:spcPts val="600"/>
              </a:spcAft>
            </a:pPr>
            <a:r>
              <a:rPr lang="en-US" sz="2400" b="1" dirty="0" smtClean="0">
                <a:solidFill>
                  <a:srgbClr val="C00000"/>
                </a:solidFill>
                <a:highlight>
                  <a:srgbClr val="00B050"/>
                </a:highlight>
                <a:latin typeface="Times New Roman" panose="02020603050405020304" pitchFamily="18" charset="0"/>
                <a:ea typeface="Calibri" panose="020F0502020204030204" pitchFamily="34" charset="0"/>
                <a:cs typeface="Times New Roman" panose="02020603050405020304" pitchFamily="18" charset="0"/>
              </a:rPr>
              <a:t>II. ĐỌC- HIỂU CHI TIẾT VĂN BẢN</a:t>
            </a:r>
          </a:p>
          <a:p>
            <a:pPr lvl="0" algn="just">
              <a:tabLst>
                <a:tab pos="177800" algn="l"/>
              </a:tabLst>
            </a:pPr>
            <a:r>
              <a:rPr lang="en-US" sz="3200" b="1" dirty="0">
                <a:solidFill>
                  <a:srgbClr val="FF0000"/>
                </a:solidFill>
                <a:latin typeface="Times New Roman" panose="02020603050405020304" pitchFamily="18" charset="0"/>
                <a:ea typeface="MS Mincho" panose="02020609040205080304" pitchFamily="49" charset="-128"/>
              </a:rPr>
              <a:t>1. Nguyên nhân, diễn biến </a:t>
            </a:r>
            <a:r>
              <a:rPr lang="en-US" sz="3200" b="1" dirty="0" smtClean="0">
                <a:solidFill>
                  <a:srgbClr val="FF0000"/>
                </a:solidFill>
                <a:latin typeface="Times New Roman" panose="02020603050405020304" pitchFamily="18" charset="0"/>
                <a:ea typeface="MS Mincho" panose="02020609040205080304" pitchFamily="49" charset="-128"/>
              </a:rPr>
              <a:t>mâu </a:t>
            </a:r>
            <a:r>
              <a:rPr lang="en-US" sz="3200" b="1" dirty="0">
                <a:solidFill>
                  <a:srgbClr val="FF0000"/>
                </a:solidFill>
                <a:latin typeface="Times New Roman" panose="02020603050405020304" pitchFamily="18" charset="0"/>
                <a:ea typeface="MS Mincho" panose="02020609040205080304" pitchFamily="49" charset="-128"/>
              </a:rPr>
              <a:t>thuẫn </a:t>
            </a:r>
            <a:r>
              <a:rPr lang="en-US" sz="3200" b="1" dirty="0" smtClean="0">
                <a:solidFill>
                  <a:srgbClr val="FF0000"/>
                </a:solidFill>
                <a:latin typeface="Times New Roman" panose="02020603050405020304" pitchFamily="18" charset="0"/>
                <a:ea typeface="MS Mincho" panose="02020609040205080304" pitchFamily="49" charset="-128"/>
              </a:rPr>
              <a:t>và hóa </a:t>
            </a:r>
            <a:r>
              <a:rPr lang="en-US" sz="3200" b="1" dirty="0">
                <a:solidFill>
                  <a:srgbClr val="FF0000"/>
                </a:solidFill>
                <a:latin typeface="Times New Roman" panose="02020603050405020304" pitchFamily="18" charset="0"/>
                <a:ea typeface="MS Mincho" panose="02020609040205080304" pitchFamily="49" charset="-128"/>
              </a:rPr>
              <a:t>giải</a:t>
            </a:r>
            <a:r>
              <a:rPr lang="en-US" sz="3200" b="1" dirty="0">
                <a:solidFill>
                  <a:srgbClr val="FF0000"/>
                </a:solidFill>
                <a:latin typeface="Times New Roman" panose="02020603050405020304" pitchFamily="18" charset="0"/>
                <a:ea typeface="Calibri" panose="020F0502020204030204" pitchFamily="34" charset="0"/>
              </a:rPr>
              <a:t> giữa Quan Công với Trương Phi  </a:t>
            </a:r>
            <a:endParaRPr lang="en-US" sz="3200" dirty="0">
              <a:solidFill>
                <a:srgbClr val="FF0000"/>
              </a:solidFill>
              <a:latin typeface="Times New Roman" panose="02020603050405020304" pitchFamily="18" charset="0"/>
              <a:ea typeface="Calibri" panose="020F0502020204030204" pitchFamily="34" charset="0"/>
            </a:endParaRPr>
          </a:p>
          <a:p>
            <a:pPr marL="0" marR="0">
              <a:lnSpc>
                <a:spcPct val="115000"/>
              </a:lnSpc>
              <a:spcBef>
                <a:spcPts val="600"/>
              </a:spcBef>
              <a:spcAft>
                <a:spcPts val="600"/>
              </a:spcAft>
            </a:pPr>
            <a:endParaRPr lang="en-US" sz="28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C4C85798-6591-AF86-792F-E2B818979D2A}"/>
              </a:ext>
            </a:extLst>
          </p:cNvPr>
          <p:cNvSpPr txBox="1"/>
          <p:nvPr/>
        </p:nvSpPr>
        <p:spPr>
          <a:xfrm>
            <a:off x="941920" y="2274266"/>
            <a:ext cx="10751379" cy="1532334"/>
          </a:xfrm>
          <a:prstGeom prst="roundRect">
            <a:avLst/>
          </a:prstGeom>
          <a:noFill/>
          <a:ln w="57150">
            <a:solidFill>
              <a:srgbClr val="00B050"/>
            </a:solidFill>
          </a:ln>
        </p:spPr>
        <p:txBody>
          <a:bodyPr wrap="square">
            <a:spAutoFit/>
          </a:bodyPr>
          <a:lstStyle/>
          <a:p>
            <a:pPr algn="just">
              <a:tabLst>
                <a:tab pos="177800" algn="l"/>
              </a:tabLst>
            </a:pP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Vì</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hiểu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lầm</a:t>
            </a:r>
            <a:r>
              <a:rPr lang="en-US" sz="2800" dirty="0">
                <a:solidFill>
                  <a:srgbClr val="0D0D0D"/>
                </a:solidFill>
                <a:latin typeface="Times New Roman" panose="02020603050405020304" pitchFamily="18" charset="0"/>
                <a:ea typeface="Calibri" panose="020F0502020204030204" pitchFamily="34" charset="0"/>
              </a:rPr>
              <a:t>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bội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nghĩa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nên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khi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nghe</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Tôn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Càn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báo</a:t>
            </a:r>
            <a:r>
              <a:rPr lang="en-US" sz="2800" dirty="0">
                <a:solidFill>
                  <a:srgbClr val="0D0D0D"/>
                </a:solidFill>
                <a:latin typeface="Times New Roman" panose="02020603050405020304" pitchFamily="18" charset="0"/>
                <a:ea typeface="Calibri" panose="020F0502020204030204" pitchFamily="34" charset="0"/>
              </a:rPr>
              <a:t> tin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tới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Cổ</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Thành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bảo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Phi </a:t>
            </a:r>
            <a:r>
              <a:rPr lang="en-US" sz="2800" dirty="0" err="1">
                <a:solidFill>
                  <a:srgbClr val="0D0D0D"/>
                </a:solidFill>
                <a:latin typeface="Times New Roman" panose="02020603050405020304" pitchFamily="18" charset="0"/>
                <a:ea typeface="Calibri" panose="020F0502020204030204" pitchFamily="34" charset="0"/>
              </a:rPr>
              <a:t>ra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đón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Phi </a:t>
            </a:r>
            <a:r>
              <a:rPr lang="en-US" sz="2800" dirty="0" err="1">
                <a:solidFill>
                  <a:srgbClr val="0D0D0D"/>
                </a:solidFill>
                <a:latin typeface="Times New Roman" panose="02020603050405020304" pitchFamily="18" charset="0"/>
                <a:ea typeface="Calibri" panose="020F0502020204030204" pitchFamily="34" charset="0"/>
              </a:rPr>
              <a:t>đã</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lên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ngựa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vác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xà</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mâu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chạy</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tới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đâm</a:t>
            </a:r>
            <a:r>
              <a:rPr lang="en-US" sz="2800" dirty="0">
                <a:solidFill>
                  <a:srgbClr val="0D0D0D"/>
                </a:solidFill>
                <a:latin typeface="Times New Roman" panose="02020603050405020304" pitchFamily="18" charset="0"/>
                <a:ea typeface="Calibri" panose="020F0502020204030204" pitchFamily="34" charset="0"/>
              </a:rPr>
              <a:t>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xmlns="" id="{62FC7C7E-0612-9E43-9A78-D7917B79AFC4}"/>
              </a:ext>
            </a:extLst>
          </p:cNvPr>
          <p:cNvSpPr txBox="1"/>
          <p:nvPr/>
        </p:nvSpPr>
        <p:spPr>
          <a:xfrm>
            <a:off x="871056" y="4011843"/>
            <a:ext cx="10751378" cy="1532334"/>
          </a:xfrm>
          <a:prstGeom prst="roundRect">
            <a:avLst/>
          </a:prstGeom>
          <a:noFill/>
          <a:ln w="57150">
            <a:solidFill>
              <a:srgbClr val="00B050"/>
            </a:solidFill>
          </a:ln>
        </p:spPr>
        <p:txBody>
          <a:bodyPr wrap="square">
            <a:spAutoFit/>
          </a:bodyPr>
          <a:lstStyle/>
          <a:p>
            <a:pPr indent="204470" algn="just"/>
            <a:r>
              <a:rPr lang="en-US" sz="2800" dirty="0">
                <a:solidFill>
                  <a:srgbClr val="0D0D0D"/>
                </a:solidFill>
                <a:latin typeface="Times New Roman" panose="02020603050405020304" pitchFamily="18" charset="0"/>
                <a:ea typeface="Calibri" panose="020F0502020204030204" pitchFamily="34" charset="0"/>
              </a:rPr>
              <a:t>- Khi </a:t>
            </a:r>
            <a:r>
              <a:rPr lang="en-US" sz="2800" dirty="0" err="1">
                <a:solidFill>
                  <a:srgbClr val="0D0D0D"/>
                </a:solidFill>
                <a:latin typeface="Times New Roman" panose="02020603050405020304" pitchFamily="18" charset="0"/>
                <a:ea typeface="Calibri" panose="020F0502020204030204" pitchFamily="34" charset="0"/>
              </a:rPr>
              <a:t>nghe</a:t>
            </a:r>
            <a:r>
              <a:rPr lang="en-US" sz="2800" dirty="0">
                <a:solidFill>
                  <a:srgbClr val="0D0D0D"/>
                </a:solidFill>
                <a:latin typeface="Times New Roman" panose="02020603050405020304" pitchFamily="18" charset="0"/>
                <a:ea typeface="Calibri" panose="020F0502020204030204" pitchFamily="34" charset="0"/>
              </a:rPr>
              <a:t>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nhắc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tới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nghĩa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vườn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Phi </a:t>
            </a:r>
            <a:r>
              <a:rPr lang="en-US" sz="2800" dirty="0" err="1">
                <a:solidFill>
                  <a:srgbClr val="0D0D0D"/>
                </a:solidFill>
                <a:latin typeface="Times New Roman" panose="02020603050405020304" pitchFamily="18" charset="0"/>
                <a:ea typeface="Calibri" panose="020F0502020204030204" pitchFamily="34" charset="0"/>
              </a:rPr>
              <a:t>lại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càng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tức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giận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rằng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lời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của</a:t>
            </a:r>
            <a:r>
              <a:rPr lang="en-US" sz="2800" dirty="0">
                <a:solidFill>
                  <a:srgbClr val="0D0D0D"/>
                </a:solidFill>
                <a:latin typeface="Times New Roman" panose="02020603050405020304" pitchFamily="18" charset="0"/>
                <a:ea typeface="Calibri" panose="020F0502020204030204" pitchFamily="34" charset="0"/>
              </a:rPr>
              <a:t>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là</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sự</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phỉ</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báng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mỉa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mai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lời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thề</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năm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xưa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và</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kết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tội</a:t>
            </a:r>
            <a:r>
              <a:rPr lang="en-US" sz="2800" dirty="0">
                <a:solidFill>
                  <a:srgbClr val="0D0D0D"/>
                </a:solidFill>
                <a:latin typeface="Times New Roman" panose="02020603050405020304" pitchFamily="18" charset="0"/>
                <a:ea typeface="Calibri" panose="020F0502020204030204" pitchFamily="34" charset="0"/>
              </a:rPr>
              <a:t>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là</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kẻ</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bội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nghĩa</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8" name="Hộp Văn bản 17">
            <a:extLst>
              <a:ext uri="{FF2B5EF4-FFF2-40B4-BE49-F238E27FC236}">
                <a16:creationId xmlns:a16="http://schemas.microsoft.com/office/drawing/2014/main" xmlns="" id="{9261F480-01FD-FCD5-2ACA-A975E0963A95}"/>
              </a:ext>
            </a:extLst>
          </p:cNvPr>
          <p:cNvSpPr txBox="1"/>
          <p:nvPr/>
        </p:nvSpPr>
        <p:spPr>
          <a:xfrm>
            <a:off x="941920" y="1556771"/>
            <a:ext cx="6186668"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smtClean="0">
                <a:solidFill>
                  <a:srgbClr val="00CC00"/>
                </a:solidFill>
                <a:latin typeface="Times New Roman" panose="02020603050405020304" pitchFamily="18" charset="0"/>
                <a:ea typeface="Calibri" panose="020F0502020204030204" pitchFamily="34" charset="0"/>
              </a:rPr>
              <a:t>b</a:t>
            </a:r>
            <a:r>
              <a:rPr lang="en-US" sz="2800" b="1" dirty="0">
                <a:solidFill>
                  <a:srgbClr val="00CC00"/>
                </a:solidFill>
                <a:latin typeface="Times New Roman" panose="02020603050405020304" pitchFamily="18" charset="0"/>
                <a:ea typeface="Calibri" panose="020F0502020204030204" pitchFamily="34" charset="0"/>
              </a:rPr>
              <a:t>. Diễn biến mâu thuẫn </a:t>
            </a:r>
            <a:endParaRPr lang="en-US" sz="2800" dirty="0">
              <a:solidFill>
                <a:srgbClr val="00CC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09072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43770"/>
            <a:ext cx="12192000" cy="6858000"/>
          </a:xfrm>
          <a:prstGeom prst="rect">
            <a:avLst/>
          </a:prstGeom>
          <a:blipFill>
            <a:blip r:embed="rId4">
              <a:duotone>
                <a:schemeClr val="accent5">
                  <a:shade val="45000"/>
                  <a:satMod val="135000"/>
                </a:schemeClr>
                <a:prstClr val="white"/>
              </a:duotone>
            </a:blip>
            <a:tile tx="0" ty="0" sx="100000" sy="100000" flip="none" algn="tl"/>
          </a:blipFill>
        </p:spPr>
      </p:pic>
      <p:sp>
        <p:nvSpPr>
          <p:cNvPr id="2" name="Title 1"/>
          <p:cNvSpPr>
            <a:spLocks noGrp="1"/>
          </p:cNvSpPr>
          <p:nvPr>
            <p:ph type="title"/>
          </p:nvPr>
        </p:nvSpPr>
        <p:spPr/>
        <p:txBody>
          <a:bodyPr>
            <a:normAutofit fontScale="90000"/>
          </a:bodyPr>
          <a:lstStyle/>
          <a:p>
            <a:pPr lvl="0">
              <a:lnSpc>
                <a:spcPct val="115000"/>
              </a:lnSpc>
              <a:spcBef>
                <a:spcPts val="600"/>
              </a:spcBef>
              <a:spcAft>
                <a:spcPts val="600"/>
              </a:spcAft>
            </a:pPr>
            <a:r>
              <a:rPr lang="en-US" sz="2800" b="1" dirty="0">
                <a:solidFill>
                  <a:srgbClr val="C00000"/>
                </a:solidFill>
                <a:highlight>
                  <a:srgbClr val="00B050"/>
                </a:highlight>
                <a:latin typeface="Times New Roman" panose="02020603050405020304" pitchFamily="18" charset="0"/>
                <a:ea typeface="Calibri" panose="020F0502020204030204" pitchFamily="34" charset="0"/>
                <a:cs typeface="Times New Roman" panose="02020603050405020304" pitchFamily="18" charset="0"/>
              </a:rPr>
              <a:t>II. ĐỌC- HIỂU CHI TIẾT VĂN BẢN</a:t>
            </a:r>
            <a:br>
              <a:rPr lang="en-US" sz="2800" b="1" dirty="0">
                <a:solidFill>
                  <a:srgbClr val="C00000"/>
                </a:solidFill>
                <a:highlight>
                  <a:srgbClr val="00B050"/>
                </a:highlight>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3" name="Content Placeholder 2"/>
          <p:cNvSpPr>
            <a:spLocks noGrp="1"/>
          </p:cNvSpPr>
          <p:nvPr>
            <p:ph idx="1"/>
          </p:nvPr>
        </p:nvSpPr>
        <p:spPr>
          <a:xfrm>
            <a:off x="838200" y="977462"/>
            <a:ext cx="10515600" cy="5199501"/>
          </a:xfrm>
        </p:spPr>
        <p:txBody>
          <a:bodyPr/>
          <a:lstStyle/>
          <a:p>
            <a:pPr marL="0" lvl="0" indent="0" algn="just">
              <a:lnSpc>
                <a:spcPct val="100000"/>
              </a:lnSpc>
              <a:spcBef>
                <a:spcPts val="0"/>
              </a:spcBef>
              <a:buNone/>
              <a:tabLst>
                <a:tab pos="177800" algn="l"/>
              </a:tabLst>
            </a:pPr>
            <a:r>
              <a:rPr lang="en-US" sz="3200" b="1" dirty="0">
                <a:solidFill>
                  <a:srgbClr val="FF0000"/>
                </a:solidFill>
                <a:latin typeface="Times New Roman" panose="02020603050405020304" pitchFamily="18" charset="0"/>
                <a:ea typeface="MS Mincho" panose="02020609040205080304" pitchFamily="49" charset="-128"/>
              </a:rPr>
              <a:t>1. Nguyên nhân, diễn biến mâu thuẫn và </a:t>
            </a:r>
            <a:r>
              <a:rPr lang="en-US" sz="3200" b="1" dirty="0" smtClean="0">
                <a:solidFill>
                  <a:srgbClr val="FF0000"/>
                </a:solidFill>
                <a:latin typeface="Times New Roman" panose="02020603050405020304" pitchFamily="18" charset="0"/>
                <a:ea typeface="MS Mincho" panose="02020609040205080304" pitchFamily="49" charset="-128"/>
              </a:rPr>
              <a:t>hóa </a:t>
            </a:r>
            <a:r>
              <a:rPr lang="en-US" sz="3200" b="1" dirty="0">
                <a:solidFill>
                  <a:srgbClr val="FF0000"/>
                </a:solidFill>
                <a:latin typeface="Times New Roman" panose="02020603050405020304" pitchFamily="18" charset="0"/>
                <a:ea typeface="MS Mincho" panose="02020609040205080304" pitchFamily="49" charset="-128"/>
              </a:rPr>
              <a:t>giải</a:t>
            </a:r>
            <a:r>
              <a:rPr lang="en-US" sz="3200" b="1" dirty="0">
                <a:solidFill>
                  <a:srgbClr val="FF0000"/>
                </a:solidFill>
                <a:latin typeface="Times New Roman" panose="02020603050405020304" pitchFamily="18" charset="0"/>
                <a:ea typeface="Calibri" panose="020F0502020204030204" pitchFamily="34" charset="0"/>
              </a:rPr>
              <a:t> giữa Quan Công với Trương Phi  </a:t>
            </a:r>
            <a:endParaRPr lang="en-US" sz="3200" dirty="0">
              <a:solidFill>
                <a:srgbClr val="FF0000"/>
              </a:solidFill>
              <a:latin typeface="Times New Roman" panose="02020603050405020304" pitchFamily="18" charset="0"/>
              <a:ea typeface="Calibri" panose="020F0502020204030204" pitchFamily="34" charset="0"/>
            </a:endParaRPr>
          </a:p>
          <a:p>
            <a:pPr marL="0" lvl="0" indent="0" algn="just">
              <a:lnSpc>
                <a:spcPct val="100000"/>
              </a:lnSpc>
              <a:spcBef>
                <a:spcPts val="0"/>
              </a:spcBef>
              <a:buNone/>
              <a:tabLst>
                <a:tab pos="177800" algn="l"/>
              </a:tabLst>
            </a:pPr>
            <a:r>
              <a:rPr lang="en-US" b="1" dirty="0">
                <a:solidFill>
                  <a:srgbClr val="00CC00"/>
                </a:solidFill>
                <a:latin typeface="Times New Roman" panose="02020603050405020304" pitchFamily="18" charset="0"/>
                <a:ea typeface="Calibri" panose="020F0502020204030204" pitchFamily="34" charset="0"/>
              </a:rPr>
              <a:t>b. Diễn biến mâu thuẫn </a:t>
            </a:r>
            <a:endParaRPr lang="en-US" dirty="0">
              <a:solidFill>
                <a:srgbClr val="00CC00"/>
              </a:solidFill>
              <a:latin typeface="Times New Roman" panose="02020603050405020304" pitchFamily="18" charset="0"/>
              <a:ea typeface="Calibri" panose="020F0502020204030204" pitchFamily="34" charset="0"/>
            </a:endParaRPr>
          </a:p>
          <a:p>
            <a:pPr marL="0" lvl="0" indent="0" algn="just">
              <a:lnSpc>
                <a:spcPct val="100000"/>
              </a:lnSpc>
              <a:spcBef>
                <a:spcPts val="0"/>
              </a:spcBef>
              <a:buNone/>
              <a:tabLst>
                <a:tab pos="177800" algn="l"/>
              </a:tabLst>
            </a:pPr>
            <a:endParaRPr lang="en-US" dirty="0">
              <a:solidFill>
                <a:prstClr val="black"/>
              </a:solidFill>
              <a:latin typeface="Times New Roman" panose="02020603050405020304" pitchFamily="18" charset="0"/>
              <a:ea typeface="Calibri" panose="020F0502020204030204" pitchFamily="34" charset="0"/>
            </a:endParaRPr>
          </a:p>
          <a:p>
            <a:pPr marL="0" indent="0">
              <a:buNone/>
            </a:pPr>
            <a:endParaRPr lang="en-US" dirty="0"/>
          </a:p>
        </p:txBody>
      </p:sp>
      <p:sp>
        <p:nvSpPr>
          <p:cNvPr id="5" name="Rounded Rectangle 4"/>
          <p:cNvSpPr/>
          <p:nvPr/>
        </p:nvSpPr>
        <p:spPr>
          <a:xfrm>
            <a:off x="777025" y="2625376"/>
            <a:ext cx="10637949" cy="1519707"/>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Mâu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thuẫn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hiểu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lầm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càng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được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đẩy</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lên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cao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khi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Phi </a:t>
            </a:r>
            <a:r>
              <a:rPr lang="en-US" sz="2800" dirty="0" err="1">
                <a:solidFill>
                  <a:srgbClr val="0D0D0D"/>
                </a:solidFill>
                <a:latin typeface="Times New Roman" panose="02020603050405020304" pitchFamily="18" charset="0"/>
                <a:ea typeface="Calibri" panose="020F0502020204030204" pitchFamily="34" charset="0"/>
              </a:rPr>
              <a:t>cho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rằng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Quan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đến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Cổ</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Thành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nhằm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tìm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cách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lừa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dối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cốt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để</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bắt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mình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giao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quân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khi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thấy</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một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đám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quân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kéo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đến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từ</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đằng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xa</a:t>
            </a:r>
            <a:r>
              <a:rPr lang="en-US" sz="2800" dirty="0" smtClean="0">
                <a:solidFill>
                  <a:srgbClr val="0D0D0D"/>
                </a:solidFill>
                <a:latin typeface="Times New Roman" panose="02020603050405020304" pitchFamily="18" charset="0"/>
                <a:ea typeface="Calibri" panose="020F0502020204030204" pitchFamily="34" charset="0"/>
              </a:rPr>
              <a:t>.</a:t>
            </a:r>
            <a:endParaRPr lang="en-US" sz="2800" dirty="0">
              <a:solidFill>
                <a:prstClr val="black"/>
              </a:solidFill>
              <a:latin typeface="Times New Roman" panose="02020603050405020304" pitchFamily="18" charset="0"/>
              <a:ea typeface="Calibri" panose="020F0502020204030204" pitchFamily="34" charset="0"/>
            </a:endParaRPr>
          </a:p>
        </p:txBody>
      </p:sp>
      <p:sp>
        <p:nvSpPr>
          <p:cNvPr id="6" name="Rounded Rectangle 5"/>
          <p:cNvSpPr/>
          <p:nvPr/>
        </p:nvSpPr>
        <p:spPr>
          <a:xfrm>
            <a:off x="777025" y="4327302"/>
            <a:ext cx="10509160" cy="1197735"/>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Quan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bị</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đẩy</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vào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tình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thế</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tình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ngay</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lí</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gian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rất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khó</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biện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bạch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trước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cơn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nóng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giận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của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Phi</a:t>
            </a:r>
            <a:r>
              <a:rPr lang="en-US" sz="2800" dirty="0" smtClean="0">
                <a:solidFill>
                  <a:srgbClr val="0D0D0D"/>
                </a:solidFill>
                <a:latin typeface="Times New Roman" panose="02020603050405020304" pitchFamily="18" charset="0"/>
                <a:ea typeface="Calibri" panose="020F0502020204030204" pitchFamily="34" charset="0"/>
              </a:rPr>
              <a:t>.</a:t>
            </a:r>
            <a:endParaRPr lang="en-US" sz="2800"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38190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blipFill>
            <a:blip r:embed="rId4">
              <a:duotone>
                <a:schemeClr val="accent5">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xmlns="" id="{F14751CC-359A-0021-9BD6-D811198AE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96026" y="43770"/>
            <a:ext cx="1549285" cy="1549285"/>
          </a:xfrm>
          <a:prstGeom prst="rect">
            <a:avLst/>
          </a:prstGeom>
        </p:spPr>
      </p:pic>
      <p:sp>
        <p:nvSpPr>
          <p:cNvPr id="7" name="Hộp Văn bản 6">
            <a:extLst>
              <a:ext uri="{FF2B5EF4-FFF2-40B4-BE49-F238E27FC236}">
                <a16:creationId xmlns:a16="http://schemas.microsoft.com/office/drawing/2014/main" xmlns="" id="{689BD84B-9E07-7DCD-87E8-FE928F53BEB0}"/>
              </a:ext>
            </a:extLst>
          </p:cNvPr>
          <p:cNvSpPr txBox="1"/>
          <p:nvPr/>
        </p:nvSpPr>
        <p:spPr>
          <a:xfrm>
            <a:off x="730045" y="47486"/>
            <a:ext cx="6398543" cy="6783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15000"/>
              </a:lnSpc>
              <a:spcBef>
                <a:spcPts val="600"/>
              </a:spcBef>
              <a:spcAft>
                <a:spcPts val="600"/>
              </a:spcAft>
            </a:pPr>
            <a:r>
              <a:rPr lang="en-US" sz="3600" b="1" dirty="0">
                <a:solidFill>
                  <a:srgbClr val="C00000"/>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II</a:t>
            </a:r>
            <a:r>
              <a:rPr lang="en-US" sz="3600" b="1" dirty="0" smtClean="0">
                <a:solidFill>
                  <a:srgbClr val="C00000"/>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a:t>
            </a:r>
            <a:r>
              <a:rPr lang="en-US" sz="2500" b="1" dirty="0">
                <a:solidFill>
                  <a:srgbClr val="C00000"/>
                </a:solidFill>
                <a:highlight>
                  <a:srgbClr val="00B050"/>
                </a:highlight>
                <a:latin typeface="Times New Roman" panose="02020603050405020304" pitchFamily="18" charset="0"/>
                <a:ea typeface="Calibri" panose="020F0502020204030204" pitchFamily="34" charset="0"/>
                <a:cs typeface="Times New Roman" panose="02020603050405020304" pitchFamily="18" charset="0"/>
              </a:rPr>
              <a:t> ĐỌC- HIỂU CHI TIẾT VĂN BẢN</a:t>
            </a:r>
            <a:r>
              <a:rPr lang="en-US" sz="3600" b="1" dirty="0" smtClean="0">
                <a:solidFill>
                  <a:srgbClr val="C00000"/>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C00000"/>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C4C85798-6591-AF86-792F-E2B818979D2A}"/>
              </a:ext>
            </a:extLst>
          </p:cNvPr>
          <p:cNvSpPr txBox="1"/>
          <p:nvPr/>
        </p:nvSpPr>
        <p:spPr>
          <a:xfrm>
            <a:off x="1069241" y="2172110"/>
            <a:ext cx="8815538" cy="578882"/>
          </a:xfrm>
          <a:prstGeom prst="roundRect">
            <a:avLst/>
          </a:prstGeom>
          <a:noFill/>
          <a:ln w="57150">
            <a:solidFill>
              <a:srgbClr val="00B050"/>
            </a:solidFill>
          </a:ln>
        </p:spPr>
        <p:txBody>
          <a:bodyPr wrap="square">
            <a:spAutoFit/>
          </a:bodyPr>
          <a:lstStyle/>
          <a:p>
            <a:pPr marL="114935" marR="0" indent="26670" algn="just">
              <a:spcBef>
                <a:spcPts val="0"/>
              </a:spcBef>
              <a:spcAft>
                <a:spcPts val="0"/>
              </a:spcAft>
            </a:pPr>
            <a:r>
              <a:rPr lang="en-US" sz="2800" b="1" dirty="0">
                <a:solidFill>
                  <a:srgbClr val="0D0D0D"/>
                </a:solidFill>
                <a:latin typeface="Times New Roman" panose="02020603050405020304" pitchFamily="18" charset="0"/>
                <a:ea typeface="Calibri" panose="020F0502020204030204" pitchFamily="34" charset="0"/>
              </a:rPr>
              <a:t>- </a:t>
            </a:r>
            <a:r>
              <a:rPr lang="en-US" sz="2800" dirty="0">
                <a:solidFill>
                  <a:srgbClr val="0D0D0D"/>
                </a:solidFill>
                <a:latin typeface="Times New Roman" panose="02020603050405020304" pitchFamily="18" charset="0"/>
                <a:ea typeface="Calibri" panose="020F0502020204030204" pitchFamily="34" charset="0"/>
              </a:rPr>
              <a:t>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đề</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nghị</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chém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đầu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tướng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giặc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để</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tỏ</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lòng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thực</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6" name="Hộp Văn bản 15">
            <a:extLst>
              <a:ext uri="{FF2B5EF4-FFF2-40B4-BE49-F238E27FC236}">
                <a16:creationId xmlns:a16="http://schemas.microsoft.com/office/drawing/2014/main" xmlns="" id="{62FC7C7E-0612-9E43-9A78-D7917B79AFC4}"/>
              </a:ext>
            </a:extLst>
          </p:cNvPr>
          <p:cNvSpPr txBox="1"/>
          <p:nvPr/>
        </p:nvSpPr>
        <p:spPr>
          <a:xfrm>
            <a:off x="1069241" y="2955244"/>
            <a:ext cx="10297098" cy="1055608"/>
          </a:xfrm>
          <a:prstGeom prst="roundRect">
            <a:avLst/>
          </a:prstGeom>
          <a:noFill/>
          <a:ln w="57150">
            <a:solidFill>
              <a:srgbClr val="00B050"/>
            </a:solidFill>
          </a:ln>
        </p:spPr>
        <p:txBody>
          <a:bodyPr wrap="square">
            <a:spAutoFit/>
          </a:bodyPr>
          <a:lstStyle/>
          <a:p>
            <a:pPr marL="114935" marR="0" indent="26670" algn="just">
              <a:spcBef>
                <a:spcPts val="0"/>
              </a:spcBef>
              <a:spcAft>
                <a:spcPts val="0"/>
              </a:spcAft>
            </a:pP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Trương</a:t>
            </a:r>
            <a:r>
              <a:rPr lang="en-US" sz="2800" dirty="0">
                <a:solidFill>
                  <a:srgbClr val="0D0D0D"/>
                </a:solidFill>
                <a:latin typeface="Times New Roman" panose="02020603050405020304" pitchFamily="18" charset="0"/>
                <a:ea typeface="Calibri" panose="020F0502020204030204" pitchFamily="34" charset="0"/>
              </a:rPr>
              <a:t> Phi </a:t>
            </a:r>
            <a:r>
              <a:rPr lang="en-US" sz="2800" dirty="0" err="1">
                <a:solidFill>
                  <a:srgbClr val="0D0D0D"/>
                </a:solidFill>
                <a:latin typeface="Times New Roman" panose="02020603050405020304" pitchFamily="18" charset="0"/>
                <a:ea typeface="Calibri" panose="020F0502020204030204" pitchFamily="34" charset="0"/>
              </a:rPr>
              <a:t>đưa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ra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lời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thách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thức</a:t>
            </a:r>
            <a:r>
              <a:rPr lang="en-US" sz="2800" dirty="0">
                <a:solidFill>
                  <a:srgbClr val="0D0D0D"/>
                </a:solidFill>
                <a:latin typeface="Times New Roman" panose="02020603050405020304" pitchFamily="18" charset="0"/>
                <a:ea typeface="Calibri" panose="020F0502020204030204" pitchFamily="34" charset="0"/>
              </a:rPr>
              <a:t>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phải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chém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đầu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được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tên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tướng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giặc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trong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hồi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trống</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xmlns="" id="{178105F9-EDE6-661F-FA1A-706AF80394AC}"/>
              </a:ext>
            </a:extLst>
          </p:cNvPr>
          <p:cNvSpPr txBox="1"/>
          <p:nvPr/>
        </p:nvSpPr>
        <p:spPr>
          <a:xfrm>
            <a:off x="839164" y="637441"/>
            <a:ext cx="9971590" cy="1077218"/>
          </a:xfrm>
          <a:prstGeom prst="rect">
            <a:avLst/>
          </a:prstGeom>
          <a:noFill/>
        </p:spPr>
        <p:txBody>
          <a:bodyPr wrap="square">
            <a:spAutoFit/>
          </a:bodyPr>
          <a:lstStyle/>
          <a:p>
            <a:pPr lvl="0" algn="just">
              <a:tabLst>
                <a:tab pos="177800" algn="l"/>
              </a:tabLst>
            </a:pPr>
            <a:r>
              <a:rPr lang="en-US" sz="3200" b="1" dirty="0">
                <a:solidFill>
                  <a:srgbClr val="FF0000"/>
                </a:solidFill>
                <a:latin typeface="Times New Roman" panose="02020603050405020304" pitchFamily="18" charset="0"/>
                <a:ea typeface="MS Mincho" panose="02020609040205080304" pitchFamily="49" charset="-128"/>
              </a:rPr>
              <a:t>1. Nguyên nhân, diễn biến </a:t>
            </a:r>
            <a:r>
              <a:rPr lang="en-US" sz="3200" b="1" dirty="0" smtClean="0">
                <a:solidFill>
                  <a:srgbClr val="FF0000"/>
                </a:solidFill>
                <a:latin typeface="Times New Roman" panose="02020603050405020304" pitchFamily="18" charset="0"/>
                <a:ea typeface="MS Mincho" panose="02020609040205080304" pitchFamily="49" charset="-128"/>
              </a:rPr>
              <a:t>mâu </a:t>
            </a:r>
            <a:r>
              <a:rPr lang="en-US" sz="3200" b="1" dirty="0">
                <a:solidFill>
                  <a:srgbClr val="FF0000"/>
                </a:solidFill>
                <a:latin typeface="Times New Roman" panose="02020603050405020304" pitchFamily="18" charset="0"/>
                <a:ea typeface="MS Mincho" panose="02020609040205080304" pitchFamily="49" charset="-128"/>
              </a:rPr>
              <a:t>thuẫn và </a:t>
            </a:r>
            <a:r>
              <a:rPr lang="en-US" sz="3200" b="1" dirty="0" smtClean="0">
                <a:solidFill>
                  <a:srgbClr val="FF0000"/>
                </a:solidFill>
                <a:latin typeface="Times New Roman" panose="02020603050405020304" pitchFamily="18" charset="0"/>
                <a:ea typeface="MS Mincho" panose="02020609040205080304" pitchFamily="49" charset="-128"/>
              </a:rPr>
              <a:t>hóa </a:t>
            </a:r>
            <a:r>
              <a:rPr lang="en-US" sz="3200" b="1" dirty="0">
                <a:solidFill>
                  <a:srgbClr val="FF0000"/>
                </a:solidFill>
                <a:latin typeface="Times New Roman" panose="02020603050405020304" pitchFamily="18" charset="0"/>
                <a:ea typeface="MS Mincho" panose="02020609040205080304" pitchFamily="49" charset="-128"/>
              </a:rPr>
              <a:t>giải</a:t>
            </a:r>
            <a:r>
              <a:rPr lang="en-US" sz="3200" b="1" dirty="0">
                <a:solidFill>
                  <a:srgbClr val="FF0000"/>
                </a:solidFill>
                <a:latin typeface="Times New Roman" panose="02020603050405020304" pitchFamily="18" charset="0"/>
                <a:ea typeface="Calibri" panose="020F0502020204030204" pitchFamily="34" charset="0"/>
              </a:rPr>
              <a:t> giữa Quan Công với Trương Phi  </a:t>
            </a:r>
            <a:endParaRPr lang="en-US" sz="3200" dirty="0">
              <a:solidFill>
                <a:srgbClr val="FF0000"/>
              </a:solidFill>
              <a:latin typeface="Times New Roman" panose="02020603050405020304" pitchFamily="18" charset="0"/>
              <a:ea typeface="Calibri" panose="020F0502020204030204" pitchFamily="34" charset="0"/>
            </a:endParaRPr>
          </a:p>
        </p:txBody>
      </p:sp>
      <p:sp>
        <p:nvSpPr>
          <p:cNvPr id="18" name="Hộp Văn bản 17">
            <a:extLst>
              <a:ext uri="{FF2B5EF4-FFF2-40B4-BE49-F238E27FC236}">
                <a16:creationId xmlns:a16="http://schemas.microsoft.com/office/drawing/2014/main" xmlns="" id="{9261F480-01FD-FCD5-2ACA-A975E0963A95}"/>
              </a:ext>
            </a:extLst>
          </p:cNvPr>
          <p:cNvSpPr txBox="1"/>
          <p:nvPr/>
        </p:nvSpPr>
        <p:spPr>
          <a:xfrm>
            <a:off x="941920" y="1556771"/>
            <a:ext cx="6186668"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solidFill>
                  <a:srgbClr val="00CC00"/>
                </a:solidFill>
                <a:latin typeface="Times New Roman" panose="02020603050405020304" pitchFamily="18" charset="0"/>
                <a:ea typeface="Calibri" panose="020F0502020204030204" pitchFamily="34" charset="0"/>
              </a:rPr>
              <a:t>c. </a:t>
            </a:r>
            <a:r>
              <a:rPr lang="en-US" sz="2800" b="1" dirty="0" err="1">
                <a:solidFill>
                  <a:srgbClr val="00CC00"/>
                </a:solidFill>
                <a:latin typeface="Times New Roman" panose="02020603050405020304" pitchFamily="18" charset="0"/>
                <a:ea typeface="Calibri" panose="020F0502020204030204" pitchFamily="34" charset="0"/>
              </a:rPr>
              <a:t>Hóa</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giải</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hiểu</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lầm</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2" name="Hộp Văn bản 1">
            <a:extLst>
              <a:ext uri="{FF2B5EF4-FFF2-40B4-BE49-F238E27FC236}">
                <a16:creationId xmlns:a16="http://schemas.microsoft.com/office/drawing/2014/main" xmlns="" id="{39FE5BAA-B3A3-EECF-E65C-9739F4C00828}"/>
              </a:ext>
            </a:extLst>
          </p:cNvPr>
          <p:cNvSpPr txBox="1"/>
          <p:nvPr/>
        </p:nvSpPr>
        <p:spPr>
          <a:xfrm>
            <a:off x="1069241" y="4220733"/>
            <a:ext cx="10297098" cy="1055608"/>
          </a:xfrm>
          <a:prstGeom prst="roundRect">
            <a:avLst/>
          </a:prstGeom>
          <a:noFill/>
          <a:ln w="57150">
            <a:solidFill>
              <a:srgbClr val="00B050"/>
            </a:solidFill>
          </a:ln>
        </p:spPr>
        <p:txBody>
          <a:bodyPr wrap="square">
            <a:spAutoFit/>
          </a:bodyPr>
          <a:lstStyle/>
          <a:p>
            <a:pPr marL="114935" marR="0" indent="26670" algn="just">
              <a:spcBef>
                <a:spcPts val="0"/>
              </a:spcBef>
              <a:spcAft>
                <a:spcPts val="0"/>
              </a:spcAft>
            </a:pP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Bằng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tài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năng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bản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lĩnh</a:t>
            </a:r>
            <a:r>
              <a:rPr lang="en-US" sz="2800" dirty="0">
                <a:solidFill>
                  <a:srgbClr val="0D0D0D"/>
                </a:solidFill>
                <a:latin typeface="Times New Roman" panose="02020603050405020304" pitchFamily="18" charset="0"/>
                <a:ea typeface="Calibri" panose="020F0502020204030204" pitchFamily="34" charset="0"/>
              </a:rPr>
              <a:t> phi </a:t>
            </a:r>
            <a:r>
              <a:rPr lang="en-US" sz="2800" dirty="0" err="1">
                <a:solidFill>
                  <a:srgbClr val="0D0D0D"/>
                </a:solidFill>
                <a:latin typeface="Times New Roman" panose="02020603050405020304" pitchFamily="18" charset="0"/>
                <a:ea typeface="Calibri" panose="020F0502020204030204" pitchFamily="34" charset="0"/>
              </a:rPr>
              <a:t>thường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chưa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dứt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một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hồi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trống</a:t>
            </a:r>
            <a:r>
              <a:rPr lang="en-US" sz="2800" dirty="0">
                <a:solidFill>
                  <a:srgbClr val="0D0D0D"/>
                </a:solidFill>
                <a:latin typeface="Times New Roman" panose="02020603050405020304" pitchFamily="18" charset="0"/>
                <a:ea typeface="Calibri" panose="020F0502020204030204" pitchFamily="34" charset="0"/>
              </a:rPr>
              <a:t>, Quan </a:t>
            </a:r>
            <a:r>
              <a:rPr lang="en-US" sz="2800" dirty="0" err="1">
                <a:solidFill>
                  <a:srgbClr val="0D0D0D"/>
                </a:solidFill>
                <a:latin typeface="Times New Roman" panose="02020603050405020304" pitchFamily="18" charset="0"/>
                <a:ea typeface="Calibri" panose="020F0502020204030204" pitchFamily="34" charset="0"/>
              </a:rPr>
              <a:t>Công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đã</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chém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rơi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đầu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tên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tướng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giặc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Sái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Dương</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4" name="Hộp Văn bản 3">
            <a:extLst>
              <a:ext uri="{FF2B5EF4-FFF2-40B4-BE49-F238E27FC236}">
                <a16:creationId xmlns:a16="http://schemas.microsoft.com/office/drawing/2014/main" xmlns="" id="{AABD2B67-6BCE-D869-37B4-BD57F07564DD}"/>
              </a:ext>
            </a:extLst>
          </p:cNvPr>
          <p:cNvSpPr txBox="1"/>
          <p:nvPr/>
        </p:nvSpPr>
        <p:spPr>
          <a:xfrm>
            <a:off x="1069241" y="5447288"/>
            <a:ext cx="6940440" cy="578882"/>
          </a:xfrm>
          <a:prstGeom prst="roundRect">
            <a:avLst/>
          </a:prstGeom>
          <a:noFill/>
          <a:ln w="57150">
            <a:solidFill>
              <a:srgbClr val="00B050"/>
            </a:solidFill>
          </a:ln>
        </p:spPr>
        <p:txBody>
          <a:bodyPr wrap="square">
            <a:spAutoFit/>
          </a:bodyPr>
          <a:lstStyle/>
          <a:p>
            <a:pPr marL="114935" marR="0" indent="26670" algn="just">
              <a:spcBef>
                <a:spcPts val="0"/>
              </a:spcBef>
              <a:spcAft>
                <a:spcPts val="0"/>
              </a:spcAft>
            </a:pP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Hiểu</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lầm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được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hoá</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giải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hai</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anh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em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đoàn</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tụ</a:t>
            </a:r>
            <a:r>
              <a:rPr lang="en-US"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5801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8" grpId="0"/>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blipFill>
            <a:blip r:embed="rId4">
              <a:duotone>
                <a:schemeClr val="accent5">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xmlns="" id="{F14751CC-359A-0021-9BD6-D811198AE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96026" y="43770"/>
            <a:ext cx="1549285" cy="1549285"/>
          </a:xfrm>
          <a:prstGeom prst="rect">
            <a:avLst/>
          </a:prstGeom>
        </p:spPr>
      </p:pic>
      <p:sp>
        <p:nvSpPr>
          <p:cNvPr id="7" name="Hộp Văn bản 6">
            <a:extLst>
              <a:ext uri="{FF2B5EF4-FFF2-40B4-BE49-F238E27FC236}">
                <a16:creationId xmlns:a16="http://schemas.microsoft.com/office/drawing/2014/main" xmlns="" id="{689BD84B-9E07-7DCD-87E8-FE928F53BEB0}"/>
              </a:ext>
            </a:extLst>
          </p:cNvPr>
          <p:cNvSpPr txBox="1"/>
          <p:nvPr/>
        </p:nvSpPr>
        <p:spPr>
          <a:xfrm>
            <a:off x="730045" y="47486"/>
            <a:ext cx="6398543" cy="678327"/>
          </a:xfrm>
          <a:prstGeom prst="rect">
            <a:avLst/>
          </a:prstGeom>
          <a:noFill/>
        </p:spPr>
        <p:txBody>
          <a:bodyPr wrap="square">
            <a:spAutoFit/>
          </a:bodyPr>
          <a:lstStyle/>
          <a:p>
            <a:pPr algn="just">
              <a:lnSpc>
                <a:spcPct val="115000"/>
              </a:lnSpc>
              <a:spcBef>
                <a:spcPts val="600"/>
              </a:spcBef>
              <a:spcAft>
                <a:spcPts val="600"/>
              </a:spcAft>
            </a:pPr>
            <a:r>
              <a:rPr lang="en-US" sz="3600" b="1" dirty="0">
                <a:solidFill>
                  <a:srgbClr val="C00000"/>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II</a:t>
            </a:r>
            <a:r>
              <a:rPr lang="en-US" sz="3600" b="1" dirty="0" smtClean="0">
                <a:solidFill>
                  <a:srgbClr val="C00000"/>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a:t>
            </a:r>
            <a:r>
              <a:rPr lang="en-US" sz="2500" b="1" dirty="0">
                <a:solidFill>
                  <a:srgbClr val="C00000"/>
                </a:solidFill>
                <a:highlight>
                  <a:srgbClr val="00B050"/>
                </a:highlight>
                <a:latin typeface="Times New Roman" panose="02020603050405020304" pitchFamily="18" charset="0"/>
                <a:ea typeface="Calibri" panose="020F0502020204030204" pitchFamily="34" charset="0"/>
                <a:cs typeface="Times New Roman" panose="02020603050405020304" pitchFamily="18" charset="0"/>
              </a:rPr>
              <a:t> ĐỌC- HIỂU CHI TIẾT VĂN BẢN</a:t>
            </a:r>
            <a:r>
              <a:rPr lang="en-US" sz="3600" b="1" dirty="0" smtClean="0">
                <a:solidFill>
                  <a:srgbClr val="C00000"/>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C00000"/>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xmlns="" id="{39FE5BAA-B3A3-EECF-E65C-9739F4C00828}"/>
              </a:ext>
            </a:extLst>
          </p:cNvPr>
          <p:cNvSpPr txBox="1"/>
          <p:nvPr/>
        </p:nvSpPr>
        <p:spPr>
          <a:xfrm>
            <a:off x="1248727" y="1798037"/>
            <a:ext cx="10297098" cy="578882"/>
          </a:xfrm>
          <a:prstGeom prst="roundRect">
            <a:avLst/>
          </a:prstGeom>
          <a:noFill/>
          <a:ln w="57150">
            <a:noFill/>
          </a:ln>
        </p:spPr>
        <p:txBody>
          <a:bodyPr wrap="square">
            <a:spAutoFit/>
          </a:bodyPr>
          <a:lstStyle/>
          <a:p>
            <a:pPr algn="just"/>
            <a:r>
              <a:rPr lang="en-US" sz="2800" b="1" dirty="0">
                <a:solidFill>
                  <a:srgbClr val="0D0D0D"/>
                </a:solidFill>
                <a:latin typeface="Times New Roman" panose="02020603050405020304" pitchFamily="18" charset="0"/>
                <a:ea typeface="Calibri" panose="020F0502020204030204" pitchFamily="34" charset="0"/>
                <a:sym typeface="Wingdings" panose="05000000000000000000" pitchFamily="2" charset="2"/>
              </a:rPr>
              <a:t></a:t>
            </a:r>
            <a:r>
              <a:rPr lang="en-US" sz="2800" b="1" dirty="0">
                <a:solidFill>
                  <a:srgbClr val="0D0D0D"/>
                </a:solidFill>
                <a:latin typeface="Times New Roman" panose="02020603050405020304" pitchFamily="18" charset="0"/>
                <a:ea typeface="Calibri" panose="020F0502020204030204" pitchFamily="34" charset="0"/>
              </a:rPr>
              <a:t> </a:t>
            </a:r>
            <a:r>
              <a:rPr lang="en-US" sz="2800" b="1" u="sng" dirty="0" err="1">
                <a:solidFill>
                  <a:srgbClr val="0D0D0D"/>
                </a:solidFill>
                <a:latin typeface="Times New Roman" panose="02020603050405020304" pitchFamily="18" charset="0"/>
                <a:ea typeface="Calibri" panose="020F0502020204030204" pitchFamily="34" charset="0"/>
              </a:rPr>
              <a:t>Nhận</a:t>
            </a:r>
            <a:r>
              <a:rPr lang="en-US" sz="2800" b="1" u="sng" dirty="0">
                <a:solidFill>
                  <a:srgbClr val="0D0D0D"/>
                </a:solidFill>
                <a:latin typeface="Times New Roman" panose="02020603050405020304" pitchFamily="18" charset="0"/>
                <a:ea typeface="Calibri" panose="020F0502020204030204" pitchFamily="34" charset="0"/>
              </a:rPr>
              <a:t> </a:t>
            </a:r>
            <a:r>
              <a:rPr lang="en-US" sz="2800" b="1" u="sng" dirty="0" err="1">
                <a:solidFill>
                  <a:srgbClr val="0D0D0D"/>
                </a:solidFill>
                <a:latin typeface="Times New Roman" panose="02020603050405020304" pitchFamily="18" charset="0"/>
                <a:ea typeface="Calibri" panose="020F0502020204030204" pitchFamily="34" charset="0"/>
              </a:rPr>
              <a:t>xét</a:t>
            </a:r>
            <a:r>
              <a:rPr lang="en-US" sz="2800" b="1" u="sng" dirty="0">
                <a:solidFill>
                  <a:srgbClr val="0D0D0D"/>
                </a:solidFill>
                <a:latin typeface="Times New Roman" panose="02020603050405020304" pitchFamily="18" charset="0"/>
                <a:ea typeface="Calibri" panose="020F0502020204030204" pitchFamily="34" charset="0"/>
              </a:rPr>
              <a:t> </a:t>
            </a:r>
            <a:r>
              <a:rPr lang="en-US" sz="2800" b="1" u="sng" dirty="0" err="1">
                <a:solidFill>
                  <a:srgbClr val="0D0D0D"/>
                </a:solidFill>
                <a:latin typeface="Times New Roman" panose="02020603050405020304" pitchFamily="18" charset="0"/>
                <a:ea typeface="Calibri" panose="020F0502020204030204" pitchFamily="34" charset="0"/>
              </a:rPr>
              <a:t>chung</a:t>
            </a:r>
            <a:r>
              <a:rPr lang="en-US" sz="2800" b="1" u="sng"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4" name="Hộp Văn bản 3">
            <a:extLst>
              <a:ext uri="{FF2B5EF4-FFF2-40B4-BE49-F238E27FC236}">
                <a16:creationId xmlns:a16="http://schemas.microsoft.com/office/drawing/2014/main" xmlns="" id="{AABD2B67-6BCE-D869-37B4-BD57F07564DD}"/>
              </a:ext>
            </a:extLst>
          </p:cNvPr>
          <p:cNvSpPr txBox="1"/>
          <p:nvPr/>
        </p:nvSpPr>
        <p:spPr>
          <a:xfrm>
            <a:off x="1323884" y="2687781"/>
            <a:ext cx="10146784" cy="2009061"/>
          </a:xfrm>
          <a:prstGeom prst="roundRect">
            <a:avLst/>
          </a:prstGeom>
          <a:noFill/>
          <a:ln w="57150">
            <a:solidFill>
              <a:srgbClr val="00B050"/>
            </a:solidFill>
          </a:ln>
        </p:spPr>
        <p:txBody>
          <a:bodyPr wrap="square">
            <a:spAutoFit/>
          </a:bodyPr>
          <a:lstStyle/>
          <a:p>
            <a:pPr marR="0" lvl="0" algn="just">
              <a:spcBef>
                <a:spcPts val="0"/>
              </a:spcBef>
              <a:spcAft>
                <a:spcPts val="0"/>
              </a:spcAft>
              <a:buSzPts val="1400"/>
            </a:pPr>
            <a:r>
              <a:rPr lang="en-US" sz="2800" dirty="0">
                <a:solidFill>
                  <a:srgbClr val="0D0D0D"/>
                </a:solidFill>
                <a:latin typeface="Times New Roman" panose="02020603050405020304" pitchFamily="18" charset="0"/>
                <a:ea typeface="Times New Roman" panose="02020603050405020304" pitchFamily="18" charset="0"/>
              </a:rPr>
              <a:t>- Nghệ thuật kể chuyện hấp dẫn, lôi cuốn; cách tạo tình huống khéo léo, đầy kịch </a:t>
            </a:r>
            <a:r>
              <a:rPr lang="en-US" sz="2800" dirty="0" smtClean="0">
                <a:solidFill>
                  <a:srgbClr val="0D0D0D"/>
                </a:solidFill>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smtClean="0">
                <a:solidFill>
                  <a:srgbClr val="0D0D0D"/>
                </a:solidFill>
                <a:latin typeface="Times New Roman" panose="02020603050405020304" pitchFamily="18" charset="0"/>
                <a:ea typeface="Calibri" panose="020F0502020204030204" pitchFamily="34" charset="0"/>
              </a:rPr>
              <a:t>Qua </a:t>
            </a:r>
            <a:r>
              <a:rPr lang="en-US" sz="2800" dirty="0">
                <a:solidFill>
                  <a:srgbClr val="0D0D0D"/>
                </a:solidFill>
                <a:latin typeface="Times New Roman" panose="02020603050405020304" pitchFamily="18" charset="0"/>
                <a:ea typeface="Calibri" panose="020F0502020204030204" pitchFamily="34" charset="0"/>
              </a:rPr>
              <a:t>tình huống hiểu lầm và sự hoá giải hiểu lầm, đoạn trích đã ngợi ca tình nghĩa huynh đệ thuỷ chung, sâu sắc, chân thành của ba anh em Lưu – Quan – Trương.</a:t>
            </a:r>
            <a:endParaRPr lang="en-US" sz="2800" dirty="0"/>
          </a:p>
        </p:txBody>
      </p:sp>
      <p:sp>
        <p:nvSpPr>
          <p:cNvPr id="5" name="Rectangle 4"/>
          <p:cNvSpPr/>
          <p:nvPr/>
        </p:nvSpPr>
        <p:spPr>
          <a:xfrm>
            <a:off x="1323884" y="526623"/>
            <a:ext cx="9714230" cy="1077218"/>
          </a:xfrm>
          <a:prstGeom prst="rect">
            <a:avLst/>
          </a:prstGeom>
        </p:spPr>
        <p:txBody>
          <a:bodyPr wrap="square">
            <a:spAutoFit/>
          </a:bodyPr>
          <a:lstStyle/>
          <a:p>
            <a:pPr lvl="0" algn="just">
              <a:tabLst>
                <a:tab pos="177800" algn="l"/>
              </a:tabLst>
            </a:pPr>
            <a:r>
              <a:rPr lang="en-US" sz="3200" b="1" dirty="0">
                <a:solidFill>
                  <a:srgbClr val="FF0000"/>
                </a:solidFill>
                <a:latin typeface="Times New Roman" panose="02020603050405020304" pitchFamily="18" charset="0"/>
                <a:ea typeface="MS Mincho" panose="02020609040205080304" pitchFamily="49" charset="-128"/>
              </a:rPr>
              <a:t>1. Nguyên nhân, diễn biến </a:t>
            </a:r>
            <a:r>
              <a:rPr lang="en-US" sz="3200" b="1" dirty="0" smtClean="0">
                <a:solidFill>
                  <a:srgbClr val="FF0000"/>
                </a:solidFill>
                <a:latin typeface="Times New Roman" panose="02020603050405020304" pitchFamily="18" charset="0"/>
                <a:ea typeface="MS Mincho" panose="02020609040205080304" pitchFamily="49" charset="-128"/>
              </a:rPr>
              <a:t>mâu </a:t>
            </a:r>
            <a:r>
              <a:rPr lang="en-US" sz="3200" b="1" dirty="0">
                <a:solidFill>
                  <a:srgbClr val="FF0000"/>
                </a:solidFill>
                <a:latin typeface="Times New Roman" panose="02020603050405020304" pitchFamily="18" charset="0"/>
                <a:ea typeface="MS Mincho" panose="02020609040205080304" pitchFamily="49" charset="-128"/>
              </a:rPr>
              <a:t>thuẫn và hóa giải</a:t>
            </a:r>
            <a:r>
              <a:rPr lang="en-US" sz="3200" b="1" dirty="0">
                <a:solidFill>
                  <a:srgbClr val="FF0000"/>
                </a:solidFill>
                <a:latin typeface="Times New Roman" panose="02020603050405020304" pitchFamily="18" charset="0"/>
                <a:ea typeface="Calibri" panose="020F0502020204030204" pitchFamily="34" charset="0"/>
              </a:rPr>
              <a:t> giữa Quan Công với Trương Phi  </a:t>
            </a:r>
            <a:endParaRPr lang="en-US" sz="32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7201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43770"/>
            <a:ext cx="12192000" cy="6858000"/>
          </a:xfrm>
          <a:prstGeom prst="rect">
            <a:avLst/>
          </a:prstGeom>
          <a:blipFill>
            <a:blip r:embed="rId4">
              <a:duotone>
                <a:schemeClr val="accent5">
                  <a:shade val="45000"/>
                  <a:satMod val="135000"/>
                </a:schemeClr>
                <a:prstClr val="white"/>
              </a:duotone>
            </a:blip>
            <a:tile tx="0" ty="0" sx="100000" sy="100000" flip="none" algn="tl"/>
          </a:blipFill>
        </p:spPr>
      </p:pic>
      <p:sp>
        <p:nvSpPr>
          <p:cNvPr id="2" name="Title 1"/>
          <p:cNvSpPr>
            <a:spLocks noGrp="1"/>
          </p:cNvSpPr>
          <p:nvPr>
            <p:ph type="title"/>
          </p:nvPr>
        </p:nvSpPr>
        <p:spPr>
          <a:xfrm>
            <a:off x="838200" y="365125"/>
            <a:ext cx="10515600" cy="2483178"/>
          </a:xfrm>
        </p:spPr>
        <p:txBody>
          <a:bodyPr>
            <a:normAutofit/>
          </a:bodyPr>
          <a:lstStyle/>
          <a:p>
            <a:r>
              <a:rPr lang="en-US" sz="4000" b="1" dirty="0" smtClean="0">
                <a:solidFill>
                  <a:srgbClr val="FF0000"/>
                </a:solidFill>
                <a:latin typeface="Times New Roman" panose="02020603050405020304" pitchFamily="18" charset="0"/>
                <a:ea typeface="Calibri" panose="020F0502020204030204" pitchFamily="34" charset="0"/>
              </a:rPr>
              <a:t> III. </a:t>
            </a:r>
            <a:r>
              <a:rPr lang="en-US" sz="4000" b="1" dirty="0" err="1" smtClean="0">
                <a:solidFill>
                  <a:srgbClr val="FF0000"/>
                </a:solidFill>
                <a:latin typeface="Times New Roman" panose="02020603050405020304" pitchFamily="18" charset="0"/>
                <a:ea typeface="Calibri" panose="020F0502020204030204" pitchFamily="34" charset="0"/>
              </a:rPr>
              <a:t>Luyện</a:t>
            </a:r>
            <a:r>
              <a:rPr lang="en-US" sz="4000" b="1" dirty="0" smtClean="0">
                <a:solidFill>
                  <a:srgbClr val="FF0000"/>
                </a:solidFill>
                <a:latin typeface="Times New Roman" panose="02020603050405020304" pitchFamily="18" charset="0"/>
                <a:ea typeface="Calibri" panose="020F0502020204030204" pitchFamily="34" charset="0"/>
              </a:rPr>
              <a:t> </a:t>
            </a:r>
            <a:r>
              <a:rPr lang="en-US" sz="4000" b="1" dirty="0" err="1" smtClean="0">
                <a:solidFill>
                  <a:srgbClr val="FF0000"/>
                </a:solidFill>
                <a:latin typeface="Times New Roman" panose="02020603050405020304" pitchFamily="18" charset="0"/>
                <a:ea typeface="Calibri" panose="020F0502020204030204" pitchFamily="34" charset="0"/>
              </a:rPr>
              <a:t>tập</a:t>
            </a:r>
            <a:r>
              <a:rPr lang="en-US" sz="4000" b="1" dirty="0" smtClean="0">
                <a:solidFill>
                  <a:srgbClr val="FF0000"/>
                </a:solidFill>
                <a:latin typeface="Times New Roman" panose="02020603050405020304" pitchFamily="18" charset="0"/>
                <a:ea typeface="Calibri" panose="020F0502020204030204" pitchFamily="34" charset="0"/>
              </a:rPr>
              <a:t/>
            </a:r>
            <a:br>
              <a:rPr lang="en-US" sz="4000" b="1" dirty="0" smtClean="0">
                <a:solidFill>
                  <a:srgbClr val="FF0000"/>
                </a:solidFill>
                <a:latin typeface="Times New Roman" panose="02020603050405020304" pitchFamily="18" charset="0"/>
                <a:ea typeface="Calibri" panose="020F0502020204030204" pitchFamily="34" charset="0"/>
              </a:rPr>
            </a:br>
            <a:r>
              <a:rPr lang="en-US" sz="2800" dirty="0">
                <a:solidFill>
                  <a:prstClr val="black"/>
                </a:solidFill>
                <a:latin typeface="Times New Roman" panose="02020603050405020304" pitchFamily="18" charset="0"/>
                <a:ea typeface="+mn-ea"/>
                <a:cs typeface="Times New Roman" panose="02020603050405020304" pitchFamily="18" charset="0"/>
              </a:rPr>
              <a:t>GV </a:t>
            </a:r>
            <a:r>
              <a:rPr lang="en-US" sz="2800" dirty="0" err="1">
                <a:solidFill>
                  <a:prstClr val="black"/>
                </a:solidFill>
                <a:latin typeface="Times New Roman" panose="02020603050405020304" pitchFamily="18" charset="0"/>
                <a:ea typeface="+mn-ea"/>
                <a:cs typeface="Times New Roman" panose="02020603050405020304" pitchFamily="18" charset="0"/>
              </a:rPr>
              <a:t>hướng</a:t>
            </a:r>
            <a:r>
              <a:rPr lang="en-US" sz="2800" dirty="0">
                <a:solidFill>
                  <a:prstClr val="black"/>
                </a:solidFill>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ea typeface="+mn-ea"/>
                <a:cs typeface="Times New Roman" panose="02020603050405020304" pitchFamily="18" charset="0"/>
              </a:rPr>
              <a:t>dẫn</a:t>
            </a:r>
            <a:r>
              <a:rPr lang="en-US" sz="2800" dirty="0">
                <a:solidFill>
                  <a:prstClr val="black"/>
                </a:solidFill>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ea typeface="+mn-ea"/>
                <a:cs typeface="Times New Roman" panose="02020603050405020304" pitchFamily="18" charset="0"/>
              </a:rPr>
              <a:t>học</a:t>
            </a:r>
            <a:r>
              <a:rPr lang="en-US" sz="2800" dirty="0">
                <a:solidFill>
                  <a:prstClr val="black"/>
                </a:solidFill>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ea typeface="+mn-ea"/>
                <a:cs typeface="Times New Roman" panose="02020603050405020304" pitchFamily="18" charset="0"/>
              </a:rPr>
              <a:t>sinh</a:t>
            </a:r>
            <a:r>
              <a:rPr lang="en-US" sz="2800" dirty="0">
                <a:solidFill>
                  <a:prstClr val="black"/>
                </a:solidFill>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ea typeface="+mn-ea"/>
                <a:cs typeface="Times New Roman" panose="02020603050405020304" pitchFamily="18" charset="0"/>
              </a:rPr>
              <a:t>thực</a:t>
            </a:r>
            <a:r>
              <a:rPr lang="en-US" sz="2800" dirty="0">
                <a:solidFill>
                  <a:prstClr val="black"/>
                </a:solidFill>
                <a:latin typeface="Times New Roman" panose="02020603050405020304" pitchFamily="18" charset="0"/>
                <a:ea typeface="+mn-ea"/>
                <a:cs typeface="Times New Roman" panose="02020603050405020304" pitchFamily="18" charset="0"/>
              </a:rPr>
              <a:t> </a:t>
            </a:r>
            <a:r>
              <a:rPr lang="en-US" sz="2800" dirty="0" err="1" smtClean="0">
                <a:solidFill>
                  <a:prstClr val="black"/>
                </a:solidFill>
                <a:latin typeface="Times New Roman" panose="02020603050405020304" pitchFamily="18" charset="0"/>
                <a:ea typeface="+mn-ea"/>
                <a:cs typeface="Times New Roman" panose="02020603050405020304" pitchFamily="18" charset="0"/>
              </a:rPr>
              <a:t>hiện</a:t>
            </a:r>
            <a:r>
              <a:rPr lang="en-US" sz="2800" dirty="0" smtClean="0">
                <a:solidFill>
                  <a:prstClr val="black"/>
                </a:solidFill>
                <a:latin typeface="Times New Roman" panose="02020603050405020304" pitchFamily="18" charset="0"/>
                <a:ea typeface="+mn-ea"/>
                <a:cs typeface="Times New Roman" panose="02020603050405020304" pitchFamily="18" charset="0"/>
              </a:rPr>
              <a:t> qua </a:t>
            </a:r>
            <a:r>
              <a:rPr lang="en-US" sz="2800" dirty="0" err="1" smtClean="0">
                <a:solidFill>
                  <a:prstClr val="black"/>
                </a:solidFill>
                <a:latin typeface="Times New Roman" panose="02020603050405020304" pitchFamily="18" charset="0"/>
                <a:ea typeface="+mn-ea"/>
                <a:cs typeface="Times New Roman" panose="02020603050405020304" pitchFamily="18" charset="0"/>
              </a:rPr>
              <a:t>hình</a:t>
            </a:r>
            <a:r>
              <a:rPr lang="en-US" sz="2800" dirty="0" smtClean="0">
                <a:solidFill>
                  <a:prstClr val="black"/>
                </a:solidFill>
                <a:latin typeface="Times New Roman" panose="02020603050405020304" pitchFamily="18" charset="0"/>
                <a:ea typeface="+mn-ea"/>
                <a:cs typeface="Times New Roman" panose="02020603050405020304" pitchFamily="18" charset="0"/>
              </a:rPr>
              <a:t> </a:t>
            </a:r>
            <a:r>
              <a:rPr lang="en-US" sz="2800" dirty="0" err="1" smtClean="0">
                <a:solidFill>
                  <a:prstClr val="black"/>
                </a:solidFill>
                <a:latin typeface="Times New Roman" panose="02020603050405020304" pitchFamily="18" charset="0"/>
                <a:ea typeface="+mn-ea"/>
                <a:cs typeface="Times New Roman" panose="02020603050405020304" pitchFamily="18" charset="0"/>
              </a:rPr>
              <a:t>ảnh</a:t>
            </a:r>
            <a:r>
              <a:rPr lang="en-US" sz="2800" dirty="0" smtClean="0">
                <a:solidFill>
                  <a:prstClr val="black"/>
                </a:solidFill>
                <a:latin typeface="Times New Roman" panose="02020603050405020304" pitchFamily="18" charset="0"/>
                <a:ea typeface="+mn-ea"/>
                <a:cs typeface="Times New Roman" panose="02020603050405020304" pitchFamily="18" charset="0"/>
              </a:rPr>
              <a:t> </a:t>
            </a:r>
            <a:r>
              <a:rPr lang="en-US" sz="2800" dirty="0" err="1" smtClean="0">
                <a:solidFill>
                  <a:prstClr val="black"/>
                </a:solidFill>
                <a:latin typeface="Times New Roman" panose="02020603050405020304" pitchFamily="18" charset="0"/>
                <a:ea typeface="+mn-ea"/>
                <a:cs typeface="Times New Roman" panose="02020603050405020304" pitchFamily="18" charset="0"/>
              </a:rPr>
              <a:t>mà</a:t>
            </a:r>
            <a:r>
              <a:rPr lang="en-US" sz="2800" dirty="0" smtClean="0">
                <a:solidFill>
                  <a:prstClr val="black"/>
                </a:solidFill>
                <a:latin typeface="Times New Roman" panose="02020603050405020304" pitchFamily="18" charset="0"/>
                <a:ea typeface="+mn-ea"/>
                <a:cs typeface="Times New Roman" panose="02020603050405020304" pitchFamily="18" charset="0"/>
              </a:rPr>
              <a:t> </a:t>
            </a:r>
            <a:r>
              <a:rPr lang="en-US" sz="2800" dirty="0" err="1" smtClean="0">
                <a:solidFill>
                  <a:prstClr val="black"/>
                </a:solidFill>
                <a:latin typeface="Times New Roman" panose="02020603050405020304" pitchFamily="18" charset="0"/>
                <a:ea typeface="+mn-ea"/>
                <a:cs typeface="Times New Roman" panose="02020603050405020304" pitchFamily="18" charset="0"/>
              </a:rPr>
              <a:t>học</a:t>
            </a:r>
            <a:r>
              <a:rPr lang="en-US" sz="2800" dirty="0" smtClean="0">
                <a:solidFill>
                  <a:prstClr val="black"/>
                </a:solidFill>
                <a:latin typeface="Times New Roman" panose="02020603050405020304" pitchFamily="18" charset="0"/>
                <a:ea typeface="+mn-ea"/>
                <a:cs typeface="Times New Roman" panose="02020603050405020304" pitchFamily="18" charset="0"/>
              </a:rPr>
              <a:t> </a:t>
            </a:r>
            <a:r>
              <a:rPr lang="en-US" sz="2800" dirty="0" err="1" smtClean="0">
                <a:solidFill>
                  <a:prstClr val="black"/>
                </a:solidFill>
                <a:latin typeface="Times New Roman" panose="02020603050405020304" pitchFamily="18" charset="0"/>
                <a:ea typeface="+mn-ea"/>
                <a:cs typeface="Times New Roman" panose="02020603050405020304" pitchFamily="18" charset="0"/>
              </a:rPr>
              <a:t>sinh</a:t>
            </a:r>
            <a:r>
              <a:rPr lang="en-US" sz="2800" dirty="0" smtClean="0">
                <a:solidFill>
                  <a:prstClr val="black"/>
                </a:solidFill>
                <a:latin typeface="Times New Roman" panose="02020603050405020304" pitchFamily="18" charset="0"/>
                <a:ea typeface="+mn-ea"/>
                <a:cs typeface="Times New Roman" panose="02020603050405020304" pitchFamily="18" charset="0"/>
              </a:rPr>
              <a:t> </a:t>
            </a:r>
            <a:r>
              <a:rPr lang="en-US" sz="2800" dirty="0" err="1" smtClean="0">
                <a:solidFill>
                  <a:prstClr val="black"/>
                </a:solidFill>
                <a:latin typeface="Times New Roman" panose="02020603050405020304" pitchFamily="18" charset="0"/>
                <a:ea typeface="+mn-ea"/>
                <a:cs typeface="Times New Roman" panose="02020603050405020304" pitchFamily="18" charset="0"/>
              </a:rPr>
              <a:t>đã</a:t>
            </a:r>
            <a:r>
              <a:rPr lang="en-US" sz="2800" dirty="0" smtClean="0">
                <a:solidFill>
                  <a:prstClr val="black"/>
                </a:solidFill>
                <a:latin typeface="Times New Roman" panose="02020603050405020304" pitchFamily="18" charset="0"/>
                <a:ea typeface="+mn-ea"/>
                <a:cs typeface="Times New Roman" panose="02020603050405020304" pitchFamily="18" charset="0"/>
              </a:rPr>
              <a:t> </a:t>
            </a:r>
            <a:r>
              <a:rPr lang="en-US" sz="2800" dirty="0" err="1" smtClean="0">
                <a:solidFill>
                  <a:prstClr val="black"/>
                </a:solidFill>
                <a:latin typeface="Times New Roman" panose="02020603050405020304" pitchFamily="18" charset="0"/>
                <a:ea typeface="+mn-ea"/>
                <a:cs typeface="Times New Roman" panose="02020603050405020304" pitchFamily="18" charset="0"/>
              </a:rPr>
              <a:t>chuẩn</a:t>
            </a:r>
            <a:r>
              <a:rPr lang="en-US" sz="2800" dirty="0" smtClean="0">
                <a:solidFill>
                  <a:prstClr val="black"/>
                </a:solidFill>
                <a:latin typeface="Times New Roman" panose="02020603050405020304" pitchFamily="18" charset="0"/>
                <a:ea typeface="+mn-ea"/>
                <a:cs typeface="Times New Roman" panose="02020603050405020304" pitchFamily="18" charset="0"/>
              </a:rPr>
              <a:t> </a:t>
            </a:r>
            <a:r>
              <a:rPr lang="en-US" sz="2800" dirty="0" err="1" smtClean="0">
                <a:solidFill>
                  <a:prstClr val="black"/>
                </a:solidFill>
                <a:latin typeface="Times New Roman" panose="02020603050405020304" pitchFamily="18" charset="0"/>
                <a:ea typeface="+mn-ea"/>
                <a:cs typeface="Times New Roman" panose="02020603050405020304" pitchFamily="18" charset="0"/>
              </a:rPr>
              <a:t>bị</a:t>
            </a:r>
            <a:r>
              <a:rPr lang="en-US" sz="2800" dirty="0" smtClean="0">
                <a:solidFill>
                  <a:prstClr val="black"/>
                </a:solidFill>
                <a:latin typeface="Times New Roman" panose="02020603050405020304" pitchFamily="18" charset="0"/>
                <a:ea typeface="+mn-ea"/>
                <a:cs typeface="Times New Roman" panose="02020603050405020304" pitchFamily="18" charset="0"/>
              </a:rPr>
              <a:t>:</a:t>
            </a:r>
            <a:br>
              <a:rPr lang="en-US" sz="2800" dirty="0" smtClean="0">
                <a:solidFill>
                  <a:prstClr val="black"/>
                </a:solidFill>
                <a:latin typeface="Times New Roman" panose="02020603050405020304" pitchFamily="18" charset="0"/>
                <a:ea typeface="+mn-ea"/>
                <a:cs typeface="Times New Roman" panose="02020603050405020304" pitchFamily="18" charset="0"/>
              </a:rPr>
            </a:br>
            <a:r>
              <a:rPr lang="en-US" sz="2800" dirty="0" smtClean="0">
                <a:solidFill>
                  <a:prstClr val="black"/>
                </a:solidFill>
                <a:latin typeface="Times New Roman" panose="02020603050405020304" pitchFamily="18" charset="0"/>
                <a:ea typeface="+mn-ea"/>
                <a:cs typeface="Times New Roman" panose="02020603050405020304" pitchFamily="18" charset="0"/>
              </a:rPr>
              <a:t> </a:t>
            </a:r>
            <a:endParaRPr lang="en-US" dirty="0"/>
          </a:p>
        </p:txBody>
      </p:sp>
      <p:sp>
        <p:nvSpPr>
          <p:cNvPr id="3" name="Content Placeholder 2"/>
          <p:cNvSpPr>
            <a:spLocks noGrp="1"/>
          </p:cNvSpPr>
          <p:nvPr>
            <p:ph idx="1"/>
          </p:nvPr>
        </p:nvSpPr>
        <p:spPr>
          <a:xfrm>
            <a:off x="838200" y="672662"/>
            <a:ext cx="10515600" cy="5504301"/>
          </a:xfrm>
        </p:spPr>
        <p:txBody>
          <a:bodyPr/>
          <a:lstStyle/>
          <a:p>
            <a:pPr marL="0" indent="0">
              <a:buNone/>
            </a:pP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19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824241"/>
          </a:xfrm>
        </p:spPr>
        <p:txBody>
          <a:bodyPr>
            <a:normAutofit fontScale="90000"/>
          </a:bodyPr>
          <a:lstStyle/>
          <a:p>
            <a:r>
              <a:rPr lang="en-US" sz="4900" b="1" dirty="0" smtClean="0">
                <a:solidFill>
                  <a:srgbClr val="FF0000"/>
                </a:solidFill>
                <a:latin typeface="Times New Roman" panose="02020603050405020304" pitchFamily="18" charset="0"/>
                <a:cs typeface="Times New Roman" panose="02020603050405020304" pitchFamily="18" charset="0"/>
              </a:rPr>
              <a:t>IV.  VẬN DỤNG</a:t>
            </a:r>
            <a:r>
              <a:rPr lang="en-US" sz="2800" b="1" dirty="0" smtClean="0">
                <a:solidFill>
                  <a:srgbClr val="FF0000"/>
                </a:solidFill>
                <a:latin typeface="Times New Roman" panose="02020603050405020304" pitchFamily="18" charset="0"/>
                <a:cs typeface="Times New Roman" panose="02020603050405020304" pitchFamily="18" charset="0"/>
              </a:rPr>
              <a:t/>
            </a:r>
            <a:br>
              <a:rPr lang="en-US" sz="2800" b="1" dirty="0" smtClean="0">
                <a:solidFill>
                  <a:srgbClr val="FF000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94829" y="4914900"/>
            <a:ext cx="12260368" cy="4921009"/>
          </a:xfrm>
        </p:spPr>
        <p:txBody>
          <a:bodyPr/>
          <a:lstStyle/>
          <a:p>
            <a:pPr marL="0" lvl="0" indent="0">
              <a:buNone/>
            </a:pPr>
            <a:r>
              <a:rPr lang="en-US" dirty="0">
                <a:solidFill>
                  <a:prstClr val="black"/>
                </a:solidFill>
                <a:latin typeface="Times New Roman" panose="02020603050405020304" pitchFamily="18" charset="0"/>
                <a:cs typeface="Times New Roman" panose="02020603050405020304" pitchFamily="18" charset="0"/>
              </a:rPr>
              <a:t>GV hướng dẫn học sinh thực hiện</a:t>
            </a:r>
          </a:p>
          <a:p>
            <a:pPr marL="0" indent="0">
              <a:buNone/>
            </a:pPr>
            <a:endParaRPr lang="en-US" dirty="0"/>
          </a:p>
        </p:txBody>
      </p:sp>
      <p:pic>
        <p:nvPicPr>
          <p:cNvPr id="1026" name="Picture 2" descr="Tam quốc diễn nghĩa: Sự thật ba anh em Lưu - Quan - Trương liên thủ không lại Lữ Bố"/>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39604"/>
            <a:ext cx="11005457" cy="544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639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8000">
              <a:srgbClr val="0000CC">
                <a:alpha val="58000"/>
              </a:srgbClr>
            </a:gs>
            <a:gs pos="85000">
              <a:schemeClr val="accent1">
                <a:lumMod val="30000"/>
                <a:lumOff val="70000"/>
                <a:alpha val="45000"/>
              </a:schemeClr>
            </a:gs>
          </a:gsLst>
          <a:lin ang="5400000" scaled="1"/>
        </a:gradFill>
        <a:effectLst/>
      </p:bgPr>
    </p:bg>
    <p:spTree>
      <p:nvGrpSpPr>
        <p:cNvPr id="1" name=""/>
        <p:cNvGrpSpPr/>
        <p:nvPr/>
      </p:nvGrpSpPr>
      <p:grpSpPr>
        <a:xfrm>
          <a:off x="0" y="0"/>
          <a:ext cx="0" cy="0"/>
          <a:chOff x="0" y="0"/>
          <a:chExt cx="0" cy="0"/>
        </a:xfrm>
      </p:grpSpPr>
      <p:sp>
        <p:nvSpPr>
          <p:cNvPr id="224" name="Hình chữ nhật 223">
            <a:extLst>
              <a:ext uri="{FF2B5EF4-FFF2-40B4-BE49-F238E27FC236}">
                <a16:creationId xmlns:a16="http://schemas.microsoft.com/office/drawing/2014/main" xmlns="" id="{A771D005-2679-92FB-46F0-4E03DECFD18B}"/>
              </a:ext>
            </a:extLst>
          </p:cNvPr>
          <p:cNvSpPr/>
          <p:nvPr/>
        </p:nvSpPr>
        <p:spPr>
          <a:xfrm>
            <a:off x="10034377" y="1619918"/>
            <a:ext cx="161617" cy="731520"/>
          </a:xfrm>
          <a:prstGeom prst="rect">
            <a:avLst/>
          </a:pr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Hình chữ nhật 222">
            <a:extLst>
              <a:ext uri="{FF2B5EF4-FFF2-40B4-BE49-F238E27FC236}">
                <a16:creationId xmlns:a16="http://schemas.microsoft.com/office/drawing/2014/main" xmlns="" id="{0AD98377-F2FB-12ED-471E-4AA63BB45317}"/>
              </a:ext>
            </a:extLst>
          </p:cNvPr>
          <p:cNvSpPr/>
          <p:nvPr/>
        </p:nvSpPr>
        <p:spPr>
          <a:xfrm>
            <a:off x="7067093" y="1519004"/>
            <a:ext cx="161617" cy="731520"/>
          </a:xfrm>
          <a:prstGeom prst="rect">
            <a:avLst/>
          </a:pr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Hình chữ nhật 221">
            <a:extLst>
              <a:ext uri="{FF2B5EF4-FFF2-40B4-BE49-F238E27FC236}">
                <a16:creationId xmlns:a16="http://schemas.microsoft.com/office/drawing/2014/main" xmlns="" id="{2852D980-1793-0AC5-6496-D548146EEA8E}"/>
              </a:ext>
            </a:extLst>
          </p:cNvPr>
          <p:cNvSpPr/>
          <p:nvPr/>
        </p:nvSpPr>
        <p:spPr>
          <a:xfrm>
            <a:off x="4471136" y="1206983"/>
            <a:ext cx="161617" cy="1920240"/>
          </a:xfrm>
          <a:prstGeom prst="rect">
            <a:avLst/>
          </a:pr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Hình chữ nhật 220">
            <a:extLst>
              <a:ext uri="{FF2B5EF4-FFF2-40B4-BE49-F238E27FC236}">
                <a16:creationId xmlns:a16="http://schemas.microsoft.com/office/drawing/2014/main" xmlns="" id="{53BA9C96-46B1-84A8-AEB1-52A1B434B838}"/>
              </a:ext>
            </a:extLst>
          </p:cNvPr>
          <p:cNvSpPr/>
          <p:nvPr/>
        </p:nvSpPr>
        <p:spPr>
          <a:xfrm>
            <a:off x="2147196" y="576950"/>
            <a:ext cx="161617" cy="1554480"/>
          </a:xfrm>
          <a:prstGeom prst="rect">
            <a:avLst/>
          </a:pr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Hình tự do: Hình 169">
            <a:extLst>
              <a:ext uri="{FF2B5EF4-FFF2-40B4-BE49-F238E27FC236}">
                <a16:creationId xmlns:a16="http://schemas.microsoft.com/office/drawing/2014/main" xmlns="" id="{1B062615-2AD7-3557-034B-C3FA974B2BE9}"/>
              </a:ext>
            </a:extLst>
          </p:cNvPr>
          <p:cNvSpPr/>
          <p:nvPr/>
        </p:nvSpPr>
        <p:spPr>
          <a:xfrm>
            <a:off x="3227594" y="3582794"/>
            <a:ext cx="2784058" cy="3246935"/>
          </a:xfrm>
          <a:custGeom>
            <a:avLst/>
            <a:gdLst>
              <a:gd name="connsiteX0" fmla="*/ 651956 w 2238096"/>
              <a:gd name="connsiteY0" fmla="*/ 0 h 2799080"/>
              <a:gd name="connsiteX1" fmla="*/ 1586138 w 2238096"/>
              <a:gd name="connsiteY1" fmla="*/ 0 h 2799080"/>
              <a:gd name="connsiteX2" fmla="*/ 1589420 w 2238096"/>
              <a:gd name="connsiteY2" fmla="*/ 75169 h 2799080"/>
              <a:gd name="connsiteX3" fmla="*/ 1838948 w 2238096"/>
              <a:gd name="connsiteY3" fmla="*/ 690374 h 2799080"/>
              <a:gd name="connsiteX4" fmla="*/ 1866382 w 2238096"/>
              <a:gd name="connsiteY4" fmla="*/ 720931 h 2799080"/>
              <a:gd name="connsiteX5" fmla="*/ 1830866 w 2238096"/>
              <a:gd name="connsiteY5" fmla="*/ 686536 h 2799080"/>
              <a:gd name="connsiteX6" fmla="*/ 1830843 w 2238096"/>
              <a:gd name="connsiteY6" fmla="*/ 686519 h 2799080"/>
              <a:gd name="connsiteX7" fmla="*/ 1823677 w 2238096"/>
              <a:gd name="connsiteY7" fmla="*/ 680986 h 2799080"/>
              <a:gd name="connsiteX8" fmla="*/ 1823809 w 2238096"/>
              <a:gd name="connsiteY8" fmla="*/ 681325 h 2799080"/>
              <a:gd name="connsiteX9" fmla="*/ 1830843 w 2238096"/>
              <a:gd name="connsiteY9" fmla="*/ 686519 h 2799080"/>
              <a:gd name="connsiteX10" fmla="*/ 1830865 w 2238096"/>
              <a:gd name="connsiteY10" fmla="*/ 686536 h 2799080"/>
              <a:gd name="connsiteX11" fmla="*/ 1866388 w 2238096"/>
              <a:gd name="connsiteY11" fmla="*/ 720938 h 2799080"/>
              <a:gd name="connsiteX12" fmla="*/ 1866382 w 2238096"/>
              <a:gd name="connsiteY12" fmla="*/ 720931 h 2799080"/>
              <a:gd name="connsiteX13" fmla="*/ 1866389 w 2238096"/>
              <a:gd name="connsiteY13" fmla="*/ 720938 h 2799080"/>
              <a:gd name="connsiteX14" fmla="*/ 1910334 w 2238096"/>
              <a:gd name="connsiteY14" fmla="*/ 763497 h 2799080"/>
              <a:gd name="connsiteX15" fmla="*/ 1935957 w 2238096"/>
              <a:gd name="connsiteY15" fmla="*/ 793538 h 2799080"/>
              <a:gd name="connsiteX16" fmla="*/ 1982560 w 2238096"/>
              <a:gd name="connsiteY16" fmla="*/ 848175 h 2799080"/>
              <a:gd name="connsiteX17" fmla="*/ 2238096 w 2238096"/>
              <a:gd name="connsiteY17" fmla="*/ 1606663 h 2799080"/>
              <a:gd name="connsiteX18" fmla="*/ 2238096 w 2238096"/>
              <a:gd name="connsiteY18" fmla="*/ 1606664 h 2799080"/>
              <a:gd name="connsiteX19" fmla="*/ 2232318 w 2238096"/>
              <a:gd name="connsiteY19" fmla="*/ 1728581 h 2799080"/>
              <a:gd name="connsiteX20" fmla="*/ 1119048 w 2238096"/>
              <a:gd name="connsiteY20" fmla="*/ 2799080 h 2799080"/>
              <a:gd name="connsiteX21" fmla="*/ 5778 w 2238096"/>
              <a:gd name="connsiteY21" fmla="*/ 1728581 h 2799080"/>
              <a:gd name="connsiteX22" fmla="*/ 0 w 2238096"/>
              <a:gd name="connsiteY22" fmla="*/ 1606664 h 2799080"/>
              <a:gd name="connsiteX23" fmla="*/ 0 w 2238096"/>
              <a:gd name="connsiteY23" fmla="*/ 1606663 h 2799080"/>
              <a:gd name="connsiteX24" fmla="*/ 255536 w 2238096"/>
              <a:gd name="connsiteY24" fmla="*/ 848175 h 2799080"/>
              <a:gd name="connsiteX25" fmla="*/ 302138 w 2238096"/>
              <a:gd name="connsiteY25" fmla="*/ 793538 h 2799080"/>
              <a:gd name="connsiteX26" fmla="*/ 327762 w 2238096"/>
              <a:gd name="connsiteY26" fmla="*/ 763497 h 2799080"/>
              <a:gd name="connsiteX27" fmla="*/ 371706 w 2238096"/>
              <a:gd name="connsiteY27" fmla="*/ 720938 h 2799080"/>
              <a:gd name="connsiteX28" fmla="*/ 407230 w 2238096"/>
              <a:gd name="connsiteY28" fmla="*/ 686536 h 2799080"/>
              <a:gd name="connsiteX29" fmla="*/ 407252 w 2238096"/>
              <a:gd name="connsiteY29" fmla="*/ 686519 h 2799080"/>
              <a:gd name="connsiteX30" fmla="*/ 424494 w 2238096"/>
              <a:gd name="connsiteY30" fmla="*/ 673787 h 2799080"/>
              <a:gd name="connsiteX31" fmla="*/ 425328 w 2238096"/>
              <a:gd name="connsiteY31" fmla="*/ 672561 h 2799080"/>
              <a:gd name="connsiteX32" fmla="*/ 407252 w 2238096"/>
              <a:gd name="connsiteY32" fmla="*/ 686519 h 2799080"/>
              <a:gd name="connsiteX33" fmla="*/ 407229 w 2238096"/>
              <a:gd name="connsiteY33" fmla="*/ 686536 h 2799080"/>
              <a:gd name="connsiteX34" fmla="*/ 371705 w 2238096"/>
              <a:gd name="connsiteY34" fmla="*/ 720938 h 2799080"/>
              <a:gd name="connsiteX35" fmla="*/ 399146 w 2238096"/>
              <a:gd name="connsiteY35" fmla="*/ 690374 h 2799080"/>
              <a:gd name="connsiteX36" fmla="*/ 648674 w 2238096"/>
              <a:gd name="connsiteY36" fmla="*/ 75169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8096" h="2799080">
                <a:moveTo>
                  <a:pt x="651956" y="0"/>
                </a:moveTo>
                <a:lnTo>
                  <a:pt x="1586138" y="0"/>
                </a:lnTo>
                <a:lnTo>
                  <a:pt x="1589420" y="75169"/>
                </a:lnTo>
                <a:cubicBezTo>
                  <a:pt x="1609828" y="307808"/>
                  <a:pt x="1700140" y="520100"/>
                  <a:pt x="1838948" y="690374"/>
                </a:cubicBezTo>
                <a:lnTo>
                  <a:pt x="1866382" y="720931"/>
                </a:lnTo>
                <a:lnTo>
                  <a:pt x="1830866" y="686536"/>
                </a:lnTo>
                <a:lnTo>
                  <a:pt x="1830843" y="686519"/>
                </a:lnTo>
                <a:lnTo>
                  <a:pt x="1823677" y="680986"/>
                </a:lnTo>
                <a:lnTo>
                  <a:pt x="1823809" y="681325"/>
                </a:lnTo>
                <a:lnTo>
                  <a:pt x="1830843" y="686519"/>
                </a:lnTo>
                <a:lnTo>
                  <a:pt x="1830865" y="686536"/>
                </a:lnTo>
                <a:lnTo>
                  <a:pt x="1866388" y="720938"/>
                </a:lnTo>
                <a:lnTo>
                  <a:pt x="1866382" y="720931"/>
                </a:lnTo>
                <a:lnTo>
                  <a:pt x="1866389" y="720938"/>
                </a:lnTo>
                <a:lnTo>
                  <a:pt x="1910334" y="763497"/>
                </a:lnTo>
                <a:lnTo>
                  <a:pt x="1935957" y="793538"/>
                </a:lnTo>
                <a:lnTo>
                  <a:pt x="1982560" y="848175"/>
                </a:lnTo>
                <a:cubicBezTo>
                  <a:pt x="2142198" y="1054295"/>
                  <a:pt x="2238096" y="1318545"/>
                  <a:pt x="2238096" y="1606663"/>
                </a:cubicBezTo>
                <a:lnTo>
                  <a:pt x="2238096" y="1606664"/>
                </a:lnTo>
                <a:lnTo>
                  <a:pt x="2232318" y="1728581"/>
                </a:lnTo>
                <a:cubicBezTo>
                  <a:pt x="2175012" y="2329864"/>
                  <a:pt x="1698454" y="2799080"/>
                  <a:pt x="1119048" y="2799080"/>
                </a:cubicBezTo>
                <a:cubicBezTo>
                  <a:pt x="539642" y="2799080"/>
                  <a:pt x="63084" y="2329864"/>
                  <a:pt x="5778" y="1728581"/>
                </a:cubicBezTo>
                <a:lnTo>
                  <a:pt x="0" y="1606664"/>
                </a:lnTo>
                <a:lnTo>
                  <a:pt x="0" y="1606663"/>
                </a:lnTo>
                <a:cubicBezTo>
                  <a:pt x="0" y="1318545"/>
                  <a:pt x="95897" y="1054295"/>
                  <a:pt x="255536" y="848175"/>
                </a:cubicBezTo>
                <a:lnTo>
                  <a:pt x="302138" y="793538"/>
                </a:lnTo>
                <a:lnTo>
                  <a:pt x="327762" y="763497"/>
                </a:lnTo>
                <a:lnTo>
                  <a:pt x="371706" y="720938"/>
                </a:lnTo>
                <a:lnTo>
                  <a:pt x="407230" y="686536"/>
                </a:lnTo>
                <a:lnTo>
                  <a:pt x="407252" y="686519"/>
                </a:lnTo>
                <a:lnTo>
                  <a:pt x="424494" y="673787"/>
                </a:lnTo>
                <a:lnTo>
                  <a:pt x="425328" y="672561"/>
                </a:lnTo>
                <a:lnTo>
                  <a:pt x="407252" y="686519"/>
                </a:lnTo>
                <a:lnTo>
                  <a:pt x="407229" y="686536"/>
                </a:lnTo>
                <a:lnTo>
                  <a:pt x="371705" y="720938"/>
                </a:lnTo>
                <a:lnTo>
                  <a:pt x="399146" y="690374"/>
                </a:lnTo>
                <a:cubicBezTo>
                  <a:pt x="537953" y="520100"/>
                  <a:pt x="628265" y="307808"/>
                  <a:pt x="648674" y="75169"/>
                </a:cubicBezTo>
                <a:close/>
              </a:path>
            </a:pathLst>
          </a:custGeom>
          <a:gradFill flip="none" rotWithShape="1">
            <a:gsLst>
              <a:gs pos="54000">
                <a:srgbClr val="FFFFFF">
                  <a:alpha val="0"/>
                </a:srgbClr>
              </a:gs>
              <a:gs pos="76000">
                <a:schemeClr val="bg1">
                  <a:alpha val="9300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2D0868B1-7560-9FD7-EBA9-B1C8FFBB91C5}"/>
              </a:ext>
            </a:extLst>
          </p:cNvPr>
          <p:cNvSpPr/>
          <p:nvPr/>
        </p:nvSpPr>
        <p:spPr>
          <a:xfrm rot="10800000">
            <a:off x="4027031" y="3468221"/>
            <a:ext cx="1188441" cy="114573"/>
          </a:xfrm>
          <a:custGeom>
            <a:avLst/>
            <a:gdLst>
              <a:gd name="connsiteX0" fmla="*/ 7382 w 955384"/>
              <a:gd name="connsiteY0" fmla="*/ 0 h 98770"/>
              <a:gd name="connsiteX1" fmla="*/ 948003 w 955384"/>
              <a:gd name="connsiteY1" fmla="*/ 0 h 98770"/>
              <a:gd name="connsiteX2" fmla="*/ 955384 w 955384"/>
              <a:gd name="connsiteY2" fmla="*/ 98770 h 98770"/>
              <a:gd name="connsiteX3" fmla="*/ 0 w 955384"/>
              <a:gd name="connsiteY3" fmla="*/ 98770 h 98770"/>
              <a:gd name="connsiteX4" fmla="*/ 7382 w 955384"/>
              <a:gd name="connsiteY4" fmla="*/ 0 h 98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84" h="98770">
                <a:moveTo>
                  <a:pt x="7382" y="0"/>
                </a:moveTo>
                <a:lnTo>
                  <a:pt x="948003" y="0"/>
                </a:lnTo>
                <a:lnTo>
                  <a:pt x="955384" y="98770"/>
                </a:lnTo>
                <a:lnTo>
                  <a:pt x="0" y="98770"/>
                </a:lnTo>
                <a:lnTo>
                  <a:pt x="7382"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03E06364-02B3-4B40-EA96-806A4009DDB2}"/>
              </a:ext>
            </a:extLst>
          </p:cNvPr>
          <p:cNvSpPr/>
          <p:nvPr/>
        </p:nvSpPr>
        <p:spPr>
          <a:xfrm rot="10800000">
            <a:off x="3957735" y="2907011"/>
            <a:ext cx="1327036" cy="252174"/>
          </a:xfrm>
          <a:custGeom>
            <a:avLst/>
            <a:gdLst>
              <a:gd name="connsiteX0" fmla="*/ 0 w 1066800"/>
              <a:gd name="connsiteY0" fmla="*/ 0 h 217391"/>
              <a:gd name="connsiteX1" fmla="*/ 1066800 w 1066800"/>
              <a:gd name="connsiteY1" fmla="*/ 0 h 217391"/>
              <a:gd name="connsiteX2" fmla="*/ 1066800 w 1066800"/>
              <a:gd name="connsiteY2" fmla="*/ 34996 h 217391"/>
              <a:gd name="connsiteX3" fmla="*/ 1066800 w 1066800"/>
              <a:gd name="connsiteY3" fmla="*/ 109590 h 217391"/>
              <a:gd name="connsiteX4" fmla="*/ 958999 w 1066800"/>
              <a:gd name="connsiteY4" fmla="*/ 217391 h 217391"/>
              <a:gd name="connsiteX5" fmla="*/ 107801 w 1066800"/>
              <a:gd name="connsiteY5" fmla="*/ 217391 h 217391"/>
              <a:gd name="connsiteX6" fmla="*/ 0 w 1066800"/>
              <a:gd name="connsiteY6" fmla="*/ 109590 h 217391"/>
              <a:gd name="connsiteX7" fmla="*/ 0 w 1066800"/>
              <a:gd name="connsiteY7" fmla="*/ 34996 h 217391"/>
              <a:gd name="connsiteX8" fmla="*/ 0 w 1066800"/>
              <a:gd name="connsiteY8" fmla="*/ 0 h 21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217391">
                <a:moveTo>
                  <a:pt x="0" y="0"/>
                </a:moveTo>
                <a:lnTo>
                  <a:pt x="1066800" y="0"/>
                </a:lnTo>
                <a:lnTo>
                  <a:pt x="1066800" y="34996"/>
                </a:lnTo>
                <a:lnTo>
                  <a:pt x="1066800" y="109590"/>
                </a:lnTo>
                <a:cubicBezTo>
                  <a:pt x="1066800" y="169127"/>
                  <a:pt x="1018536" y="217391"/>
                  <a:pt x="958999" y="217391"/>
                </a:cubicBezTo>
                <a:lnTo>
                  <a:pt x="107801" y="217391"/>
                </a:lnTo>
                <a:cubicBezTo>
                  <a:pt x="48264" y="217391"/>
                  <a:pt x="0" y="169127"/>
                  <a:pt x="0" y="109590"/>
                </a:cubicBezTo>
                <a:lnTo>
                  <a:pt x="0" y="34996"/>
                </a:lnTo>
                <a:lnTo>
                  <a:pt x="0"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5CC69C38-522E-0ECA-901D-FC4531D4D297}"/>
              </a:ext>
            </a:extLst>
          </p:cNvPr>
          <p:cNvSpPr/>
          <p:nvPr/>
        </p:nvSpPr>
        <p:spPr>
          <a:xfrm rot="10800000">
            <a:off x="3979658" y="3256416"/>
            <a:ext cx="1287878" cy="114573"/>
          </a:xfrm>
          <a:custGeom>
            <a:avLst/>
            <a:gdLst>
              <a:gd name="connsiteX0" fmla="*/ 23114 w 1035321"/>
              <a:gd name="connsiteY0" fmla="*/ 0 h 98770"/>
              <a:gd name="connsiteX1" fmla="*/ 1012207 w 1035321"/>
              <a:gd name="connsiteY1" fmla="*/ 0 h 98770"/>
              <a:gd name="connsiteX2" fmla="*/ 1033623 w 1035321"/>
              <a:gd name="connsiteY2" fmla="*/ 94074 h 98770"/>
              <a:gd name="connsiteX3" fmla="*/ 1035321 w 1035321"/>
              <a:gd name="connsiteY3" fmla="*/ 98770 h 98770"/>
              <a:gd name="connsiteX4" fmla="*/ 1032482 w 1035321"/>
              <a:gd name="connsiteY4" fmla="*/ 98770 h 98770"/>
              <a:gd name="connsiteX5" fmla="*/ 1019486 w 1035321"/>
              <a:gd name="connsiteY5" fmla="*/ 79494 h 98770"/>
              <a:gd name="connsiteX6" fmla="*/ 943259 w 1035321"/>
              <a:gd name="connsiteY6" fmla="*/ 47920 h 98770"/>
              <a:gd name="connsiteX7" fmla="*/ 943258 w 1035321"/>
              <a:gd name="connsiteY7" fmla="*/ 47920 h 98770"/>
              <a:gd name="connsiteX8" fmla="*/ 1019485 w 1035321"/>
              <a:gd name="connsiteY8" fmla="*/ 79494 h 98770"/>
              <a:gd name="connsiteX9" fmla="*/ 1032481 w 1035321"/>
              <a:gd name="connsiteY9" fmla="*/ 98770 h 98770"/>
              <a:gd name="connsiteX10" fmla="*/ 2839 w 1035321"/>
              <a:gd name="connsiteY10" fmla="*/ 98770 h 98770"/>
              <a:gd name="connsiteX11" fmla="*/ 15834 w 1035321"/>
              <a:gd name="connsiteY11" fmla="*/ 79494 h 98770"/>
              <a:gd name="connsiteX12" fmla="*/ 92061 w 1035321"/>
              <a:gd name="connsiteY12" fmla="*/ 47920 h 98770"/>
              <a:gd name="connsiteX13" fmla="*/ 92060 w 1035321"/>
              <a:gd name="connsiteY13" fmla="*/ 47920 h 98770"/>
              <a:gd name="connsiteX14" fmla="*/ 15833 w 1035321"/>
              <a:gd name="connsiteY14" fmla="*/ 79494 h 98770"/>
              <a:gd name="connsiteX15" fmla="*/ 2838 w 1035321"/>
              <a:gd name="connsiteY15" fmla="*/ 98770 h 98770"/>
              <a:gd name="connsiteX16" fmla="*/ 0 w 1035321"/>
              <a:gd name="connsiteY16" fmla="*/ 98770 h 98770"/>
              <a:gd name="connsiteX17" fmla="*/ 1697 w 1035321"/>
              <a:gd name="connsiteY17" fmla="*/ 94074 h 98770"/>
              <a:gd name="connsiteX18" fmla="*/ 23114 w 1035321"/>
              <a:gd name="connsiteY18" fmla="*/ 0 h 9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5321" h="98770">
                <a:moveTo>
                  <a:pt x="23114" y="0"/>
                </a:moveTo>
                <a:lnTo>
                  <a:pt x="1012207" y="0"/>
                </a:lnTo>
                <a:lnTo>
                  <a:pt x="1033623" y="94074"/>
                </a:lnTo>
                <a:lnTo>
                  <a:pt x="1035321" y="98770"/>
                </a:lnTo>
                <a:lnTo>
                  <a:pt x="1032482" y="98770"/>
                </a:lnTo>
                <a:lnTo>
                  <a:pt x="1019486" y="79494"/>
                </a:lnTo>
                <a:cubicBezTo>
                  <a:pt x="999978" y="59986"/>
                  <a:pt x="973028" y="47920"/>
                  <a:pt x="943259" y="47920"/>
                </a:cubicBezTo>
                <a:lnTo>
                  <a:pt x="943258" y="47920"/>
                </a:lnTo>
                <a:cubicBezTo>
                  <a:pt x="973027" y="47920"/>
                  <a:pt x="999977" y="59986"/>
                  <a:pt x="1019485" y="79494"/>
                </a:cubicBezTo>
                <a:lnTo>
                  <a:pt x="1032481" y="98770"/>
                </a:lnTo>
                <a:lnTo>
                  <a:pt x="2839" y="98770"/>
                </a:lnTo>
                <a:lnTo>
                  <a:pt x="15834" y="79494"/>
                </a:lnTo>
                <a:cubicBezTo>
                  <a:pt x="35342" y="59986"/>
                  <a:pt x="62293" y="47920"/>
                  <a:pt x="92061" y="47920"/>
                </a:cubicBezTo>
                <a:lnTo>
                  <a:pt x="92060" y="47920"/>
                </a:lnTo>
                <a:cubicBezTo>
                  <a:pt x="62292" y="47920"/>
                  <a:pt x="35341" y="59986"/>
                  <a:pt x="15833" y="79494"/>
                </a:cubicBezTo>
                <a:lnTo>
                  <a:pt x="2838" y="98770"/>
                </a:lnTo>
                <a:lnTo>
                  <a:pt x="0" y="98770"/>
                </a:lnTo>
                <a:lnTo>
                  <a:pt x="1697" y="94074"/>
                </a:lnTo>
                <a:lnTo>
                  <a:pt x="23114"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Hình tự do: Hình 167">
            <a:extLst>
              <a:ext uri="{FF2B5EF4-FFF2-40B4-BE49-F238E27FC236}">
                <a16:creationId xmlns:a16="http://schemas.microsoft.com/office/drawing/2014/main" xmlns="" id="{ACA27425-CBA9-1242-ED6E-14AEFBC1593B}"/>
              </a:ext>
            </a:extLst>
          </p:cNvPr>
          <p:cNvSpPr/>
          <p:nvPr/>
        </p:nvSpPr>
        <p:spPr>
          <a:xfrm>
            <a:off x="3227594" y="3577362"/>
            <a:ext cx="2784058" cy="3246935"/>
          </a:xfrm>
          <a:custGeom>
            <a:avLst/>
            <a:gdLst>
              <a:gd name="connsiteX0" fmla="*/ 651956 w 2238096"/>
              <a:gd name="connsiteY0" fmla="*/ 0 h 2799080"/>
              <a:gd name="connsiteX1" fmla="*/ 1586138 w 2238096"/>
              <a:gd name="connsiteY1" fmla="*/ 0 h 2799080"/>
              <a:gd name="connsiteX2" fmla="*/ 1589420 w 2238096"/>
              <a:gd name="connsiteY2" fmla="*/ 75169 h 2799080"/>
              <a:gd name="connsiteX3" fmla="*/ 1838948 w 2238096"/>
              <a:gd name="connsiteY3" fmla="*/ 690374 h 2799080"/>
              <a:gd name="connsiteX4" fmla="*/ 1866382 w 2238096"/>
              <a:gd name="connsiteY4" fmla="*/ 720931 h 2799080"/>
              <a:gd name="connsiteX5" fmla="*/ 1830866 w 2238096"/>
              <a:gd name="connsiteY5" fmla="*/ 686536 h 2799080"/>
              <a:gd name="connsiteX6" fmla="*/ 1830843 w 2238096"/>
              <a:gd name="connsiteY6" fmla="*/ 686519 h 2799080"/>
              <a:gd name="connsiteX7" fmla="*/ 1823677 w 2238096"/>
              <a:gd name="connsiteY7" fmla="*/ 680986 h 2799080"/>
              <a:gd name="connsiteX8" fmla="*/ 1823809 w 2238096"/>
              <a:gd name="connsiteY8" fmla="*/ 681325 h 2799080"/>
              <a:gd name="connsiteX9" fmla="*/ 1830843 w 2238096"/>
              <a:gd name="connsiteY9" fmla="*/ 686519 h 2799080"/>
              <a:gd name="connsiteX10" fmla="*/ 1830865 w 2238096"/>
              <a:gd name="connsiteY10" fmla="*/ 686536 h 2799080"/>
              <a:gd name="connsiteX11" fmla="*/ 1866388 w 2238096"/>
              <a:gd name="connsiteY11" fmla="*/ 720938 h 2799080"/>
              <a:gd name="connsiteX12" fmla="*/ 1866382 w 2238096"/>
              <a:gd name="connsiteY12" fmla="*/ 720931 h 2799080"/>
              <a:gd name="connsiteX13" fmla="*/ 1866389 w 2238096"/>
              <a:gd name="connsiteY13" fmla="*/ 720938 h 2799080"/>
              <a:gd name="connsiteX14" fmla="*/ 1910334 w 2238096"/>
              <a:gd name="connsiteY14" fmla="*/ 763497 h 2799080"/>
              <a:gd name="connsiteX15" fmla="*/ 1935957 w 2238096"/>
              <a:gd name="connsiteY15" fmla="*/ 793538 h 2799080"/>
              <a:gd name="connsiteX16" fmla="*/ 1982560 w 2238096"/>
              <a:gd name="connsiteY16" fmla="*/ 848175 h 2799080"/>
              <a:gd name="connsiteX17" fmla="*/ 2238096 w 2238096"/>
              <a:gd name="connsiteY17" fmla="*/ 1606663 h 2799080"/>
              <a:gd name="connsiteX18" fmla="*/ 2238096 w 2238096"/>
              <a:gd name="connsiteY18" fmla="*/ 1606664 h 2799080"/>
              <a:gd name="connsiteX19" fmla="*/ 2232318 w 2238096"/>
              <a:gd name="connsiteY19" fmla="*/ 1728581 h 2799080"/>
              <a:gd name="connsiteX20" fmla="*/ 1119048 w 2238096"/>
              <a:gd name="connsiteY20" fmla="*/ 2799080 h 2799080"/>
              <a:gd name="connsiteX21" fmla="*/ 5778 w 2238096"/>
              <a:gd name="connsiteY21" fmla="*/ 1728581 h 2799080"/>
              <a:gd name="connsiteX22" fmla="*/ 0 w 2238096"/>
              <a:gd name="connsiteY22" fmla="*/ 1606664 h 2799080"/>
              <a:gd name="connsiteX23" fmla="*/ 0 w 2238096"/>
              <a:gd name="connsiteY23" fmla="*/ 1606663 h 2799080"/>
              <a:gd name="connsiteX24" fmla="*/ 255536 w 2238096"/>
              <a:gd name="connsiteY24" fmla="*/ 848175 h 2799080"/>
              <a:gd name="connsiteX25" fmla="*/ 302138 w 2238096"/>
              <a:gd name="connsiteY25" fmla="*/ 793538 h 2799080"/>
              <a:gd name="connsiteX26" fmla="*/ 327762 w 2238096"/>
              <a:gd name="connsiteY26" fmla="*/ 763497 h 2799080"/>
              <a:gd name="connsiteX27" fmla="*/ 371706 w 2238096"/>
              <a:gd name="connsiteY27" fmla="*/ 720938 h 2799080"/>
              <a:gd name="connsiteX28" fmla="*/ 407230 w 2238096"/>
              <a:gd name="connsiteY28" fmla="*/ 686536 h 2799080"/>
              <a:gd name="connsiteX29" fmla="*/ 407252 w 2238096"/>
              <a:gd name="connsiteY29" fmla="*/ 686519 h 2799080"/>
              <a:gd name="connsiteX30" fmla="*/ 424494 w 2238096"/>
              <a:gd name="connsiteY30" fmla="*/ 673787 h 2799080"/>
              <a:gd name="connsiteX31" fmla="*/ 425328 w 2238096"/>
              <a:gd name="connsiteY31" fmla="*/ 672561 h 2799080"/>
              <a:gd name="connsiteX32" fmla="*/ 407252 w 2238096"/>
              <a:gd name="connsiteY32" fmla="*/ 686519 h 2799080"/>
              <a:gd name="connsiteX33" fmla="*/ 407229 w 2238096"/>
              <a:gd name="connsiteY33" fmla="*/ 686536 h 2799080"/>
              <a:gd name="connsiteX34" fmla="*/ 371705 w 2238096"/>
              <a:gd name="connsiteY34" fmla="*/ 720938 h 2799080"/>
              <a:gd name="connsiteX35" fmla="*/ 399146 w 2238096"/>
              <a:gd name="connsiteY35" fmla="*/ 690374 h 2799080"/>
              <a:gd name="connsiteX36" fmla="*/ 648674 w 2238096"/>
              <a:gd name="connsiteY36" fmla="*/ 75169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8096" h="2799080">
                <a:moveTo>
                  <a:pt x="651956" y="0"/>
                </a:moveTo>
                <a:lnTo>
                  <a:pt x="1586138" y="0"/>
                </a:lnTo>
                <a:lnTo>
                  <a:pt x="1589420" y="75169"/>
                </a:lnTo>
                <a:cubicBezTo>
                  <a:pt x="1609828" y="307808"/>
                  <a:pt x="1700140" y="520100"/>
                  <a:pt x="1838948" y="690374"/>
                </a:cubicBezTo>
                <a:lnTo>
                  <a:pt x="1866382" y="720931"/>
                </a:lnTo>
                <a:lnTo>
                  <a:pt x="1830866" y="686536"/>
                </a:lnTo>
                <a:lnTo>
                  <a:pt x="1830843" y="686519"/>
                </a:lnTo>
                <a:lnTo>
                  <a:pt x="1823677" y="680986"/>
                </a:lnTo>
                <a:lnTo>
                  <a:pt x="1823809" y="681325"/>
                </a:lnTo>
                <a:lnTo>
                  <a:pt x="1830843" y="686519"/>
                </a:lnTo>
                <a:lnTo>
                  <a:pt x="1830865" y="686536"/>
                </a:lnTo>
                <a:lnTo>
                  <a:pt x="1866388" y="720938"/>
                </a:lnTo>
                <a:lnTo>
                  <a:pt x="1866382" y="720931"/>
                </a:lnTo>
                <a:lnTo>
                  <a:pt x="1866389" y="720938"/>
                </a:lnTo>
                <a:lnTo>
                  <a:pt x="1910334" y="763497"/>
                </a:lnTo>
                <a:lnTo>
                  <a:pt x="1935957" y="793538"/>
                </a:lnTo>
                <a:lnTo>
                  <a:pt x="1982560" y="848175"/>
                </a:lnTo>
                <a:cubicBezTo>
                  <a:pt x="2142198" y="1054295"/>
                  <a:pt x="2238096" y="1318545"/>
                  <a:pt x="2238096" y="1606663"/>
                </a:cubicBezTo>
                <a:lnTo>
                  <a:pt x="2238096" y="1606664"/>
                </a:lnTo>
                <a:lnTo>
                  <a:pt x="2232318" y="1728581"/>
                </a:lnTo>
                <a:cubicBezTo>
                  <a:pt x="2175012" y="2329864"/>
                  <a:pt x="1698454" y="2799080"/>
                  <a:pt x="1119048" y="2799080"/>
                </a:cubicBezTo>
                <a:cubicBezTo>
                  <a:pt x="539642" y="2799080"/>
                  <a:pt x="63084" y="2329864"/>
                  <a:pt x="5778" y="1728581"/>
                </a:cubicBezTo>
                <a:lnTo>
                  <a:pt x="0" y="1606664"/>
                </a:lnTo>
                <a:lnTo>
                  <a:pt x="0" y="1606663"/>
                </a:lnTo>
                <a:cubicBezTo>
                  <a:pt x="0" y="1318545"/>
                  <a:pt x="95897" y="1054295"/>
                  <a:pt x="255536" y="848175"/>
                </a:cubicBezTo>
                <a:lnTo>
                  <a:pt x="302138" y="793538"/>
                </a:lnTo>
                <a:lnTo>
                  <a:pt x="327762" y="763497"/>
                </a:lnTo>
                <a:lnTo>
                  <a:pt x="371706" y="720938"/>
                </a:lnTo>
                <a:lnTo>
                  <a:pt x="407230" y="686536"/>
                </a:lnTo>
                <a:lnTo>
                  <a:pt x="407252" y="686519"/>
                </a:lnTo>
                <a:lnTo>
                  <a:pt x="424494" y="673787"/>
                </a:lnTo>
                <a:lnTo>
                  <a:pt x="425328" y="672561"/>
                </a:lnTo>
                <a:lnTo>
                  <a:pt x="407252" y="686519"/>
                </a:lnTo>
                <a:lnTo>
                  <a:pt x="407229" y="686536"/>
                </a:lnTo>
                <a:lnTo>
                  <a:pt x="371705" y="720938"/>
                </a:lnTo>
                <a:lnTo>
                  <a:pt x="399146" y="690374"/>
                </a:lnTo>
                <a:cubicBezTo>
                  <a:pt x="537953" y="520100"/>
                  <a:pt x="628265" y="307808"/>
                  <a:pt x="648674" y="75169"/>
                </a:cubicBezTo>
                <a:close/>
              </a:path>
            </a:pathLst>
          </a:custGeom>
          <a:gradFill flip="none" rotWithShape="1">
            <a:gsLst>
              <a:gs pos="4000">
                <a:schemeClr val="bg1">
                  <a:alpha val="33000"/>
                </a:schemeClr>
              </a:gs>
              <a:gs pos="89000">
                <a:schemeClr val="bg1">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6" name="Hình tự do: Hình 185">
            <a:extLst>
              <a:ext uri="{FF2B5EF4-FFF2-40B4-BE49-F238E27FC236}">
                <a16:creationId xmlns:a16="http://schemas.microsoft.com/office/drawing/2014/main" xmlns="" id="{9D1421F8-BC88-2155-D310-6748924CC712}"/>
              </a:ext>
            </a:extLst>
          </p:cNvPr>
          <p:cNvSpPr/>
          <p:nvPr/>
        </p:nvSpPr>
        <p:spPr>
          <a:xfrm rot="10800000">
            <a:off x="3227594" y="5136455"/>
            <a:ext cx="2784058" cy="1698705"/>
          </a:xfrm>
          <a:custGeom>
            <a:avLst/>
            <a:gdLst>
              <a:gd name="connsiteX0" fmla="*/ 2205179 w 2238096"/>
              <a:gd name="connsiteY0" fmla="*/ 1464400 h 1464400"/>
              <a:gd name="connsiteX1" fmla="*/ 2201608 w 2238096"/>
              <a:gd name="connsiteY1" fmla="*/ 1446329 h 1464400"/>
              <a:gd name="connsiteX2" fmla="*/ 1118976 w 2238096"/>
              <a:gd name="connsiteY2" fmla="*/ 1196694 h 1464400"/>
              <a:gd name="connsiteX3" fmla="*/ 36345 w 2238096"/>
              <a:gd name="connsiteY3" fmla="*/ 1446329 h 1464400"/>
              <a:gd name="connsiteX4" fmla="*/ 32837 w 2238096"/>
              <a:gd name="connsiteY4" fmla="*/ 1464079 h 1464400"/>
              <a:gd name="connsiteX5" fmla="*/ 17479 w 2238096"/>
              <a:gd name="connsiteY5" fmla="*/ 1403495 h 1464400"/>
              <a:gd name="connsiteX6" fmla="*/ 0 w 2238096"/>
              <a:gd name="connsiteY6" fmla="*/ 1192417 h 1464400"/>
              <a:gd name="connsiteX7" fmla="*/ 0 w 2238096"/>
              <a:gd name="connsiteY7" fmla="*/ 1192416 h 1464400"/>
              <a:gd name="connsiteX8" fmla="*/ 5778 w 2238096"/>
              <a:gd name="connsiteY8" fmla="*/ 1070499 h 1464400"/>
              <a:gd name="connsiteX9" fmla="*/ 1119048 w 2238096"/>
              <a:gd name="connsiteY9" fmla="*/ 0 h 1464400"/>
              <a:gd name="connsiteX10" fmla="*/ 2232318 w 2238096"/>
              <a:gd name="connsiteY10" fmla="*/ 1070499 h 1464400"/>
              <a:gd name="connsiteX11" fmla="*/ 2238096 w 2238096"/>
              <a:gd name="connsiteY11" fmla="*/ 1192416 h 1464400"/>
              <a:gd name="connsiteX12" fmla="*/ 2238096 w 2238096"/>
              <a:gd name="connsiteY12" fmla="*/ 1192417 h 1464400"/>
              <a:gd name="connsiteX13" fmla="*/ 2220618 w 2238096"/>
              <a:gd name="connsiteY13" fmla="*/ 1403495 h 146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8096" h="1464400">
                <a:moveTo>
                  <a:pt x="2205179" y="1464400"/>
                </a:moveTo>
                <a:lnTo>
                  <a:pt x="2201608" y="1446329"/>
                </a:lnTo>
                <a:cubicBezTo>
                  <a:pt x="2145878" y="1306113"/>
                  <a:pt x="1682436" y="1196694"/>
                  <a:pt x="1118976" y="1196694"/>
                </a:cubicBezTo>
                <a:cubicBezTo>
                  <a:pt x="555516" y="1196694"/>
                  <a:pt x="92074" y="1306113"/>
                  <a:pt x="36345" y="1446329"/>
                </a:cubicBezTo>
                <a:lnTo>
                  <a:pt x="32837" y="1464079"/>
                </a:lnTo>
                <a:lnTo>
                  <a:pt x="17479" y="1403495"/>
                </a:lnTo>
                <a:cubicBezTo>
                  <a:pt x="5994" y="1334985"/>
                  <a:pt x="0" y="1264447"/>
                  <a:pt x="0" y="1192417"/>
                </a:cubicBezTo>
                <a:lnTo>
                  <a:pt x="0" y="1192416"/>
                </a:lnTo>
                <a:lnTo>
                  <a:pt x="5778" y="1070499"/>
                </a:lnTo>
                <a:cubicBezTo>
                  <a:pt x="63084" y="469216"/>
                  <a:pt x="539642" y="0"/>
                  <a:pt x="1119048" y="0"/>
                </a:cubicBezTo>
                <a:cubicBezTo>
                  <a:pt x="1698454" y="0"/>
                  <a:pt x="2175012" y="469216"/>
                  <a:pt x="2232318" y="1070499"/>
                </a:cubicBezTo>
                <a:lnTo>
                  <a:pt x="2238096" y="1192416"/>
                </a:lnTo>
                <a:lnTo>
                  <a:pt x="2238096" y="1192417"/>
                </a:lnTo>
                <a:cubicBezTo>
                  <a:pt x="2238096" y="1264447"/>
                  <a:pt x="2232103" y="1334985"/>
                  <a:pt x="2220618" y="1403495"/>
                </a:cubicBezTo>
                <a:close/>
              </a:path>
            </a:pathLst>
          </a:custGeom>
          <a:solidFill>
            <a:srgbClr val="FF2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Hình Bầu dục 172">
            <a:extLst>
              <a:ext uri="{FF2B5EF4-FFF2-40B4-BE49-F238E27FC236}">
                <a16:creationId xmlns:a16="http://schemas.microsoft.com/office/drawing/2014/main" xmlns="" id="{08AA325D-67AC-2E8B-7C8E-E53B1569F10C}"/>
              </a:ext>
            </a:extLst>
          </p:cNvPr>
          <p:cNvSpPr/>
          <p:nvPr/>
        </p:nvSpPr>
        <p:spPr>
          <a:xfrm>
            <a:off x="3265904" y="4813898"/>
            <a:ext cx="2707436" cy="64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Hình tự do: Hình 196">
            <a:extLst>
              <a:ext uri="{FF2B5EF4-FFF2-40B4-BE49-F238E27FC236}">
                <a16:creationId xmlns:a16="http://schemas.microsoft.com/office/drawing/2014/main" xmlns="" id="{EB912872-0516-9BEE-2D4C-98A9148C93F4}"/>
              </a:ext>
            </a:extLst>
          </p:cNvPr>
          <p:cNvSpPr/>
          <p:nvPr/>
        </p:nvSpPr>
        <p:spPr>
          <a:xfrm>
            <a:off x="5980751" y="2689975"/>
            <a:ext cx="2334304" cy="2749540"/>
          </a:xfrm>
          <a:custGeom>
            <a:avLst/>
            <a:gdLst>
              <a:gd name="connsiteX0" fmla="*/ 651956 w 2238096"/>
              <a:gd name="connsiteY0" fmla="*/ 0 h 2799080"/>
              <a:gd name="connsiteX1" fmla="*/ 1586138 w 2238096"/>
              <a:gd name="connsiteY1" fmla="*/ 0 h 2799080"/>
              <a:gd name="connsiteX2" fmla="*/ 1589420 w 2238096"/>
              <a:gd name="connsiteY2" fmla="*/ 75169 h 2799080"/>
              <a:gd name="connsiteX3" fmla="*/ 1838948 w 2238096"/>
              <a:gd name="connsiteY3" fmla="*/ 690374 h 2799080"/>
              <a:gd name="connsiteX4" fmla="*/ 1866382 w 2238096"/>
              <a:gd name="connsiteY4" fmla="*/ 720931 h 2799080"/>
              <a:gd name="connsiteX5" fmla="*/ 1830866 w 2238096"/>
              <a:gd name="connsiteY5" fmla="*/ 686536 h 2799080"/>
              <a:gd name="connsiteX6" fmla="*/ 1830843 w 2238096"/>
              <a:gd name="connsiteY6" fmla="*/ 686519 h 2799080"/>
              <a:gd name="connsiteX7" fmla="*/ 1823677 w 2238096"/>
              <a:gd name="connsiteY7" fmla="*/ 680986 h 2799080"/>
              <a:gd name="connsiteX8" fmla="*/ 1823809 w 2238096"/>
              <a:gd name="connsiteY8" fmla="*/ 681325 h 2799080"/>
              <a:gd name="connsiteX9" fmla="*/ 1830843 w 2238096"/>
              <a:gd name="connsiteY9" fmla="*/ 686519 h 2799080"/>
              <a:gd name="connsiteX10" fmla="*/ 1830865 w 2238096"/>
              <a:gd name="connsiteY10" fmla="*/ 686536 h 2799080"/>
              <a:gd name="connsiteX11" fmla="*/ 1866388 w 2238096"/>
              <a:gd name="connsiteY11" fmla="*/ 720938 h 2799080"/>
              <a:gd name="connsiteX12" fmla="*/ 1866382 w 2238096"/>
              <a:gd name="connsiteY12" fmla="*/ 720931 h 2799080"/>
              <a:gd name="connsiteX13" fmla="*/ 1866389 w 2238096"/>
              <a:gd name="connsiteY13" fmla="*/ 720938 h 2799080"/>
              <a:gd name="connsiteX14" fmla="*/ 1910334 w 2238096"/>
              <a:gd name="connsiteY14" fmla="*/ 763497 h 2799080"/>
              <a:gd name="connsiteX15" fmla="*/ 1935957 w 2238096"/>
              <a:gd name="connsiteY15" fmla="*/ 793538 h 2799080"/>
              <a:gd name="connsiteX16" fmla="*/ 1982560 w 2238096"/>
              <a:gd name="connsiteY16" fmla="*/ 848175 h 2799080"/>
              <a:gd name="connsiteX17" fmla="*/ 2238096 w 2238096"/>
              <a:gd name="connsiteY17" fmla="*/ 1606663 h 2799080"/>
              <a:gd name="connsiteX18" fmla="*/ 2238096 w 2238096"/>
              <a:gd name="connsiteY18" fmla="*/ 1606664 h 2799080"/>
              <a:gd name="connsiteX19" fmla="*/ 2232318 w 2238096"/>
              <a:gd name="connsiteY19" fmla="*/ 1728581 h 2799080"/>
              <a:gd name="connsiteX20" fmla="*/ 1119048 w 2238096"/>
              <a:gd name="connsiteY20" fmla="*/ 2799080 h 2799080"/>
              <a:gd name="connsiteX21" fmla="*/ 5778 w 2238096"/>
              <a:gd name="connsiteY21" fmla="*/ 1728581 h 2799080"/>
              <a:gd name="connsiteX22" fmla="*/ 0 w 2238096"/>
              <a:gd name="connsiteY22" fmla="*/ 1606664 h 2799080"/>
              <a:gd name="connsiteX23" fmla="*/ 0 w 2238096"/>
              <a:gd name="connsiteY23" fmla="*/ 1606663 h 2799080"/>
              <a:gd name="connsiteX24" fmla="*/ 255536 w 2238096"/>
              <a:gd name="connsiteY24" fmla="*/ 848175 h 2799080"/>
              <a:gd name="connsiteX25" fmla="*/ 302138 w 2238096"/>
              <a:gd name="connsiteY25" fmla="*/ 793538 h 2799080"/>
              <a:gd name="connsiteX26" fmla="*/ 327762 w 2238096"/>
              <a:gd name="connsiteY26" fmla="*/ 763497 h 2799080"/>
              <a:gd name="connsiteX27" fmla="*/ 371706 w 2238096"/>
              <a:gd name="connsiteY27" fmla="*/ 720938 h 2799080"/>
              <a:gd name="connsiteX28" fmla="*/ 407230 w 2238096"/>
              <a:gd name="connsiteY28" fmla="*/ 686536 h 2799080"/>
              <a:gd name="connsiteX29" fmla="*/ 407252 w 2238096"/>
              <a:gd name="connsiteY29" fmla="*/ 686519 h 2799080"/>
              <a:gd name="connsiteX30" fmla="*/ 424494 w 2238096"/>
              <a:gd name="connsiteY30" fmla="*/ 673787 h 2799080"/>
              <a:gd name="connsiteX31" fmla="*/ 425328 w 2238096"/>
              <a:gd name="connsiteY31" fmla="*/ 672561 h 2799080"/>
              <a:gd name="connsiteX32" fmla="*/ 407252 w 2238096"/>
              <a:gd name="connsiteY32" fmla="*/ 686519 h 2799080"/>
              <a:gd name="connsiteX33" fmla="*/ 407229 w 2238096"/>
              <a:gd name="connsiteY33" fmla="*/ 686536 h 2799080"/>
              <a:gd name="connsiteX34" fmla="*/ 371705 w 2238096"/>
              <a:gd name="connsiteY34" fmla="*/ 720938 h 2799080"/>
              <a:gd name="connsiteX35" fmla="*/ 399146 w 2238096"/>
              <a:gd name="connsiteY35" fmla="*/ 690374 h 2799080"/>
              <a:gd name="connsiteX36" fmla="*/ 648674 w 2238096"/>
              <a:gd name="connsiteY36" fmla="*/ 75169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8096" h="2799080">
                <a:moveTo>
                  <a:pt x="651956" y="0"/>
                </a:moveTo>
                <a:lnTo>
                  <a:pt x="1586138" y="0"/>
                </a:lnTo>
                <a:lnTo>
                  <a:pt x="1589420" y="75169"/>
                </a:lnTo>
                <a:cubicBezTo>
                  <a:pt x="1609828" y="307808"/>
                  <a:pt x="1700140" y="520100"/>
                  <a:pt x="1838948" y="690374"/>
                </a:cubicBezTo>
                <a:lnTo>
                  <a:pt x="1866382" y="720931"/>
                </a:lnTo>
                <a:lnTo>
                  <a:pt x="1830866" y="686536"/>
                </a:lnTo>
                <a:lnTo>
                  <a:pt x="1830843" y="686519"/>
                </a:lnTo>
                <a:lnTo>
                  <a:pt x="1823677" y="680986"/>
                </a:lnTo>
                <a:lnTo>
                  <a:pt x="1823809" y="681325"/>
                </a:lnTo>
                <a:lnTo>
                  <a:pt x="1830843" y="686519"/>
                </a:lnTo>
                <a:lnTo>
                  <a:pt x="1830865" y="686536"/>
                </a:lnTo>
                <a:lnTo>
                  <a:pt x="1866388" y="720938"/>
                </a:lnTo>
                <a:lnTo>
                  <a:pt x="1866382" y="720931"/>
                </a:lnTo>
                <a:lnTo>
                  <a:pt x="1866389" y="720938"/>
                </a:lnTo>
                <a:lnTo>
                  <a:pt x="1910334" y="763497"/>
                </a:lnTo>
                <a:lnTo>
                  <a:pt x="1935957" y="793538"/>
                </a:lnTo>
                <a:lnTo>
                  <a:pt x="1982560" y="848175"/>
                </a:lnTo>
                <a:cubicBezTo>
                  <a:pt x="2142198" y="1054295"/>
                  <a:pt x="2238096" y="1318545"/>
                  <a:pt x="2238096" y="1606663"/>
                </a:cubicBezTo>
                <a:lnTo>
                  <a:pt x="2238096" y="1606664"/>
                </a:lnTo>
                <a:lnTo>
                  <a:pt x="2232318" y="1728581"/>
                </a:lnTo>
                <a:cubicBezTo>
                  <a:pt x="2175012" y="2329864"/>
                  <a:pt x="1698454" y="2799080"/>
                  <a:pt x="1119048" y="2799080"/>
                </a:cubicBezTo>
                <a:cubicBezTo>
                  <a:pt x="539642" y="2799080"/>
                  <a:pt x="63084" y="2329864"/>
                  <a:pt x="5778" y="1728581"/>
                </a:cubicBezTo>
                <a:lnTo>
                  <a:pt x="0" y="1606664"/>
                </a:lnTo>
                <a:lnTo>
                  <a:pt x="0" y="1606663"/>
                </a:lnTo>
                <a:cubicBezTo>
                  <a:pt x="0" y="1318545"/>
                  <a:pt x="95897" y="1054295"/>
                  <a:pt x="255536" y="848175"/>
                </a:cubicBezTo>
                <a:lnTo>
                  <a:pt x="302138" y="793538"/>
                </a:lnTo>
                <a:lnTo>
                  <a:pt x="327762" y="763497"/>
                </a:lnTo>
                <a:lnTo>
                  <a:pt x="371706" y="720938"/>
                </a:lnTo>
                <a:lnTo>
                  <a:pt x="407230" y="686536"/>
                </a:lnTo>
                <a:lnTo>
                  <a:pt x="407252" y="686519"/>
                </a:lnTo>
                <a:lnTo>
                  <a:pt x="424494" y="673787"/>
                </a:lnTo>
                <a:lnTo>
                  <a:pt x="425328" y="672561"/>
                </a:lnTo>
                <a:lnTo>
                  <a:pt x="407252" y="686519"/>
                </a:lnTo>
                <a:lnTo>
                  <a:pt x="407229" y="686536"/>
                </a:lnTo>
                <a:lnTo>
                  <a:pt x="371705" y="720938"/>
                </a:lnTo>
                <a:lnTo>
                  <a:pt x="399146" y="690374"/>
                </a:lnTo>
                <a:cubicBezTo>
                  <a:pt x="537953" y="520100"/>
                  <a:pt x="628265" y="307808"/>
                  <a:pt x="648674" y="75169"/>
                </a:cubicBezTo>
                <a:close/>
              </a:path>
            </a:pathLst>
          </a:custGeom>
          <a:gradFill flip="none" rotWithShape="1">
            <a:gsLst>
              <a:gs pos="54000">
                <a:srgbClr val="FFFFFF">
                  <a:alpha val="0"/>
                </a:srgbClr>
              </a:gs>
              <a:gs pos="76000">
                <a:schemeClr val="bg1">
                  <a:alpha val="9300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Hình tự do: Hình 197">
            <a:extLst>
              <a:ext uri="{FF2B5EF4-FFF2-40B4-BE49-F238E27FC236}">
                <a16:creationId xmlns:a16="http://schemas.microsoft.com/office/drawing/2014/main" xmlns="" id="{B5C7884C-916E-5066-40EA-4F7E9DD0608A}"/>
              </a:ext>
            </a:extLst>
          </p:cNvPr>
          <p:cNvSpPr/>
          <p:nvPr/>
        </p:nvSpPr>
        <p:spPr>
          <a:xfrm rot="10800000">
            <a:off x="6651042" y="2592953"/>
            <a:ext cx="996453" cy="97022"/>
          </a:xfrm>
          <a:custGeom>
            <a:avLst/>
            <a:gdLst>
              <a:gd name="connsiteX0" fmla="*/ 7382 w 955384"/>
              <a:gd name="connsiteY0" fmla="*/ 0 h 98770"/>
              <a:gd name="connsiteX1" fmla="*/ 948003 w 955384"/>
              <a:gd name="connsiteY1" fmla="*/ 0 h 98770"/>
              <a:gd name="connsiteX2" fmla="*/ 955384 w 955384"/>
              <a:gd name="connsiteY2" fmla="*/ 98770 h 98770"/>
              <a:gd name="connsiteX3" fmla="*/ 0 w 955384"/>
              <a:gd name="connsiteY3" fmla="*/ 98770 h 98770"/>
              <a:gd name="connsiteX4" fmla="*/ 7382 w 955384"/>
              <a:gd name="connsiteY4" fmla="*/ 0 h 98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84" h="98770">
                <a:moveTo>
                  <a:pt x="7382" y="0"/>
                </a:moveTo>
                <a:lnTo>
                  <a:pt x="948003" y="0"/>
                </a:lnTo>
                <a:lnTo>
                  <a:pt x="955384" y="98770"/>
                </a:lnTo>
                <a:lnTo>
                  <a:pt x="0" y="98770"/>
                </a:lnTo>
                <a:lnTo>
                  <a:pt x="7382"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Hình tự do: Hình 198">
            <a:extLst>
              <a:ext uri="{FF2B5EF4-FFF2-40B4-BE49-F238E27FC236}">
                <a16:creationId xmlns:a16="http://schemas.microsoft.com/office/drawing/2014/main" xmlns="" id="{4A4E787E-7F81-B32D-AF01-AD2710E1A04F}"/>
              </a:ext>
            </a:extLst>
          </p:cNvPr>
          <p:cNvSpPr/>
          <p:nvPr/>
        </p:nvSpPr>
        <p:spPr>
          <a:xfrm rot="10800000">
            <a:off x="6592940" y="2117715"/>
            <a:ext cx="1112658" cy="213544"/>
          </a:xfrm>
          <a:custGeom>
            <a:avLst/>
            <a:gdLst>
              <a:gd name="connsiteX0" fmla="*/ 0 w 1066800"/>
              <a:gd name="connsiteY0" fmla="*/ 0 h 217391"/>
              <a:gd name="connsiteX1" fmla="*/ 1066800 w 1066800"/>
              <a:gd name="connsiteY1" fmla="*/ 0 h 217391"/>
              <a:gd name="connsiteX2" fmla="*/ 1066800 w 1066800"/>
              <a:gd name="connsiteY2" fmla="*/ 34996 h 217391"/>
              <a:gd name="connsiteX3" fmla="*/ 1066800 w 1066800"/>
              <a:gd name="connsiteY3" fmla="*/ 109590 h 217391"/>
              <a:gd name="connsiteX4" fmla="*/ 958999 w 1066800"/>
              <a:gd name="connsiteY4" fmla="*/ 217391 h 217391"/>
              <a:gd name="connsiteX5" fmla="*/ 107801 w 1066800"/>
              <a:gd name="connsiteY5" fmla="*/ 217391 h 217391"/>
              <a:gd name="connsiteX6" fmla="*/ 0 w 1066800"/>
              <a:gd name="connsiteY6" fmla="*/ 109590 h 217391"/>
              <a:gd name="connsiteX7" fmla="*/ 0 w 1066800"/>
              <a:gd name="connsiteY7" fmla="*/ 34996 h 217391"/>
              <a:gd name="connsiteX8" fmla="*/ 0 w 1066800"/>
              <a:gd name="connsiteY8" fmla="*/ 0 h 21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217391">
                <a:moveTo>
                  <a:pt x="0" y="0"/>
                </a:moveTo>
                <a:lnTo>
                  <a:pt x="1066800" y="0"/>
                </a:lnTo>
                <a:lnTo>
                  <a:pt x="1066800" y="34996"/>
                </a:lnTo>
                <a:lnTo>
                  <a:pt x="1066800" y="109590"/>
                </a:lnTo>
                <a:cubicBezTo>
                  <a:pt x="1066800" y="169127"/>
                  <a:pt x="1018536" y="217391"/>
                  <a:pt x="958999" y="217391"/>
                </a:cubicBezTo>
                <a:lnTo>
                  <a:pt x="107801" y="217391"/>
                </a:lnTo>
                <a:cubicBezTo>
                  <a:pt x="48264" y="217391"/>
                  <a:pt x="0" y="169127"/>
                  <a:pt x="0" y="109590"/>
                </a:cubicBezTo>
                <a:lnTo>
                  <a:pt x="0" y="34996"/>
                </a:lnTo>
                <a:lnTo>
                  <a:pt x="0"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Hình tự do: Hình 199">
            <a:extLst>
              <a:ext uri="{FF2B5EF4-FFF2-40B4-BE49-F238E27FC236}">
                <a16:creationId xmlns:a16="http://schemas.microsoft.com/office/drawing/2014/main" xmlns="" id="{CC0645C9-C614-33AC-9E37-E8FE322F3A38}"/>
              </a:ext>
            </a:extLst>
          </p:cNvPr>
          <p:cNvSpPr/>
          <p:nvPr/>
        </p:nvSpPr>
        <p:spPr>
          <a:xfrm rot="10800000">
            <a:off x="6611322" y="2413595"/>
            <a:ext cx="1079826" cy="97022"/>
          </a:xfrm>
          <a:custGeom>
            <a:avLst/>
            <a:gdLst>
              <a:gd name="connsiteX0" fmla="*/ 23114 w 1035321"/>
              <a:gd name="connsiteY0" fmla="*/ 0 h 98770"/>
              <a:gd name="connsiteX1" fmla="*/ 1012207 w 1035321"/>
              <a:gd name="connsiteY1" fmla="*/ 0 h 98770"/>
              <a:gd name="connsiteX2" fmla="*/ 1033623 w 1035321"/>
              <a:gd name="connsiteY2" fmla="*/ 94074 h 98770"/>
              <a:gd name="connsiteX3" fmla="*/ 1035321 w 1035321"/>
              <a:gd name="connsiteY3" fmla="*/ 98770 h 98770"/>
              <a:gd name="connsiteX4" fmla="*/ 1032482 w 1035321"/>
              <a:gd name="connsiteY4" fmla="*/ 98770 h 98770"/>
              <a:gd name="connsiteX5" fmla="*/ 1019486 w 1035321"/>
              <a:gd name="connsiteY5" fmla="*/ 79494 h 98770"/>
              <a:gd name="connsiteX6" fmla="*/ 943259 w 1035321"/>
              <a:gd name="connsiteY6" fmla="*/ 47920 h 98770"/>
              <a:gd name="connsiteX7" fmla="*/ 943258 w 1035321"/>
              <a:gd name="connsiteY7" fmla="*/ 47920 h 98770"/>
              <a:gd name="connsiteX8" fmla="*/ 1019485 w 1035321"/>
              <a:gd name="connsiteY8" fmla="*/ 79494 h 98770"/>
              <a:gd name="connsiteX9" fmla="*/ 1032481 w 1035321"/>
              <a:gd name="connsiteY9" fmla="*/ 98770 h 98770"/>
              <a:gd name="connsiteX10" fmla="*/ 2839 w 1035321"/>
              <a:gd name="connsiteY10" fmla="*/ 98770 h 98770"/>
              <a:gd name="connsiteX11" fmla="*/ 15834 w 1035321"/>
              <a:gd name="connsiteY11" fmla="*/ 79494 h 98770"/>
              <a:gd name="connsiteX12" fmla="*/ 92061 w 1035321"/>
              <a:gd name="connsiteY12" fmla="*/ 47920 h 98770"/>
              <a:gd name="connsiteX13" fmla="*/ 92060 w 1035321"/>
              <a:gd name="connsiteY13" fmla="*/ 47920 h 98770"/>
              <a:gd name="connsiteX14" fmla="*/ 15833 w 1035321"/>
              <a:gd name="connsiteY14" fmla="*/ 79494 h 98770"/>
              <a:gd name="connsiteX15" fmla="*/ 2838 w 1035321"/>
              <a:gd name="connsiteY15" fmla="*/ 98770 h 98770"/>
              <a:gd name="connsiteX16" fmla="*/ 0 w 1035321"/>
              <a:gd name="connsiteY16" fmla="*/ 98770 h 98770"/>
              <a:gd name="connsiteX17" fmla="*/ 1697 w 1035321"/>
              <a:gd name="connsiteY17" fmla="*/ 94074 h 98770"/>
              <a:gd name="connsiteX18" fmla="*/ 23114 w 1035321"/>
              <a:gd name="connsiteY18" fmla="*/ 0 h 9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5321" h="98770">
                <a:moveTo>
                  <a:pt x="23114" y="0"/>
                </a:moveTo>
                <a:lnTo>
                  <a:pt x="1012207" y="0"/>
                </a:lnTo>
                <a:lnTo>
                  <a:pt x="1033623" y="94074"/>
                </a:lnTo>
                <a:lnTo>
                  <a:pt x="1035321" y="98770"/>
                </a:lnTo>
                <a:lnTo>
                  <a:pt x="1032482" y="98770"/>
                </a:lnTo>
                <a:lnTo>
                  <a:pt x="1019486" y="79494"/>
                </a:lnTo>
                <a:cubicBezTo>
                  <a:pt x="999978" y="59986"/>
                  <a:pt x="973028" y="47920"/>
                  <a:pt x="943259" y="47920"/>
                </a:cubicBezTo>
                <a:lnTo>
                  <a:pt x="943258" y="47920"/>
                </a:lnTo>
                <a:cubicBezTo>
                  <a:pt x="973027" y="47920"/>
                  <a:pt x="999977" y="59986"/>
                  <a:pt x="1019485" y="79494"/>
                </a:cubicBezTo>
                <a:lnTo>
                  <a:pt x="1032481" y="98770"/>
                </a:lnTo>
                <a:lnTo>
                  <a:pt x="2839" y="98770"/>
                </a:lnTo>
                <a:lnTo>
                  <a:pt x="15834" y="79494"/>
                </a:lnTo>
                <a:cubicBezTo>
                  <a:pt x="35342" y="59986"/>
                  <a:pt x="62293" y="47920"/>
                  <a:pt x="92061" y="47920"/>
                </a:cubicBezTo>
                <a:lnTo>
                  <a:pt x="92060" y="47920"/>
                </a:lnTo>
                <a:cubicBezTo>
                  <a:pt x="62292" y="47920"/>
                  <a:pt x="35341" y="59986"/>
                  <a:pt x="15833" y="79494"/>
                </a:cubicBezTo>
                <a:lnTo>
                  <a:pt x="2838" y="98770"/>
                </a:lnTo>
                <a:lnTo>
                  <a:pt x="0" y="98770"/>
                </a:lnTo>
                <a:lnTo>
                  <a:pt x="1697" y="94074"/>
                </a:lnTo>
                <a:lnTo>
                  <a:pt x="23114"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Hình tự do: Hình 200">
            <a:extLst>
              <a:ext uri="{FF2B5EF4-FFF2-40B4-BE49-F238E27FC236}">
                <a16:creationId xmlns:a16="http://schemas.microsoft.com/office/drawing/2014/main" xmlns="" id="{7874129A-FF86-79B1-7FBA-77C8F6D812FE}"/>
              </a:ext>
            </a:extLst>
          </p:cNvPr>
          <p:cNvSpPr/>
          <p:nvPr/>
        </p:nvSpPr>
        <p:spPr>
          <a:xfrm>
            <a:off x="5980751" y="2685375"/>
            <a:ext cx="2334304" cy="2749540"/>
          </a:xfrm>
          <a:custGeom>
            <a:avLst/>
            <a:gdLst>
              <a:gd name="connsiteX0" fmla="*/ 651956 w 2238096"/>
              <a:gd name="connsiteY0" fmla="*/ 0 h 2799080"/>
              <a:gd name="connsiteX1" fmla="*/ 1586138 w 2238096"/>
              <a:gd name="connsiteY1" fmla="*/ 0 h 2799080"/>
              <a:gd name="connsiteX2" fmla="*/ 1589420 w 2238096"/>
              <a:gd name="connsiteY2" fmla="*/ 75169 h 2799080"/>
              <a:gd name="connsiteX3" fmla="*/ 1838948 w 2238096"/>
              <a:gd name="connsiteY3" fmla="*/ 690374 h 2799080"/>
              <a:gd name="connsiteX4" fmla="*/ 1866382 w 2238096"/>
              <a:gd name="connsiteY4" fmla="*/ 720931 h 2799080"/>
              <a:gd name="connsiteX5" fmla="*/ 1830866 w 2238096"/>
              <a:gd name="connsiteY5" fmla="*/ 686536 h 2799080"/>
              <a:gd name="connsiteX6" fmla="*/ 1830843 w 2238096"/>
              <a:gd name="connsiteY6" fmla="*/ 686519 h 2799080"/>
              <a:gd name="connsiteX7" fmla="*/ 1823677 w 2238096"/>
              <a:gd name="connsiteY7" fmla="*/ 680986 h 2799080"/>
              <a:gd name="connsiteX8" fmla="*/ 1823809 w 2238096"/>
              <a:gd name="connsiteY8" fmla="*/ 681325 h 2799080"/>
              <a:gd name="connsiteX9" fmla="*/ 1830843 w 2238096"/>
              <a:gd name="connsiteY9" fmla="*/ 686519 h 2799080"/>
              <a:gd name="connsiteX10" fmla="*/ 1830865 w 2238096"/>
              <a:gd name="connsiteY10" fmla="*/ 686536 h 2799080"/>
              <a:gd name="connsiteX11" fmla="*/ 1866388 w 2238096"/>
              <a:gd name="connsiteY11" fmla="*/ 720938 h 2799080"/>
              <a:gd name="connsiteX12" fmla="*/ 1866382 w 2238096"/>
              <a:gd name="connsiteY12" fmla="*/ 720931 h 2799080"/>
              <a:gd name="connsiteX13" fmla="*/ 1866389 w 2238096"/>
              <a:gd name="connsiteY13" fmla="*/ 720938 h 2799080"/>
              <a:gd name="connsiteX14" fmla="*/ 1910334 w 2238096"/>
              <a:gd name="connsiteY14" fmla="*/ 763497 h 2799080"/>
              <a:gd name="connsiteX15" fmla="*/ 1935957 w 2238096"/>
              <a:gd name="connsiteY15" fmla="*/ 793538 h 2799080"/>
              <a:gd name="connsiteX16" fmla="*/ 1982560 w 2238096"/>
              <a:gd name="connsiteY16" fmla="*/ 848175 h 2799080"/>
              <a:gd name="connsiteX17" fmla="*/ 2238096 w 2238096"/>
              <a:gd name="connsiteY17" fmla="*/ 1606663 h 2799080"/>
              <a:gd name="connsiteX18" fmla="*/ 2238096 w 2238096"/>
              <a:gd name="connsiteY18" fmla="*/ 1606664 h 2799080"/>
              <a:gd name="connsiteX19" fmla="*/ 2232318 w 2238096"/>
              <a:gd name="connsiteY19" fmla="*/ 1728581 h 2799080"/>
              <a:gd name="connsiteX20" fmla="*/ 1119048 w 2238096"/>
              <a:gd name="connsiteY20" fmla="*/ 2799080 h 2799080"/>
              <a:gd name="connsiteX21" fmla="*/ 5778 w 2238096"/>
              <a:gd name="connsiteY21" fmla="*/ 1728581 h 2799080"/>
              <a:gd name="connsiteX22" fmla="*/ 0 w 2238096"/>
              <a:gd name="connsiteY22" fmla="*/ 1606664 h 2799080"/>
              <a:gd name="connsiteX23" fmla="*/ 0 w 2238096"/>
              <a:gd name="connsiteY23" fmla="*/ 1606663 h 2799080"/>
              <a:gd name="connsiteX24" fmla="*/ 255536 w 2238096"/>
              <a:gd name="connsiteY24" fmla="*/ 848175 h 2799080"/>
              <a:gd name="connsiteX25" fmla="*/ 302138 w 2238096"/>
              <a:gd name="connsiteY25" fmla="*/ 793538 h 2799080"/>
              <a:gd name="connsiteX26" fmla="*/ 327762 w 2238096"/>
              <a:gd name="connsiteY26" fmla="*/ 763497 h 2799080"/>
              <a:gd name="connsiteX27" fmla="*/ 371706 w 2238096"/>
              <a:gd name="connsiteY27" fmla="*/ 720938 h 2799080"/>
              <a:gd name="connsiteX28" fmla="*/ 407230 w 2238096"/>
              <a:gd name="connsiteY28" fmla="*/ 686536 h 2799080"/>
              <a:gd name="connsiteX29" fmla="*/ 407252 w 2238096"/>
              <a:gd name="connsiteY29" fmla="*/ 686519 h 2799080"/>
              <a:gd name="connsiteX30" fmla="*/ 424494 w 2238096"/>
              <a:gd name="connsiteY30" fmla="*/ 673787 h 2799080"/>
              <a:gd name="connsiteX31" fmla="*/ 425328 w 2238096"/>
              <a:gd name="connsiteY31" fmla="*/ 672561 h 2799080"/>
              <a:gd name="connsiteX32" fmla="*/ 407252 w 2238096"/>
              <a:gd name="connsiteY32" fmla="*/ 686519 h 2799080"/>
              <a:gd name="connsiteX33" fmla="*/ 407229 w 2238096"/>
              <a:gd name="connsiteY33" fmla="*/ 686536 h 2799080"/>
              <a:gd name="connsiteX34" fmla="*/ 371705 w 2238096"/>
              <a:gd name="connsiteY34" fmla="*/ 720938 h 2799080"/>
              <a:gd name="connsiteX35" fmla="*/ 399146 w 2238096"/>
              <a:gd name="connsiteY35" fmla="*/ 690374 h 2799080"/>
              <a:gd name="connsiteX36" fmla="*/ 648674 w 2238096"/>
              <a:gd name="connsiteY36" fmla="*/ 75169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8096" h="2799080">
                <a:moveTo>
                  <a:pt x="651956" y="0"/>
                </a:moveTo>
                <a:lnTo>
                  <a:pt x="1586138" y="0"/>
                </a:lnTo>
                <a:lnTo>
                  <a:pt x="1589420" y="75169"/>
                </a:lnTo>
                <a:cubicBezTo>
                  <a:pt x="1609828" y="307808"/>
                  <a:pt x="1700140" y="520100"/>
                  <a:pt x="1838948" y="690374"/>
                </a:cubicBezTo>
                <a:lnTo>
                  <a:pt x="1866382" y="720931"/>
                </a:lnTo>
                <a:lnTo>
                  <a:pt x="1830866" y="686536"/>
                </a:lnTo>
                <a:lnTo>
                  <a:pt x="1830843" y="686519"/>
                </a:lnTo>
                <a:lnTo>
                  <a:pt x="1823677" y="680986"/>
                </a:lnTo>
                <a:lnTo>
                  <a:pt x="1823809" y="681325"/>
                </a:lnTo>
                <a:lnTo>
                  <a:pt x="1830843" y="686519"/>
                </a:lnTo>
                <a:lnTo>
                  <a:pt x="1830865" y="686536"/>
                </a:lnTo>
                <a:lnTo>
                  <a:pt x="1866388" y="720938"/>
                </a:lnTo>
                <a:lnTo>
                  <a:pt x="1866382" y="720931"/>
                </a:lnTo>
                <a:lnTo>
                  <a:pt x="1866389" y="720938"/>
                </a:lnTo>
                <a:lnTo>
                  <a:pt x="1910334" y="763497"/>
                </a:lnTo>
                <a:lnTo>
                  <a:pt x="1935957" y="793538"/>
                </a:lnTo>
                <a:lnTo>
                  <a:pt x="1982560" y="848175"/>
                </a:lnTo>
                <a:cubicBezTo>
                  <a:pt x="2142198" y="1054295"/>
                  <a:pt x="2238096" y="1318545"/>
                  <a:pt x="2238096" y="1606663"/>
                </a:cubicBezTo>
                <a:lnTo>
                  <a:pt x="2238096" y="1606664"/>
                </a:lnTo>
                <a:lnTo>
                  <a:pt x="2232318" y="1728581"/>
                </a:lnTo>
                <a:cubicBezTo>
                  <a:pt x="2175012" y="2329864"/>
                  <a:pt x="1698454" y="2799080"/>
                  <a:pt x="1119048" y="2799080"/>
                </a:cubicBezTo>
                <a:cubicBezTo>
                  <a:pt x="539642" y="2799080"/>
                  <a:pt x="63084" y="2329864"/>
                  <a:pt x="5778" y="1728581"/>
                </a:cubicBezTo>
                <a:lnTo>
                  <a:pt x="0" y="1606664"/>
                </a:lnTo>
                <a:lnTo>
                  <a:pt x="0" y="1606663"/>
                </a:lnTo>
                <a:cubicBezTo>
                  <a:pt x="0" y="1318545"/>
                  <a:pt x="95897" y="1054295"/>
                  <a:pt x="255536" y="848175"/>
                </a:cubicBezTo>
                <a:lnTo>
                  <a:pt x="302138" y="793538"/>
                </a:lnTo>
                <a:lnTo>
                  <a:pt x="327762" y="763497"/>
                </a:lnTo>
                <a:lnTo>
                  <a:pt x="371706" y="720938"/>
                </a:lnTo>
                <a:lnTo>
                  <a:pt x="407230" y="686536"/>
                </a:lnTo>
                <a:lnTo>
                  <a:pt x="407252" y="686519"/>
                </a:lnTo>
                <a:lnTo>
                  <a:pt x="424494" y="673787"/>
                </a:lnTo>
                <a:lnTo>
                  <a:pt x="425328" y="672561"/>
                </a:lnTo>
                <a:lnTo>
                  <a:pt x="407252" y="686519"/>
                </a:lnTo>
                <a:lnTo>
                  <a:pt x="407229" y="686536"/>
                </a:lnTo>
                <a:lnTo>
                  <a:pt x="371705" y="720938"/>
                </a:lnTo>
                <a:lnTo>
                  <a:pt x="399146" y="690374"/>
                </a:lnTo>
                <a:cubicBezTo>
                  <a:pt x="537953" y="520100"/>
                  <a:pt x="628265" y="307808"/>
                  <a:pt x="648674" y="75169"/>
                </a:cubicBezTo>
                <a:close/>
              </a:path>
            </a:pathLst>
          </a:custGeom>
          <a:gradFill flip="none" rotWithShape="1">
            <a:gsLst>
              <a:gs pos="4000">
                <a:schemeClr val="bg1">
                  <a:alpha val="33000"/>
                </a:schemeClr>
              </a:gs>
              <a:gs pos="89000">
                <a:schemeClr val="bg1">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2" name="Hình tự do: Hình 201">
            <a:extLst>
              <a:ext uri="{FF2B5EF4-FFF2-40B4-BE49-F238E27FC236}">
                <a16:creationId xmlns:a16="http://schemas.microsoft.com/office/drawing/2014/main" xmlns="" id="{0F3E34FF-A96F-1D5D-1054-E574D855CC49}"/>
              </a:ext>
            </a:extLst>
          </p:cNvPr>
          <p:cNvSpPr/>
          <p:nvPr/>
        </p:nvSpPr>
        <p:spPr>
          <a:xfrm rot="10800000">
            <a:off x="5980751" y="4005633"/>
            <a:ext cx="2334304" cy="1438482"/>
          </a:xfrm>
          <a:custGeom>
            <a:avLst/>
            <a:gdLst>
              <a:gd name="connsiteX0" fmla="*/ 2205179 w 2238096"/>
              <a:gd name="connsiteY0" fmla="*/ 1464400 h 1464400"/>
              <a:gd name="connsiteX1" fmla="*/ 2201608 w 2238096"/>
              <a:gd name="connsiteY1" fmla="*/ 1446329 h 1464400"/>
              <a:gd name="connsiteX2" fmla="*/ 1118976 w 2238096"/>
              <a:gd name="connsiteY2" fmla="*/ 1196694 h 1464400"/>
              <a:gd name="connsiteX3" fmla="*/ 36345 w 2238096"/>
              <a:gd name="connsiteY3" fmla="*/ 1446329 h 1464400"/>
              <a:gd name="connsiteX4" fmla="*/ 32837 w 2238096"/>
              <a:gd name="connsiteY4" fmla="*/ 1464079 h 1464400"/>
              <a:gd name="connsiteX5" fmla="*/ 17479 w 2238096"/>
              <a:gd name="connsiteY5" fmla="*/ 1403495 h 1464400"/>
              <a:gd name="connsiteX6" fmla="*/ 0 w 2238096"/>
              <a:gd name="connsiteY6" fmla="*/ 1192417 h 1464400"/>
              <a:gd name="connsiteX7" fmla="*/ 0 w 2238096"/>
              <a:gd name="connsiteY7" fmla="*/ 1192416 h 1464400"/>
              <a:gd name="connsiteX8" fmla="*/ 5778 w 2238096"/>
              <a:gd name="connsiteY8" fmla="*/ 1070499 h 1464400"/>
              <a:gd name="connsiteX9" fmla="*/ 1119048 w 2238096"/>
              <a:gd name="connsiteY9" fmla="*/ 0 h 1464400"/>
              <a:gd name="connsiteX10" fmla="*/ 2232318 w 2238096"/>
              <a:gd name="connsiteY10" fmla="*/ 1070499 h 1464400"/>
              <a:gd name="connsiteX11" fmla="*/ 2238096 w 2238096"/>
              <a:gd name="connsiteY11" fmla="*/ 1192416 h 1464400"/>
              <a:gd name="connsiteX12" fmla="*/ 2238096 w 2238096"/>
              <a:gd name="connsiteY12" fmla="*/ 1192417 h 1464400"/>
              <a:gd name="connsiteX13" fmla="*/ 2220618 w 2238096"/>
              <a:gd name="connsiteY13" fmla="*/ 1403495 h 146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8096" h="1464400">
                <a:moveTo>
                  <a:pt x="2205179" y="1464400"/>
                </a:moveTo>
                <a:lnTo>
                  <a:pt x="2201608" y="1446329"/>
                </a:lnTo>
                <a:cubicBezTo>
                  <a:pt x="2145878" y="1306113"/>
                  <a:pt x="1682436" y="1196694"/>
                  <a:pt x="1118976" y="1196694"/>
                </a:cubicBezTo>
                <a:cubicBezTo>
                  <a:pt x="555516" y="1196694"/>
                  <a:pt x="92074" y="1306113"/>
                  <a:pt x="36345" y="1446329"/>
                </a:cubicBezTo>
                <a:lnTo>
                  <a:pt x="32837" y="1464079"/>
                </a:lnTo>
                <a:lnTo>
                  <a:pt x="17479" y="1403495"/>
                </a:lnTo>
                <a:cubicBezTo>
                  <a:pt x="5994" y="1334985"/>
                  <a:pt x="0" y="1264447"/>
                  <a:pt x="0" y="1192417"/>
                </a:cubicBezTo>
                <a:lnTo>
                  <a:pt x="0" y="1192416"/>
                </a:lnTo>
                <a:lnTo>
                  <a:pt x="5778" y="1070499"/>
                </a:lnTo>
                <a:cubicBezTo>
                  <a:pt x="63084" y="469216"/>
                  <a:pt x="539642" y="0"/>
                  <a:pt x="1119048" y="0"/>
                </a:cubicBezTo>
                <a:cubicBezTo>
                  <a:pt x="1698454" y="0"/>
                  <a:pt x="2175012" y="469216"/>
                  <a:pt x="2232318" y="1070499"/>
                </a:cubicBezTo>
                <a:lnTo>
                  <a:pt x="2238096" y="1192416"/>
                </a:lnTo>
                <a:lnTo>
                  <a:pt x="2238096" y="1192417"/>
                </a:lnTo>
                <a:cubicBezTo>
                  <a:pt x="2238096" y="1264447"/>
                  <a:pt x="2232103" y="1334985"/>
                  <a:pt x="2220618" y="1403495"/>
                </a:cubicBezTo>
                <a:close/>
              </a:path>
            </a:pathLst>
          </a:custGeom>
          <a:solidFill>
            <a:srgbClr val="D1CC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Hình Bầu dục 202">
            <a:extLst>
              <a:ext uri="{FF2B5EF4-FFF2-40B4-BE49-F238E27FC236}">
                <a16:creationId xmlns:a16="http://schemas.microsoft.com/office/drawing/2014/main" xmlns="" id="{DC3EB92B-7200-C2D4-C134-EA55F1D1E11B}"/>
              </a:ext>
            </a:extLst>
          </p:cNvPr>
          <p:cNvSpPr/>
          <p:nvPr/>
        </p:nvSpPr>
        <p:spPr>
          <a:xfrm>
            <a:off x="6012872" y="3732488"/>
            <a:ext cx="2270060" cy="546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 name="Hình tự do: Hình 205">
            <a:extLst>
              <a:ext uri="{FF2B5EF4-FFF2-40B4-BE49-F238E27FC236}">
                <a16:creationId xmlns:a16="http://schemas.microsoft.com/office/drawing/2014/main" xmlns="" id="{D6860ADD-714A-7E5A-FEAD-B3CE4AB8DD0F}"/>
              </a:ext>
            </a:extLst>
          </p:cNvPr>
          <p:cNvSpPr/>
          <p:nvPr/>
        </p:nvSpPr>
        <p:spPr>
          <a:xfrm>
            <a:off x="1100877" y="2671729"/>
            <a:ext cx="2334304" cy="2749540"/>
          </a:xfrm>
          <a:custGeom>
            <a:avLst/>
            <a:gdLst>
              <a:gd name="connsiteX0" fmla="*/ 651956 w 2238096"/>
              <a:gd name="connsiteY0" fmla="*/ 0 h 2799080"/>
              <a:gd name="connsiteX1" fmla="*/ 1586138 w 2238096"/>
              <a:gd name="connsiteY1" fmla="*/ 0 h 2799080"/>
              <a:gd name="connsiteX2" fmla="*/ 1589420 w 2238096"/>
              <a:gd name="connsiteY2" fmla="*/ 75169 h 2799080"/>
              <a:gd name="connsiteX3" fmla="*/ 1838948 w 2238096"/>
              <a:gd name="connsiteY3" fmla="*/ 690374 h 2799080"/>
              <a:gd name="connsiteX4" fmla="*/ 1866382 w 2238096"/>
              <a:gd name="connsiteY4" fmla="*/ 720931 h 2799080"/>
              <a:gd name="connsiteX5" fmla="*/ 1830866 w 2238096"/>
              <a:gd name="connsiteY5" fmla="*/ 686536 h 2799080"/>
              <a:gd name="connsiteX6" fmla="*/ 1830843 w 2238096"/>
              <a:gd name="connsiteY6" fmla="*/ 686519 h 2799080"/>
              <a:gd name="connsiteX7" fmla="*/ 1823677 w 2238096"/>
              <a:gd name="connsiteY7" fmla="*/ 680986 h 2799080"/>
              <a:gd name="connsiteX8" fmla="*/ 1823809 w 2238096"/>
              <a:gd name="connsiteY8" fmla="*/ 681325 h 2799080"/>
              <a:gd name="connsiteX9" fmla="*/ 1830843 w 2238096"/>
              <a:gd name="connsiteY9" fmla="*/ 686519 h 2799080"/>
              <a:gd name="connsiteX10" fmla="*/ 1830865 w 2238096"/>
              <a:gd name="connsiteY10" fmla="*/ 686536 h 2799080"/>
              <a:gd name="connsiteX11" fmla="*/ 1866388 w 2238096"/>
              <a:gd name="connsiteY11" fmla="*/ 720938 h 2799080"/>
              <a:gd name="connsiteX12" fmla="*/ 1866382 w 2238096"/>
              <a:gd name="connsiteY12" fmla="*/ 720931 h 2799080"/>
              <a:gd name="connsiteX13" fmla="*/ 1866389 w 2238096"/>
              <a:gd name="connsiteY13" fmla="*/ 720938 h 2799080"/>
              <a:gd name="connsiteX14" fmla="*/ 1910334 w 2238096"/>
              <a:gd name="connsiteY14" fmla="*/ 763497 h 2799080"/>
              <a:gd name="connsiteX15" fmla="*/ 1935957 w 2238096"/>
              <a:gd name="connsiteY15" fmla="*/ 793538 h 2799080"/>
              <a:gd name="connsiteX16" fmla="*/ 1982560 w 2238096"/>
              <a:gd name="connsiteY16" fmla="*/ 848175 h 2799080"/>
              <a:gd name="connsiteX17" fmla="*/ 2238096 w 2238096"/>
              <a:gd name="connsiteY17" fmla="*/ 1606663 h 2799080"/>
              <a:gd name="connsiteX18" fmla="*/ 2238096 w 2238096"/>
              <a:gd name="connsiteY18" fmla="*/ 1606664 h 2799080"/>
              <a:gd name="connsiteX19" fmla="*/ 2232318 w 2238096"/>
              <a:gd name="connsiteY19" fmla="*/ 1728581 h 2799080"/>
              <a:gd name="connsiteX20" fmla="*/ 1119048 w 2238096"/>
              <a:gd name="connsiteY20" fmla="*/ 2799080 h 2799080"/>
              <a:gd name="connsiteX21" fmla="*/ 5778 w 2238096"/>
              <a:gd name="connsiteY21" fmla="*/ 1728581 h 2799080"/>
              <a:gd name="connsiteX22" fmla="*/ 0 w 2238096"/>
              <a:gd name="connsiteY22" fmla="*/ 1606664 h 2799080"/>
              <a:gd name="connsiteX23" fmla="*/ 0 w 2238096"/>
              <a:gd name="connsiteY23" fmla="*/ 1606663 h 2799080"/>
              <a:gd name="connsiteX24" fmla="*/ 255536 w 2238096"/>
              <a:gd name="connsiteY24" fmla="*/ 848175 h 2799080"/>
              <a:gd name="connsiteX25" fmla="*/ 302138 w 2238096"/>
              <a:gd name="connsiteY25" fmla="*/ 793538 h 2799080"/>
              <a:gd name="connsiteX26" fmla="*/ 327762 w 2238096"/>
              <a:gd name="connsiteY26" fmla="*/ 763497 h 2799080"/>
              <a:gd name="connsiteX27" fmla="*/ 371706 w 2238096"/>
              <a:gd name="connsiteY27" fmla="*/ 720938 h 2799080"/>
              <a:gd name="connsiteX28" fmla="*/ 407230 w 2238096"/>
              <a:gd name="connsiteY28" fmla="*/ 686536 h 2799080"/>
              <a:gd name="connsiteX29" fmla="*/ 407252 w 2238096"/>
              <a:gd name="connsiteY29" fmla="*/ 686519 h 2799080"/>
              <a:gd name="connsiteX30" fmla="*/ 424494 w 2238096"/>
              <a:gd name="connsiteY30" fmla="*/ 673787 h 2799080"/>
              <a:gd name="connsiteX31" fmla="*/ 425328 w 2238096"/>
              <a:gd name="connsiteY31" fmla="*/ 672561 h 2799080"/>
              <a:gd name="connsiteX32" fmla="*/ 407252 w 2238096"/>
              <a:gd name="connsiteY32" fmla="*/ 686519 h 2799080"/>
              <a:gd name="connsiteX33" fmla="*/ 407229 w 2238096"/>
              <a:gd name="connsiteY33" fmla="*/ 686536 h 2799080"/>
              <a:gd name="connsiteX34" fmla="*/ 371705 w 2238096"/>
              <a:gd name="connsiteY34" fmla="*/ 720938 h 2799080"/>
              <a:gd name="connsiteX35" fmla="*/ 399146 w 2238096"/>
              <a:gd name="connsiteY35" fmla="*/ 690374 h 2799080"/>
              <a:gd name="connsiteX36" fmla="*/ 648674 w 2238096"/>
              <a:gd name="connsiteY36" fmla="*/ 75169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8096" h="2799080">
                <a:moveTo>
                  <a:pt x="651956" y="0"/>
                </a:moveTo>
                <a:lnTo>
                  <a:pt x="1586138" y="0"/>
                </a:lnTo>
                <a:lnTo>
                  <a:pt x="1589420" y="75169"/>
                </a:lnTo>
                <a:cubicBezTo>
                  <a:pt x="1609828" y="307808"/>
                  <a:pt x="1700140" y="520100"/>
                  <a:pt x="1838948" y="690374"/>
                </a:cubicBezTo>
                <a:lnTo>
                  <a:pt x="1866382" y="720931"/>
                </a:lnTo>
                <a:lnTo>
                  <a:pt x="1830866" y="686536"/>
                </a:lnTo>
                <a:lnTo>
                  <a:pt x="1830843" y="686519"/>
                </a:lnTo>
                <a:lnTo>
                  <a:pt x="1823677" y="680986"/>
                </a:lnTo>
                <a:lnTo>
                  <a:pt x="1823809" y="681325"/>
                </a:lnTo>
                <a:lnTo>
                  <a:pt x="1830843" y="686519"/>
                </a:lnTo>
                <a:lnTo>
                  <a:pt x="1830865" y="686536"/>
                </a:lnTo>
                <a:lnTo>
                  <a:pt x="1866388" y="720938"/>
                </a:lnTo>
                <a:lnTo>
                  <a:pt x="1866382" y="720931"/>
                </a:lnTo>
                <a:lnTo>
                  <a:pt x="1866389" y="720938"/>
                </a:lnTo>
                <a:lnTo>
                  <a:pt x="1910334" y="763497"/>
                </a:lnTo>
                <a:lnTo>
                  <a:pt x="1935957" y="793538"/>
                </a:lnTo>
                <a:lnTo>
                  <a:pt x="1982560" y="848175"/>
                </a:lnTo>
                <a:cubicBezTo>
                  <a:pt x="2142198" y="1054295"/>
                  <a:pt x="2238096" y="1318545"/>
                  <a:pt x="2238096" y="1606663"/>
                </a:cubicBezTo>
                <a:lnTo>
                  <a:pt x="2238096" y="1606664"/>
                </a:lnTo>
                <a:lnTo>
                  <a:pt x="2232318" y="1728581"/>
                </a:lnTo>
                <a:cubicBezTo>
                  <a:pt x="2175012" y="2329864"/>
                  <a:pt x="1698454" y="2799080"/>
                  <a:pt x="1119048" y="2799080"/>
                </a:cubicBezTo>
                <a:cubicBezTo>
                  <a:pt x="539642" y="2799080"/>
                  <a:pt x="63084" y="2329864"/>
                  <a:pt x="5778" y="1728581"/>
                </a:cubicBezTo>
                <a:lnTo>
                  <a:pt x="0" y="1606664"/>
                </a:lnTo>
                <a:lnTo>
                  <a:pt x="0" y="1606663"/>
                </a:lnTo>
                <a:cubicBezTo>
                  <a:pt x="0" y="1318545"/>
                  <a:pt x="95897" y="1054295"/>
                  <a:pt x="255536" y="848175"/>
                </a:cubicBezTo>
                <a:lnTo>
                  <a:pt x="302138" y="793538"/>
                </a:lnTo>
                <a:lnTo>
                  <a:pt x="327762" y="763497"/>
                </a:lnTo>
                <a:lnTo>
                  <a:pt x="371706" y="720938"/>
                </a:lnTo>
                <a:lnTo>
                  <a:pt x="407230" y="686536"/>
                </a:lnTo>
                <a:lnTo>
                  <a:pt x="407252" y="686519"/>
                </a:lnTo>
                <a:lnTo>
                  <a:pt x="424494" y="673787"/>
                </a:lnTo>
                <a:lnTo>
                  <a:pt x="425328" y="672561"/>
                </a:lnTo>
                <a:lnTo>
                  <a:pt x="407252" y="686519"/>
                </a:lnTo>
                <a:lnTo>
                  <a:pt x="407229" y="686536"/>
                </a:lnTo>
                <a:lnTo>
                  <a:pt x="371705" y="720938"/>
                </a:lnTo>
                <a:lnTo>
                  <a:pt x="399146" y="690374"/>
                </a:lnTo>
                <a:cubicBezTo>
                  <a:pt x="537953" y="520100"/>
                  <a:pt x="628265" y="307808"/>
                  <a:pt x="648674" y="75169"/>
                </a:cubicBezTo>
                <a:close/>
              </a:path>
            </a:pathLst>
          </a:custGeom>
          <a:gradFill flip="none" rotWithShape="1">
            <a:gsLst>
              <a:gs pos="54000">
                <a:srgbClr val="FFFFFF">
                  <a:alpha val="0"/>
                </a:srgbClr>
              </a:gs>
              <a:gs pos="76000">
                <a:schemeClr val="bg1">
                  <a:alpha val="9300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Hình tự do: Hình 206">
            <a:extLst>
              <a:ext uri="{FF2B5EF4-FFF2-40B4-BE49-F238E27FC236}">
                <a16:creationId xmlns:a16="http://schemas.microsoft.com/office/drawing/2014/main" xmlns="" id="{8AA21E37-89FB-FCF3-5EB3-71FE34051AAE}"/>
              </a:ext>
            </a:extLst>
          </p:cNvPr>
          <p:cNvSpPr/>
          <p:nvPr/>
        </p:nvSpPr>
        <p:spPr>
          <a:xfrm rot="10800000">
            <a:off x="1755108" y="2547693"/>
            <a:ext cx="996453" cy="97022"/>
          </a:xfrm>
          <a:custGeom>
            <a:avLst/>
            <a:gdLst>
              <a:gd name="connsiteX0" fmla="*/ 7382 w 955384"/>
              <a:gd name="connsiteY0" fmla="*/ 0 h 98770"/>
              <a:gd name="connsiteX1" fmla="*/ 948003 w 955384"/>
              <a:gd name="connsiteY1" fmla="*/ 0 h 98770"/>
              <a:gd name="connsiteX2" fmla="*/ 955384 w 955384"/>
              <a:gd name="connsiteY2" fmla="*/ 98770 h 98770"/>
              <a:gd name="connsiteX3" fmla="*/ 0 w 955384"/>
              <a:gd name="connsiteY3" fmla="*/ 98770 h 98770"/>
              <a:gd name="connsiteX4" fmla="*/ 7382 w 955384"/>
              <a:gd name="connsiteY4" fmla="*/ 0 h 98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84" h="98770">
                <a:moveTo>
                  <a:pt x="7382" y="0"/>
                </a:moveTo>
                <a:lnTo>
                  <a:pt x="948003" y="0"/>
                </a:lnTo>
                <a:lnTo>
                  <a:pt x="955384" y="98770"/>
                </a:lnTo>
                <a:lnTo>
                  <a:pt x="0" y="98770"/>
                </a:lnTo>
                <a:lnTo>
                  <a:pt x="7382"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Hình tự do: Hình 207">
            <a:extLst>
              <a:ext uri="{FF2B5EF4-FFF2-40B4-BE49-F238E27FC236}">
                <a16:creationId xmlns:a16="http://schemas.microsoft.com/office/drawing/2014/main" xmlns="" id="{6A666AC2-E126-BA27-14FB-650BC9760870}"/>
              </a:ext>
            </a:extLst>
          </p:cNvPr>
          <p:cNvSpPr/>
          <p:nvPr/>
        </p:nvSpPr>
        <p:spPr>
          <a:xfrm rot="10800000">
            <a:off x="1697006" y="2072455"/>
            <a:ext cx="1112658" cy="213544"/>
          </a:xfrm>
          <a:custGeom>
            <a:avLst/>
            <a:gdLst>
              <a:gd name="connsiteX0" fmla="*/ 0 w 1066800"/>
              <a:gd name="connsiteY0" fmla="*/ 0 h 217391"/>
              <a:gd name="connsiteX1" fmla="*/ 1066800 w 1066800"/>
              <a:gd name="connsiteY1" fmla="*/ 0 h 217391"/>
              <a:gd name="connsiteX2" fmla="*/ 1066800 w 1066800"/>
              <a:gd name="connsiteY2" fmla="*/ 34996 h 217391"/>
              <a:gd name="connsiteX3" fmla="*/ 1066800 w 1066800"/>
              <a:gd name="connsiteY3" fmla="*/ 109590 h 217391"/>
              <a:gd name="connsiteX4" fmla="*/ 958999 w 1066800"/>
              <a:gd name="connsiteY4" fmla="*/ 217391 h 217391"/>
              <a:gd name="connsiteX5" fmla="*/ 107801 w 1066800"/>
              <a:gd name="connsiteY5" fmla="*/ 217391 h 217391"/>
              <a:gd name="connsiteX6" fmla="*/ 0 w 1066800"/>
              <a:gd name="connsiteY6" fmla="*/ 109590 h 217391"/>
              <a:gd name="connsiteX7" fmla="*/ 0 w 1066800"/>
              <a:gd name="connsiteY7" fmla="*/ 34996 h 217391"/>
              <a:gd name="connsiteX8" fmla="*/ 0 w 1066800"/>
              <a:gd name="connsiteY8" fmla="*/ 0 h 21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217391">
                <a:moveTo>
                  <a:pt x="0" y="0"/>
                </a:moveTo>
                <a:lnTo>
                  <a:pt x="1066800" y="0"/>
                </a:lnTo>
                <a:lnTo>
                  <a:pt x="1066800" y="34996"/>
                </a:lnTo>
                <a:lnTo>
                  <a:pt x="1066800" y="109590"/>
                </a:lnTo>
                <a:cubicBezTo>
                  <a:pt x="1066800" y="169127"/>
                  <a:pt x="1018536" y="217391"/>
                  <a:pt x="958999" y="217391"/>
                </a:cubicBezTo>
                <a:lnTo>
                  <a:pt x="107801" y="217391"/>
                </a:lnTo>
                <a:cubicBezTo>
                  <a:pt x="48264" y="217391"/>
                  <a:pt x="0" y="169127"/>
                  <a:pt x="0" y="109590"/>
                </a:cubicBezTo>
                <a:lnTo>
                  <a:pt x="0" y="34996"/>
                </a:lnTo>
                <a:lnTo>
                  <a:pt x="0"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Hình tự do: Hình 208">
            <a:extLst>
              <a:ext uri="{FF2B5EF4-FFF2-40B4-BE49-F238E27FC236}">
                <a16:creationId xmlns:a16="http://schemas.microsoft.com/office/drawing/2014/main" xmlns="" id="{6769DAB0-E861-4D8D-66F5-64BDF7836326}"/>
              </a:ext>
            </a:extLst>
          </p:cNvPr>
          <p:cNvSpPr/>
          <p:nvPr/>
        </p:nvSpPr>
        <p:spPr>
          <a:xfrm rot="10800000">
            <a:off x="1715388" y="2368335"/>
            <a:ext cx="1079826" cy="97022"/>
          </a:xfrm>
          <a:custGeom>
            <a:avLst/>
            <a:gdLst>
              <a:gd name="connsiteX0" fmla="*/ 23114 w 1035321"/>
              <a:gd name="connsiteY0" fmla="*/ 0 h 98770"/>
              <a:gd name="connsiteX1" fmla="*/ 1012207 w 1035321"/>
              <a:gd name="connsiteY1" fmla="*/ 0 h 98770"/>
              <a:gd name="connsiteX2" fmla="*/ 1033623 w 1035321"/>
              <a:gd name="connsiteY2" fmla="*/ 94074 h 98770"/>
              <a:gd name="connsiteX3" fmla="*/ 1035321 w 1035321"/>
              <a:gd name="connsiteY3" fmla="*/ 98770 h 98770"/>
              <a:gd name="connsiteX4" fmla="*/ 1032482 w 1035321"/>
              <a:gd name="connsiteY4" fmla="*/ 98770 h 98770"/>
              <a:gd name="connsiteX5" fmla="*/ 1019486 w 1035321"/>
              <a:gd name="connsiteY5" fmla="*/ 79494 h 98770"/>
              <a:gd name="connsiteX6" fmla="*/ 943259 w 1035321"/>
              <a:gd name="connsiteY6" fmla="*/ 47920 h 98770"/>
              <a:gd name="connsiteX7" fmla="*/ 943258 w 1035321"/>
              <a:gd name="connsiteY7" fmla="*/ 47920 h 98770"/>
              <a:gd name="connsiteX8" fmla="*/ 1019485 w 1035321"/>
              <a:gd name="connsiteY8" fmla="*/ 79494 h 98770"/>
              <a:gd name="connsiteX9" fmla="*/ 1032481 w 1035321"/>
              <a:gd name="connsiteY9" fmla="*/ 98770 h 98770"/>
              <a:gd name="connsiteX10" fmla="*/ 2839 w 1035321"/>
              <a:gd name="connsiteY10" fmla="*/ 98770 h 98770"/>
              <a:gd name="connsiteX11" fmla="*/ 15834 w 1035321"/>
              <a:gd name="connsiteY11" fmla="*/ 79494 h 98770"/>
              <a:gd name="connsiteX12" fmla="*/ 92061 w 1035321"/>
              <a:gd name="connsiteY12" fmla="*/ 47920 h 98770"/>
              <a:gd name="connsiteX13" fmla="*/ 92060 w 1035321"/>
              <a:gd name="connsiteY13" fmla="*/ 47920 h 98770"/>
              <a:gd name="connsiteX14" fmla="*/ 15833 w 1035321"/>
              <a:gd name="connsiteY14" fmla="*/ 79494 h 98770"/>
              <a:gd name="connsiteX15" fmla="*/ 2838 w 1035321"/>
              <a:gd name="connsiteY15" fmla="*/ 98770 h 98770"/>
              <a:gd name="connsiteX16" fmla="*/ 0 w 1035321"/>
              <a:gd name="connsiteY16" fmla="*/ 98770 h 98770"/>
              <a:gd name="connsiteX17" fmla="*/ 1697 w 1035321"/>
              <a:gd name="connsiteY17" fmla="*/ 94074 h 98770"/>
              <a:gd name="connsiteX18" fmla="*/ 23114 w 1035321"/>
              <a:gd name="connsiteY18" fmla="*/ 0 h 9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5321" h="98770">
                <a:moveTo>
                  <a:pt x="23114" y="0"/>
                </a:moveTo>
                <a:lnTo>
                  <a:pt x="1012207" y="0"/>
                </a:lnTo>
                <a:lnTo>
                  <a:pt x="1033623" y="94074"/>
                </a:lnTo>
                <a:lnTo>
                  <a:pt x="1035321" y="98770"/>
                </a:lnTo>
                <a:lnTo>
                  <a:pt x="1032482" y="98770"/>
                </a:lnTo>
                <a:lnTo>
                  <a:pt x="1019486" y="79494"/>
                </a:lnTo>
                <a:cubicBezTo>
                  <a:pt x="999978" y="59986"/>
                  <a:pt x="973028" y="47920"/>
                  <a:pt x="943259" y="47920"/>
                </a:cubicBezTo>
                <a:lnTo>
                  <a:pt x="943258" y="47920"/>
                </a:lnTo>
                <a:cubicBezTo>
                  <a:pt x="973027" y="47920"/>
                  <a:pt x="999977" y="59986"/>
                  <a:pt x="1019485" y="79494"/>
                </a:cubicBezTo>
                <a:lnTo>
                  <a:pt x="1032481" y="98770"/>
                </a:lnTo>
                <a:lnTo>
                  <a:pt x="2839" y="98770"/>
                </a:lnTo>
                <a:lnTo>
                  <a:pt x="15834" y="79494"/>
                </a:lnTo>
                <a:cubicBezTo>
                  <a:pt x="35342" y="59986"/>
                  <a:pt x="62293" y="47920"/>
                  <a:pt x="92061" y="47920"/>
                </a:cubicBezTo>
                <a:lnTo>
                  <a:pt x="92060" y="47920"/>
                </a:lnTo>
                <a:cubicBezTo>
                  <a:pt x="62292" y="47920"/>
                  <a:pt x="35341" y="59986"/>
                  <a:pt x="15833" y="79494"/>
                </a:cubicBezTo>
                <a:lnTo>
                  <a:pt x="2838" y="98770"/>
                </a:lnTo>
                <a:lnTo>
                  <a:pt x="0" y="98770"/>
                </a:lnTo>
                <a:lnTo>
                  <a:pt x="1697" y="94074"/>
                </a:lnTo>
                <a:lnTo>
                  <a:pt x="23114"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Hình tự do: Hình 209">
            <a:extLst>
              <a:ext uri="{FF2B5EF4-FFF2-40B4-BE49-F238E27FC236}">
                <a16:creationId xmlns:a16="http://schemas.microsoft.com/office/drawing/2014/main" xmlns="" id="{1511F477-9F41-1D56-8086-FA4914E82A4C}"/>
              </a:ext>
            </a:extLst>
          </p:cNvPr>
          <p:cNvSpPr/>
          <p:nvPr/>
        </p:nvSpPr>
        <p:spPr>
          <a:xfrm>
            <a:off x="1070399" y="2666297"/>
            <a:ext cx="2334304" cy="2749540"/>
          </a:xfrm>
          <a:custGeom>
            <a:avLst/>
            <a:gdLst>
              <a:gd name="connsiteX0" fmla="*/ 651956 w 2238096"/>
              <a:gd name="connsiteY0" fmla="*/ 0 h 2799080"/>
              <a:gd name="connsiteX1" fmla="*/ 1586138 w 2238096"/>
              <a:gd name="connsiteY1" fmla="*/ 0 h 2799080"/>
              <a:gd name="connsiteX2" fmla="*/ 1589420 w 2238096"/>
              <a:gd name="connsiteY2" fmla="*/ 75169 h 2799080"/>
              <a:gd name="connsiteX3" fmla="*/ 1838948 w 2238096"/>
              <a:gd name="connsiteY3" fmla="*/ 690374 h 2799080"/>
              <a:gd name="connsiteX4" fmla="*/ 1866382 w 2238096"/>
              <a:gd name="connsiteY4" fmla="*/ 720931 h 2799080"/>
              <a:gd name="connsiteX5" fmla="*/ 1830866 w 2238096"/>
              <a:gd name="connsiteY5" fmla="*/ 686536 h 2799080"/>
              <a:gd name="connsiteX6" fmla="*/ 1830843 w 2238096"/>
              <a:gd name="connsiteY6" fmla="*/ 686519 h 2799080"/>
              <a:gd name="connsiteX7" fmla="*/ 1823677 w 2238096"/>
              <a:gd name="connsiteY7" fmla="*/ 680986 h 2799080"/>
              <a:gd name="connsiteX8" fmla="*/ 1823809 w 2238096"/>
              <a:gd name="connsiteY8" fmla="*/ 681325 h 2799080"/>
              <a:gd name="connsiteX9" fmla="*/ 1830843 w 2238096"/>
              <a:gd name="connsiteY9" fmla="*/ 686519 h 2799080"/>
              <a:gd name="connsiteX10" fmla="*/ 1830865 w 2238096"/>
              <a:gd name="connsiteY10" fmla="*/ 686536 h 2799080"/>
              <a:gd name="connsiteX11" fmla="*/ 1866388 w 2238096"/>
              <a:gd name="connsiteY11" fmla="*/ 720938 h 2799080"/>
              <a:gd name="connsiteX12" fmla="*/ 1866382 w 2238096"/>
              <a:gd name="connsiteY12" fmla="*/ 720931 h 2799080"/>
              <a:gd name="connsiteX13" fmla="*/ 1866389 w 2238096"/>
              <a:gd name="connsiteY13" fmla="*/ 720938 h 2799080"/>
              <a:gd name="connsiteX14" fmla="*/ 1910334 w 2238096"/>
              <a:gd name="connsiteY14" fmla="*/ 763497 h 2799080"/>
              <a:gd name="connsiteX15" fmla="*/ 1935957 w 2238096"/>
              <a:gd name="connsiteY15" fmla="*/ 793538 h 2799080"/>
              <a:gd name="connsiteX16" fmla="*/ 1982560 w 2238096"/>
              <a:gd name="connsiteY16" fmla="*/ 848175 h 2799080"/>
              <a:gd name="connsiteX17" fmla="*/ 2238096 w 2238096"/>
              <a:gd name="connsiteY17" fmla="*/ 1606663 h 2799080"/>
              <a:gd name="connsiteX18" fmla="*/ 2238096 w 2238096"/>
              <a:gd name="connsiteY18" fmla="*/ 1606664 h 2799080"/>
              <a:gd name="connsiteX19" fmla="*/ 2232318 w 2238096"/>
              <a:gd name="connsiteY19" fmla="*/ 1728581 h 2799080"/>
              <a:gd name="connsiteX20" fmla="*/ 1119048 w 2238096"/>
              <a:gd name="connsiteY20" fmla="*/ 2799080 h 2799080"/>
              <a:gd name="connsiteX21" fmla="*/ 5778 w 2238096"/>
              <a:gd name="connsiteY21" fmla="*/ 1728581 h 2799080"/>
              <a:gd name="connsiteX22" fmla="*/ 0 w 2238096"/>
              <a:gd name="connsiteY22" fmla="*/ 1606664 h 2799080"/>
              <a:gd name="connsiteX23" fmla="*/ 0 w 2238096"/>
              <a:gd name="connsiteY23" fmla="*/ 1606663 h 2799080"/>
              <a:gd name="connsiteX24" fmla="*/ 255536 w 2238096"/>
              <a:gd name="connsiteY24" fmla="*/ 848175 h 2799080"/>
              <a:gd name="connsiteX25" fmla="*/ 302138 w 2238096"/>
              <a:gd name="connsiteY25" fmla="*/ 793538 h 2799080"/>
              <a:gd name="connsiteX26" fmla="*/ 327762 w 2238096"/>
              <a:gd name="connsiteY26" fmla="*/ 763497 h 2799080"/>
              <a:gd name="connsiteX27" fmla="*/ 371706 w 2238096"/>
              <a:gd name="connsiteY27" fmla="*/ 720938 h 2799080"/>
              <a:gd name="connsiteX28" fmla="*/ 407230 w 2238096"/>
              <a:gd name="connsiteY28" fmla="*/ 686536 h 2799080"/>
              <a:gd name="connsiteX29" fmla="*/ 407252 w 2238096"/>
              <a:gd name="connsiteY29" fmla="*/ 686519 h 2799080"/>
              <a:gd name="connsiteX30" fmla="*/ 424494 w 2238096"/>
              <a:gd name="connsiteY30" fmla="*/ 673787 h 2799080"/>
              <a:gd name="connsiteX31" fmla="*/ 425328 w 2238096"/>
              <a:gd name="connsiteY31" fmla="*/ 672561 h 2799080"/>
              <a:gd name="connsiteX32" fmla="*/ 407252 w 2238096"/>
              <a:gd name="connsiteY32" fmla="*/ 686519 h 2799080"/>
              <a:gd name="connsiteX33" fmla="*/ 407229 w 2238096"/>
              <a:gd name="connsiteY33" fmla="*/ 686536 h 2799080"/>
              <a:gd name="connsiteX34" fmla="*/ 371705 w 2238096"/>
              <a:gd name="connsiteY34" fmla="*/ 720938 h 2799080"/>
              <a:gd name="connsiteX35" fmla="*/ 399146 w 2238096"/>
              <a:gd name="connsiteY35" fmla="*/ 690374 h 2799080"/>
              <a:gd name="connsiteX36" fmla="*/ 648674 w 2238096"/>
              <a:gd name="connsiteY36" fmla="*/ 75169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8096" h="2799080">
                <a:moveTo>
                  <a:pt x="651956" y="0"/>
                </a:moveTo>
                <a:lnTo>
                  <a:pt x="1586138" y="0"/>
                </a:lnTo>
                <a:lnTo>
                  <a:pt x="1589420" y="75169"/>
                </a:lnTo>
                <a:cubicBezTo>
                  <a:pt x="1609828" y="307808"/>
                  <a:pt x="1700140" y="520100"/>
                  <a:pt x="1838948" y="690374"/>
                </a:cubicBezTo>
                <a:lnTo>
                  <a:pt x="1866382" y="720931"/>
                </a:lnTo>
                <a:lnTo>
                  <a:pt x="1830866" y="686536"/>
                </a:lnTo>
                <a:lnTo>
                  <a:pt x="1830843" y="686519"/>
                </a:lnTo>
                <a:lnTo>
                  <a:pt x="1823677" y="680986"/>
                </a:lnTo>
                <a:lnTo>
                  <a:pt x="1823809" y="681325"/>
                </a:lnTo>
                <a:lnTo>
                  <a:pt x="1830843" y="686519"/>
                </a:lnTo>
                <a:lnTo>
                  <a:pt x="1830865" y="686536"/>
                </a:lnTo>
                <a:lnTo>
                  <a:pt x="1866388" y="720938"/>
                </a:lnTo>
                <a:lnTo>
                  <a:pt x="1866382" y="720931"/>
                </a:lnTo>
                <a:lnTo>
                  <a:pt x="1866389" y="720938"/>
                </a:lnTo>
                <a:lnTo>
                  <a:pt x="1910334" y="763497"/>
                </a:lnTo>
                <a:lnTo>
                  <a:pt x="1935957" y="793538"/>
                </a:lnTo>
                <a:lnTo>
                  <a:pt x="1982560" y="848175"/>
                </a:lnTo>
                <a:cubicBezTo>
                  <a:pt x="2142198" y="1054295"/>
                  <a:pt x="2238096" y="1318545"/>
                  <a:pt x="2238096" y="1606663"/>
                </a:cubicBezTo>
                <a:lnTo>
                  <a:pt x="2238096" y="1606664"/>
                </a:lnTo>
                <a:lnTo>
                  <a:pt x="2232318" y="1728581"/>
                </a:lnTo>
                <a:cubicBezTo>
                  <a:pt x="2175012" y="2329864"/>
                  <a:pt x="1698454" y="2799080"/>
                  <a:pt x="1119048" y="2799080"/>
                </a:cubicBezTo>
                <a:cubicBezTo>
                  <a:pt x="539642" y="2799080"/>
                  <a:pt x="63084" y="2329864"/>
                  <a:pt x="5778" y="1728581"/>
                </a:cubicBezTo>
                <a:lnTo>
                  <a:pt x="0" y="1606664"/>
                </a:lnTo>
                <a:lnTo>
                  <a:pt x="0" y="1606663"/>
                </a:lnTo>
                <a:cubicBezTo>
                  <a:pt x="0" y="1318545"/>
                  <a:pt x="95897" y="1054295"/>
                  <a:pt x="255536" y="848175"/>
                </a:cubicBezTo>
                <a:lnTo>
                  <a:pt x="302138" y="793538"/>
                </a:lnTo>
                <a:lnTo>
                  <a:pt x="327762" y="763497"/>
                </a:lnTo>
                <a:lnTo>
                  <a:pt x="371706" y="720938"/>
                </a:lnTo>
                <a:lnTo>
                  <a:pt x="407230" y="686536"/>
                </a:lnTo>
                <a:lnTo>
                  <a:pt x="407252" y="686519"/>
                </a:lnTo>
                <a:lnTo>
                  <a:pt x="424494" y="673787"/>
                </a:lnTo>
                <a:lnTo>
                  <a:pt x="425328" y="672561"/>
                </a:lnTo>
                <a:lnTo>
                  <a:pt x="407252" y="686519"/>
                </a:lnTo>
                <a:lnTo>
                  <a:pt x="407229" y="686536"/>
                </a:lnTo>
                <a:lnTo>
                  <a:pt x="371705" y="720938"/>
                </a:lnTo>
                <a:lnTo>
                  <a:pt x="399146" y="690374"/>
                </a:lnTo>
                <a:cubicBezTo>
                  <a:pt x="537953" y="520100"/>
                  <a:pt x="628265" y="307808"/>
                  <a:pt x="648674" y="75169"/>
                </a:cubicBezTo>
                <a:close/>
              </a:path>
            </a:pathLst>
          </a:custGeom>
          <a:gradFill flip="none" rotWithShape="1">
            <a:gsLst>
              <a:gs pos="4000">
                <a:schemeClr val="bg1">
                  <a:alpha val="33000"/>
                </a:schemeClr>
              </a:gs>
              <a:gs pos="89000">
                <a:schemeClr val="bg1">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1" name="Hình tự do: Hình 210">
            <a:extLst>
              <a:ext uri="{FF2B5EF4-FFF2-40B4-BE49-F238E27FC236}">
                <a16:creationId xmlns:a16="http://schemas.microsoft.com/office/drawing/2014/main" xmlns="" id="{27FCA8E3-5661-2231-4D56-F34D84F51D3A}"/>
              </a:ext>
            </a:extLst>
          </p:cNvPr>
          <p:cNvSpPr/>
          <p:nvPr/>
        </p:nvSpPr>
        <p:spPr>
          <a:xfrm rot="10800000">
            <a:off x="1084817" y="3960373"/>
            <a:ext cx="2334304" cy="1438482"/>
          </a:xfrm>
          <a:custGeom>
            <a:avLst/>
            <a:gdLst>
              <a:gd name="connsiteX0" fmla="*/ 2205179 w 2238096"/>
              <a:gd name="connsiteY0" fmla="*/ 1464400 h 1464400"/>
              <a:gd name="connsiteX1" fmla="*/ 2201608 w 2238096"/>
              <a:gd name="connsiteY1" fmla="*/ 1446329 h 1464400"/>
              <a:gd name="connsiteX2" fmla="*/ 1118976 w 2238096"/>
              <a:gd name="connsiteY2" fmla="*/ 1196694 h 1464400"/>
              <a:gd name="connsiteX3" fmla="*/ 36345 w 2238096"/>
              <a:gd name="connsiteY3" fmla="*/ 1446329 h 1464400"/>
              <a:gd name="connsiteX4" fmla="*/ 32837 w 2238096"/>
              <a:gd name="connsiteY4" fmla="*/ 1464079 h 1464400"/>
              <a:gd name="connsiteX5" fmla="*/ 17479 w 2238096"/>
              <a:gd name="connsiteY5" fmla="*/ 1403495 h 1464400"/>
              <a:gd name="connsiteX6" fmla="*/ 0 w 2238096"/>
              <a:gd name="connsiteY6" fmla="*/ 1192417 h 1464400"/>
              <a:gd name="connsiteX7" fmla="*/ 0 w 2238096"/>
              <a:gd name="connsiteY7" fmla="*/ 1192416 h 1464400"/>
              <a:gd name="connsiteX8" fmla="*/ 5778 w 2238096"/>
              <a:gd name="connsiteY8" fmla="*/ 1070499 h 1464400"/>
              <a:gd name="connsiteX9" fmla="*/ 1119048 w 2238096"/>
              <a:gd name="connsiteY9" fmla="*/ 0 h 1464400"/>
              <a:gd name="connsiteX10" fmla="*/ 2232318 w 2238096"/>
              <a:gd name="connsiteY10" fmla="*/ 1070499 h 1464400"/>
              <a:gd name="connsiteX11" fmla="*/ 2238096 w 2238096"/>
              <a:gd name="connsiteY11" fmla="*/ 1192416 h 1464400"/>
              <a:gd name="connsiteX12" fmla="*/ 2238096 w 2238096"/>
              <a:gd name="connsiteY12" fmla="*/ 1192417 h 1464400"/>
              <a:gd name="connsiteX13" fmla="*/ 2220618 w 2238096"/>
              <a:gd name="connsiteY13" fmla="*/ 1403495 h 146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8096" h="1464400">
                <a:moveTo>
                  <a:pt x="2205179" y="1464400"/>
                </a:moveTo>
                <a:lnTo>
                  <a:pt x="2201608" y="1446329"/>
                </a:lnTo>
                <a:cubicBezTo>
                  <a:pt x="2145878" y="1306113"/>
                  <a:pt x="1682436" y="1196694"/>
                  <a:pt x="1118976" y="1196694"/>
                </a:cubicBezTo>
                <a:cubicBezTo>
                  <a:pt x="555516" y="1196694"/>
                  <a:pt x="92074" y="1306113"/>
                  <a:pt x="36345" y="1446329"/>
                </a:cubicBezTo>
                <a:lnTo>
                  <a:pt x="32837" y="1464079"/>
                </a:lnTo>
                <a:lnTo>
                  <a:pt x="17479" y="1403495"/>
                </a:lnTo>
                <a:cubicBezTo>
                  <a:pt x="5994" y="1334985"/>
                  <a:pt x="0" y="1264447"/>
                  <a:pt x="0" y="1192417"/>
                </a:cubicBezTo>
                <a:lnTo>
                  <a:pt x="0" y="1192416"/>
                </a:lnTo>
                <a:lnTo>
                  <a:pt x="5778" y="1070499"/>
                </a:lnTo>
                <a:cubicBezTo>
                  <a:pt x="63084" y="469216"/>
                  <a:pt x="539642" y="0"/>
                  <a:pt x="1119048" y="0"/>
                </a:cubicBezTo>
                <a:cubicBezTo>
                  <a:pt x="1698454" y="0"/>
                  <a:pt x="2175012" y="469216"/>
                  <a:pt x="2232318" y="1070499"/>
                </a:cubicBezTo>
                <a:lnTo>
                  <a:pt x="2238096" y="1192416"/>
                </a:lnTo>
                <a:lnTo>
                  <a:pt x="2238096" y="1192417"/>
                </a:lnTo>
                <a:cubicBezTo>
                  <a:pt x="2238096" y="1264447"/>
                  <a:pt x="2232103" y="1334985"/>
                  <a:pt x="2220618" y="1403495"/>
                </a:cubicBez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Hình Bầu dục 211">
            <a:extLst>
              <a:ext uri="{FF2B5EF4-FFF2-40B4-BE49-F238E27FC236}">
                <a16:creationId xmlns:a16="http://schemas.microsoft.com/office/drawing/2014/main" xmlns="" id="{9BDD41AD-DF62-2338-428E-B6F68B9443B0}"/>
              </a:ext>
            </a:extLst>
          </p:cNvPr>
          <p:cNvSpPr/>
          <p:nvPr/>
        </p:nvSpPr>
        <p:spPr>
          <a:xfrm>
            <a:off x="1134643" y="3687382"/>
            <a:ext cx="2270060" cy="546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4" name="Hình tự do: Hình 213">
            <a:extLst>
              <a:ext uri="{FF2B5EF4-FFF2-40B4-BE49-F238E27FC236}">
                <a16:creationId xmlns:a16="http://schemas.microsoft.com/office/drawing/2014/main" xmlns="" id="{6E09D005-4D41-4D19-8FEB-8E2FED7A050F}"/>
              </a:ext>
            </a:extLst>
          </p:cNvPr>
          <p:cNvSpPr/>
          <p:nvPr/>
        </p:nvSpPr>
        <p:spPr>
          <a:xfrm>
            <a:off x="8669453" y="2830317"/>
            <a:ext cx="2784058" cy="3246935"/>
          </a:xfrm>
          <a:custGeom>
            <a:avLst/>
            <a:gdLst>
              <a:gd name="connsiteX0" fmla="*/ 651956 w 2238096"/>
              <a:gd name="connsiteY0" fmla="*/ 0 h 2799080"/>
              <a:gd name="connsiteX1" fmla="*/ 1586138 w 2238096"/>
              <a:gd name="connsiteY1" fmla="*/ 0 h 2799080"/>
              <a:gd name="connsiteX2" fmla="*/ 1589420 w 2238096"/>
              <a:gd name="connsiteY2" fmla="*/ 75169 h 2799080"/>
              <a:gd name="connsiteX3" fmla="*/ 1838948 w 2238096"/>
              <a:gd name="connsiteY3" fmla="*/ 690374 h 2799080"/>
              <a:gd name="connsiteX4" fmla="*/ 1866382 w 2238096"/>
              <a:gd name="connsiteY4" fmla="*/ 720931 h 2799080"/>
              <a:gd name="connsiteX5" fmla="*/ 1830866 w 2238096"/>
              <a:gd name="connsiteY5" fmla="*/ 686536 h 2799080"/>
              <a:gd name="connsiteX6" fmla="*/ 1830843 w 2238096"/>
              <a:gd name="connsiteY6" fmla="*/ 686519 h 2799080"/>
              <a:gd name="connsiteX7" fmla="*/ 1823677 w 2238096"/>
              <a:gd name="connsiteY7" fmla="*/ 680986 h 2799080"/>
              <a:gd name="connsiteX8" fmla="*/ 1823809 w 2238096"/>
              <a:gd name="connsiteY8" fmla="*/ 681325 h 2799080"/>
              <a:gd name="connsiteX9" fmla="*/ 1830843 w 2238096"/>
              <a:gd name="connsiteY9" fmla="*/ 686519 h 2799080"/>
              <a:gd name="connsiteX10" fmla="*/ 1830865 w 2238096"/>
              <a:gd name="connsiteY10" fmla="*/ 686536 h 2799080"/>
              <a:gd name="connsiteX11" fmla="*/ 1866388 w 2238096"/>
              <a:gd name="connsiteY11" fmla="*/ 720938 h 2799080"/>
              <a:gd name="connsiteX12" fmla="*/ 1866382 w 2238096"/>
              <a:gd name="connsiteY12" fmla="*/ 720931 h 2799080"/>
              <a:gd name="connsiteX13" fmla="*/ 1866389 w 2238096"/>
              <a:gd name="connsiteY13" fmla="*/ 720938 h 2799080"/>
              <a:gd name="connsiteX14" fmla="*/ 1910334 w 2238096"/>
              <a:gd name="connsiteY14" fmla="*/ 763497 h 2799080"/>
              <a:gd name="connsiteX15" fmla="*/ 1935957 w 2238096"/>
              <a:gd name="connsiteY15" fmla="*/ 793538 h 2799080"/>
              <a:gd name="connsiteX16" fmla="*/ 1982560 w 2238096"/>
              <a:gd name="connsiteY16" fmla="*/ 848175 h 2799080"/>
              <a:gd name="connsiteX17" fmla="*/ 2238096 w 2238096"/>
              <a:gd name="connsiteY17" fmla="*/ 1606663 h 2799080"/>
              <a:gd name="connsiteX18" fmla="*/ 2238096 w 2238096"/>
              <a:gd name="connsiteY18" fmla="*/ 1606664 h 2799080"/>
              <a:gd name="connsiteX19" fmla="*/ 2232318 w 2238096"/>
              <a:gd name="connsiteY19" fmla="*/ 1728581 h 2799080"/>
              <a:gd name="connsiteX20" fmla="*/ 1119048 w 2238096"/>
              <a:gd name="connsiteY20" fmla="*/ 2799080 h 2799080"/>
              <a:gd name="connsiteX21" fmla="*/ 5778 w 2238096"/>
              <a:gd name="connsiteY21" fmla="*/ 1728581 h 2799080"/>
              <a:gd name="connsiteX22" fmla="*/ 0 w 2238096"/>
              <a:gd name="connsiteY22" fmla="*/ 1606664 h 2799080"/>
              <a:gd name="connsiteX23" fmla="*/ 0 w 2238096"/>
              <a:gd name="connsiteY23" fmla="*/ 1606663 h 2799080"/>
              <a:gd name="connsiteX24" fmla="*/ 255536 w 2238096"/>
              <a:gd name="connsiteY24" fmla="*/ 848175 h 2799080"/>
              <a:gd name="connsiteX25" fmla="*/ 302138 w 2238096"/>
              <a:gd name="connsiteY25" fmla="*/ 793538 h 2799080"/>
              <a:gd name="connsiteX26" fmla="*/ 327762 w 2238096"/>
              <a:gd name="connsiteY26" fmla="*/ 763497 h 2799080"/>
              <a:gd name="connsiteX27" fmla="*/ 371706 w 2238096"/>
              <a:gd name="connsiteY27" fmla="*/ 720938 h 2799080"/>
              <a:gd name="connsiteX28" fmla="*/ 407230 w 2238096"/>
              <a:gd name="connsiteY28" fmla="*/ 686536 h 2799080"/>
              <a:gd name="connsiteX29" fmla="*/ 407252 w 2238096"/>
              <a:gd name="connsiteY29" fmla="*/ 686519 h 2799080"/>
              <a:gd name="connsiteX30" fmla="*/ 424494 w 2238096"/>
              <a:gd name="connsiteY30" fmla="*/ 673787 h 2799080"/>
              <a:gd name="connsiteX31" fmla="*/ 425328 w 2238096"/>
              <a:gd name="connsiteY31" fmla="*/ 672561 h 2799080"/>
              <a:gd name="connsiteX32" fmla="*/ 407252 w 2238096"/>
              <a:gd name="connsiteY32" fmla="*/ 686519 h 2799080"/>
              <a:gd name="connsiteX33" fmla="*/ 407229 w 2238096"/>
              <a:gd name="connsiteY33" fmla="*/ 686536 h 2799080"/>
              <a:gd name="connsiteX34" fmla="*/ 371705 w 2238096"/>
              <a:gd name="connsiteY34" fmla="*/ 720938 h 2799080"/>
              <a:gd name="connsiteX35" fmla="*/ 399146 w 2238096"/>
              <a:gd name="connsiteY35" fmla="*/ 690374 h 2799080"/>
              <a:gd name="connsiteX36" fmla="*/ 648674 w 2238096"/>
              <a:gd name="connsiteY36" fmla="*/ 75169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8096" h="2799080">
                <a:moveTo>
                  <a:pt x="651956" y="0"/>
                </a:moveTo>
                <a:lnTo>
                  <a:pt x="1586138" y="0"/>
                </a:lnTo>
                <a:lnTo>
                  <a:pt x="1589420" y="75169"/>
                </a:lnTo>
                <a:cubicBezTo>
                  <a:pt x="1609828" y="307808"/>
                  <a:pt x="1700140" y="520100"/>
                  <a:pt x="1838948" y="690374"/>
                </a:cubicBezTo>
                <a:lnTo>
                  <a:pt x="1866382" y="720931"/>
                </a:lnTo>
                <a:lnTo>
                  <a:pt x="1830866" y="686536"/>
                </a:lnTo>
                <a:lnTo>
                  <a:pt x="1830843" y="686519"/>
                </a:lnTo>
                <a:lnTo>
                  <a:pt x="1823677" y="680986"/>
                </a:lnTo>
                <a:lnTo>
                  <a:pt x="1823809" y="681325"/>
                </a:lnTo>
                <a:lnTo>
                  <a:pt x="1830843" y="686519"/>
                </a:lnTo>
                <a:lnTo>
                  <a:pt x="1830865" y="686536"/>
                </a:lnTo>
                <a:lnTo>
                  <a:pt x="1866388" y="720938"/>
                </a:lnTo>
                <a:lnTo>
                  <a:pt x="1866382" y="720931"/>
                </a:lnTo>
                <a:lnTo>
                  <a:pt x="1866389" y="720938"/>
                </a:lnTo>
                <a:lnTo>
                  <a:pt x="1910334" y="763497"/>
                </a:lnTo>
                <a:lnTo>
                  <a:pt x="1935957" y="793538"/>
                </a:lnTo>
                <a:lnTo>
                  <a:pt x="1982560" y="848175"/>
                </a:lnTo>
                <a:cubicBezTo>
                  <a:pt x="2142198" y="1054295"/>
                  <a:pt x="2238096" y="1318545"/>
                  <a:pt x="2238096" y="1606663"/>
                </a:cubicBezTo>
                <a:lnTo>
                  <a:pt x="2238096" y="1606664"/>
                </a:lnTo>
                <a:lnTo>
                  <a:pt x="2232318" y="1728581"/>
                </a:lnTo>
                <a:cubicBezTo>
                  <a:pt x="2175012" y="2329864"/>
                  <a:pt x="1698454" y="2799080"/>
                  <a:pt x="1119048" y="2799080"/>
                </a:cubicBezTo>
                <a:cubicBezTo>
                  <a:pt x="539642" y="2799080"/>
                  <a:pt x="63084" y="2329864"/>
                  <a:pt x="5778" y="1728581"/>
                </a:cubicBezTo>
                <a:lnTo>
                  <a:pt x="0" y="1606664"/>
                </a:lnTo>
                <a:lnTo>
                  <a:pt x="0" y="1606663"/>
                </a:lnTo>
                <a:cubicBezTo>
                  <a:pt x="0" y="1318545"/>
                  <a:pt x="95897" y="1054295"/>
                  <a:pt x="255536" y="848175"/>
                </a:cubicBezTo>
                <a:lnTo>
                  <a:pt x="302138" y="793538"/>
                </a:lnTo>
                <a:lnTo>
                  <a:pt x="327762" y="763497"/>
                </a:lnTo>
                <a:lnTo>
                  <a:pt x="371706" y="720938"/>
                </a:lnTo>
                <a:lnTo>
                  <a:pt x="407230" y="686536"/>
                </a:lnTo>
                <a:lnTo>
                  <a:pt x="407252" y="686519"/>
                </a:lnTo>
                <a:lnTo>
                  <a:pt x="424494" y="673787"/>
                </a:lnTo>
                <a:lnTo>
                  <a:pt x="425328" y="672561"/>
                </a:lnTo>
                <a:lnTo>
                  <a:pt x="407252" y="686519"/>
                </a:lnTo>
                <a:lnTo>
                  <a:pt x="407229" y="686536"/>
                </a:lnTo>
                <a:lnTo>
                  <a:pt x="371705" y="720938"/>
                </a:lnTo>
                <a:lnTo>
                  <a:pt x="399146" y="690374"/>
                </a:lnTo>
                <a:cubicBezTo>
                  <a:pt x="537953" y="520100"/>
                  <a:pt x="628265" y="307808"/>
                  <a:pt x="648674" y="75169"/>
                </a:cubicBezTo>
                <a:close/>
              </a:path>
            </a:pathLst>
          </a:custGeom>
          <a:gradFill flip="none" rotWithShape="1">
            <a:gsLst>
              <a:gs pos="54000">
                <a:srgbClr val="FFFFFF">
                  <a:alpha val="0"/>
                </a:srgbClr>
              </a:gs>
              <a:gs pos="76000">
                <a:schemeClr val="bg1">
                  <a:alpha val="9300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Hình tự do: Hình 214">
            <a:extLst>
              <a:ext uri="{FF2B5EF4-FFF2-40B4-BE49-F238E27FC236}">
                <a16:creationId xmlns:a16="http://schemas.microsoft.com/office/drawing/2014/main" xmlns="" id="{446EF1FC-9B88-7BA6-FD1B-B12C34DA31ED}"/>
              </a:ext>
            </a:extLst>
          </p:cNvPr>
          <p:cNvSpPr/>
          <p:nvPr/>
        </p:nvSpPr>
        <p:spPr>
          <a:xfrm rot="10800000">
            <a:off x="9468890" y="2715744"/>
            <a:ext cx="1188441" cy="114573"/>
          </a:xfrm>
          <a:custGeom>
            <a:avLst/>
            <a:gdLst>
              <a:gd name="connsiteX0" fmla="*/ 7382 w 955384"/>
              <a:gd name="connsiteY0" fmla="*/ 0 h 98770"/>
              <a:gd name="connsiteX1" fmla="*/ 948003 w 955384"/>
              <a:gd name="connsiteY1" fmla="*/ 0 h 98770"/>
              <a:gd name="connsiteX2" fmla="*/ 955384 w 955384"/>
              <a:gd name="connsiteY2" fmla="*/ 98770 h 98770"/>
              <a:gd name="connsiteX3" fmla="*/ 0 w 955384"/>
              <a:gd name="connsiteY3" fmla="*/ 98770 h 98770"/>
              <a:gd name="connsiteX4" fmla="*/ 7382 w 955384"/>
              <a:gd name="connsiteY4" fmla="*/ 0 h 98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84" h="98770">
                <a:moveTo>
                  <a:pt x="7382" y="0"/>
                </a:moveTo>
                <a:lnTo>
                  <a:pt x="948003" y="0"/>
                </a:lnTo>
                <a:lnTo>
                  <a:pt x="955384" y="98770"/>
                </a:lnTo>
                <a:lnTo>
                  <a:pt x="0" y="98770"/>
                </a:lnTo>
                <a:lnTo>
                  <a:pt x="7382"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Hình tự do: Hình 215">
            <a:extLst>
              <a:ext uri="{FF2B5EF4-FFF2-40B4-BE49-F238E27FC236}">
                <a16:creationId xmlns:a16="http://schemas.microsoft.com/office/drawing/2014/main" xmlns="" id="{5D16094B-2528-71F8-331E-BB365BEF5E0F}"/>
              </a:ext>
            </a:extLst>
          </p:cNvPr>
          <p:cNvSpPr/>
          <p:nvPr/>
        </p:nvSpPr>
        <p:spPr>
          <a:xfrm rot="10800000">
            <a:off x="9399594" y="2154534"/>
            <a:ext cx="1327036" cy="252174"/>
          </a:xfrm>
          <a:custGeom>
            <a:avLst/>
            <a:gdLst>
              <a:gd name="connsiteX0" fmla="*/ 0 w 1066800"/>
              <a:gd name="connsiteY0" fmla="*/ 0 h 217391"/>
              <a:gd name="connsiteX1" fmla="*/ 1066800 w 1066800"/>
              <a:gd name="connsiteY1" fmla="*/ 0 h 217391"/>
              <a:gd name="connsiteX2" fmla="*/ 1066800 w 1066800"/>
              <a:gd name="connsiteY2" fmla="*/ 34996 h 217391"/>
              <a:gd name="connsiteX3" fmla="*/ 1066800 w 1066800"/>
              <a:gd name="connsiteY3" fmla="*/ 109590 h 217391"/>
              <a:gd name="connsiteX4" fmla="*/ 958999 w 1066800"/>
              <a:gd name="connsiteY4" fmla="*/ 217391 h 217391"/>
              <a:gd name="connsiteX5" fmla="*/ 107801 w 1066800"/>
              <a:gd name="connsiteY5" fmla="*/ 217391 h 217391"/>
              <a:gd name="connsiteX6" fmla="*/ 0 w 1066800"/>
              <a:gd name="connsiteY6" fmla="*/ 109590 h 217391"/>
              <a:gd name="connsiteX7" fmla="*/ 0 w 1066800"/>
              <a:gd name="connsiteY7" fmla="*/ 34996 h 217391"/>
              <a:gd name="connsiteX8" fmla="*/ 0 w 1066800"/>
              <a:gd name="connsiteY8" fmla="*/ 0 h 21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217391">
                <a:moveTo>
                  <a:pt x="0" y="0"/>
                </a:moveTo>
                <a:lnTo>
                  <a:pt x="1066800" y="0"/>
                </a:lnTo>
                <a:lnTo>
                  <a:pt x="1066800" y="34996"/>
                </a:lnTo>
                <a:lnTo>
                  <a:pt x="1066800" y="109590"/>
                </a:lnTo>
                <a:cubicBezTo>
                  <a:pt x="1066800" y="169127"/>
                  <a:pt x="1018536" y="217391"/>
                  <a:pt x="958999" y="217391"/>
                </a:cubicBezTo>
                <a:lnTo>
                  <a:pt x="107801" y="217391"/>
                </a:lnTo>
                <a:cubicBezTo>
                  <a:pt x="48264" y="217391"/>
                  <a:pt x="0" y="169127"/>
                  <a:pt x="0" y="109590"/>
                </a:cubicBezTo>
                <a:lnTo>
                  <a:pt x="0" y="34996"/>
                </a:lnTo>
                <a:lnTo>
                  <a:pt x="0"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Hình tự do: Hình 216">
            <a:extLst>
              <a:ext uri="{FF2B5EF4-FFF2-40B4-BE49-F238E27FC236}">
                <a16:creationId xmlns:a16="http://schemas.microsoft.com/office/drawing/2014/main" xmlns="" id="{C3C7857F-5A7A-F713-2ED7-6D77207A1615}"/>
              </a:ext>
            </a:extLst>
          </p:cNvPr>
          <p:cNvSpPr/>
          <p:nvPr/>
        </p:nvSpPr>
        <p:spPr>
          <a:xfrm rot="10800000">
            <a:off x="9421517" y="2503939"/>
            <a:ext cx="1287878" cy="114573"/>
          </a:xfrm>
          <a:custGeom>
            <a:avLst/>
            <a:gdLst>
              <a:gd name="connsiteX0" fmla="*/ 23114 w 1035321"/>
              <a:gd name="connsiteY0" fmla="*/ 0 h 98770"/>
              <a:gd name="connsiteX1" fmla="*/ 1012207 w 1035321"/>
              <a:gd name="connsiteY1" fmla="*/ 0 h 98770"/>
              <a:gd name="connsiteX2" fmla="*/ 1033623 w 1035321"/>
              <a:gd name="connsiteY2" fmla="*/ 94074 h 98770"/>
              <a:gd name="connsiteX3" fmla="*/ 1035321 w 1035321"/>
              <a:gd name="connsiteY3" fmla="*/ 98770 h 98770"/>
              <a:gd name="connsiteX4" fmla="*/ 1032482 w 1035321"/>
              <a:gd name="connsiteY4" fmla="*/ 98770 h 98770"/>
              <a:gd name="connsiteX5" fmla="*/ 1019486 w 1035321"/>
              <a:gd name="connsiteY5" fmla="*/ 79494 h 98770"/>
              <a:gd name="connsiteX6" fmla="*/ 943259 w 1035321"/>
              <a:gd name="connsiteY6" fmla="*/ 47920 h 98770"/>
              <a:gd name="connsiteX7" fmla="*/ 943258 w 1035321"/>
              <a:gd name="connsiteY7" fmla="*/ 47920 h 98770"/>
              <a:gd name="connsiteX8" fmla="*/ 1019485 w 1035321"/>
              <a:gd name="connsiteY8" fmla="*/ 79494 h 98770"/>
              <a:gd name="connsiteX9" fmla="*/ 1032481 w 1035321"/>
              <a:gd name="connsiteY9" fmla="*/ 98770 h 98770"/>
              <a:gd name="connsiteX10" fmla="*/ 2839 w 1035321"/>
              <a:gd name="connsiteY10" fmla="*/ 98770 h 98770"/>
              <a:gd name="connsiteX11" fmla="*/ 15834 w 1035321"/>
              <a:gd name="connsiteY11" fmla="*/ 79494 h 98770"/>
              <a:gd name="connsiteX12" fmla="*/ 92061 w 1035321"/>
              <a:gd name="connsiteY12" fmla="*/ 47920 h 98770"/>
              <a:gd name="connsiteX13" fmla="*/ 92060 w 1035321"/>
              <a:gd name="connsiteY13" fmla="*/ 47920 h 98770"/>
              <a:gd name="connsiteX14" fmla="*/ 15833 w 1035321"/>
              <a:gd name="connsiteY14" fmla="*/ 79494 h 98770"/>
              <a:gd name="connsiteX15" fmla="*/ 2838 w 1035321"/>
              <a:gd name="connsiteY15" fmla="*/ 98770 h 98770"/>
              <a:gd name="connsiteX16" fmla="*/ 0 w 1035321"/>
              <a:gd name="connsiteY16" fmla="*/ 98770 h 98770"/>
              <a:gd name="connsiteX17" fmla="*/ 1697 w 1035321"/>
              <a:gd name="connsiteY17" fmla="*/ 94074 h 98770"/>
              <a:gd name="connsiteX18" fmla="*/ 23114 w 1035321"/>
              <a:gd name="connsiteY18" fmla="*/ 0 h 9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5321" h="98770">
                <a:moveTo>
                  <a:pt x="23114" y="0"/>
                </a:moveTo>
                <a:lnTo>
                  <a:pt x="1012207" y="0"/>
                </a:lnTo>
                <a:lnTo>
                  <a:pt x="1033623" y="94074"/>
                </a:lnTo>
                <a:lnTo>
                  <a:pt x="1035321" y="98770"/>
                </a:lnTo>
                <a:lnTo>
                  <a:pt x="1032482" y="98770"/>
                </a:lnTo>
                <a:lnTo>
                  <a:pt x="1019486" y="79494"/>
                </a:lnTo>
                <a:cubicBezTo>
                  <a:pt x="999978" y="59986"/>
                  <a:pt x="973028" y="47920"/>
                  <a:pt x="943259" y="47920"/>
                </a:cubicBezTo>
                <a:lnTo>
                  <a:pt x="943258" y="47920"/>
                </a:lnTo>
                <a:cubicBezTo>
                  <a:pt x="973027" y="47920"/>
                  <a:pt x="999977" y="59986"/>
                  <a:pt x="1019485" y="79494"/>
                </a:cubicBezTo>
                <a:lnTo>
                  <a:pt x="1032481" y="98770"/>
                </a:lnTo>
                <a:lnTo>
                  <a:pt x="2839" y="98770"/>
                </a:lnTo>
                <a:lnTo>
                  <a:pt x="15834" y="79494"/>
                </a:lnTo>
                <a:cubicBezTo>
                  <a:pt x="35342" y="59986"/>
                  <a:pt x="62293" y="47920"/>
                  <a:pt x="92061" y="47920"/>
                </a:cubicBezTo>
                <a:lnTo>
                  <a:pt x="92060" y="47920"/>
                </a:lnTo>
                <a:cubicBezTo>
                  <a:pt x="62292" y="47920"/>
                  <a:pt x="35341" y="59986"/>
                  <a:pt x="15833" y="79494"/>
                </a:cubicBezTo>
                <a:lnTo>
                  <a:pt x="2838" y="98770"/>
                </a:lnTo>
                <a:lnTo>
                  <a:pt x="0" y="98770"/>
                </a:lnTo>
                <a:lnTo>
                  <a:pt x="1697" y="94074"/>
                </a:lnTo>
                <a:lnTo>
                  <a:pt x="23114" y="0"/>
                </a:lnTo>
                <a:close/>
              </a:path>
            </a:pathLst>
          </a:cu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Hình tự do: Hình 217">
            <a:extLst>
              <a:ext uri="{FF2B5EF4-FFF2-40B4-BE49-F238E27FC236}">
                <a16:creationId xmlns:a16="http://schemas.microsoft.com/office/drawing/2014/main" xmlns="" id="{2A170547-2C1F-08E4-019A-3528622F0994}"/>
              </a:ext>
            </a:extLst>
          </p:cNvPr>
          <p:cNvSpPr/>
          <p:nvPr/>
        </p:nvSpPr>
        <p:spPr>
          <a:xfrm>
            <a:off x="8669453" y="2824885"/>
            <a:ext cx="2784058" cy="3246935"/>
          </a:xfrm>
          <a:custGeom>
            <a:avLst/>
            <a:gdLst>
              <a:gd name="connsiteX0" fmla="*/ 651956 w 2238096"/>
              <a:gd name="connsiteY0" fmla="*/ 0 h 2799080"/>
              <a:gd name="connsiteX1" fmla="*/ 1586138 w 2238096"/>
              <a:gd name="connsiteY1" fmla="*/ 0 h 2799080"/>
              <a:gd name="connsiteX2" fmla="*/ 1589420 w 2238096"/>
              <a:gd name="connsiteY2" fmla="*/ 75169 h 2799080"/>
              <a:gd name="connsiteX3" fmla="*/ 1838948 w 2238096"/>
              <a:gd name="connsiteY3" fmla="*/ 690374 h 2799080"/>
              <a:gd name="connsiteX4" fmla="*/ 1866382 w 2238096"/>
              <a:gd name="connsiteY4" fmla="*/ 720931 h 2799080"/>
              <a:gd name="connsiteX5" fmla="*/ 1830866 w 2238096"/>
              <a:gd name="connsiteY5" fmla="*/ 686536 h 2799080"/>
              <a:gd name="connsiteX6" fmla="*/ 1830843 w 2238096"/>
              <a:gd name="connsiteY6" fmla="*/ 686519 h 2799080"/>
              <a:gd name="connsiteX7" fmla="*/ 1823677 w 2238096"/>
              <a:gd name="connsiteY7" fmla="*/ 680986 h 2799080"/>
              <a:gd name="connsiteX8" fmla="*/ 1823809 w 2238096"/>
              <a:gd name="connsiteY8" fmla="*/ 681325 h 2799080"/>
              <a:gd name="connsiteX9" fmla="*/ 1830843 w 2238096"/>
              <a:gd name="connsiteY9" fmla="*/ 686519 h 2799080"/>
              <a:gd name="connsiteX10" fmla="*/ 1830865 w 2238096"/>
              <a:gd name="connsiteY10" fmla="*/ 686536 h 2799080"/>
              <a:gd name="connsiteX11" fmla="*/ 1866388 w 2238096"/>
              <a:gd name="connsiteY11" fmla="*/ 720938 h 2799080"/>
              <a:gd name="connsiteX12" fmla="*/ 1866382 w 2238096"/>
              <a:gd name="connsiteY12" fmla="*/ 720931 h 2799080"/>
              <a:gd name="connsiteX13" fmla="*/ 1866389 w 2238096"/>
              <a:gd name="connsiteY13" fmla="*/ 720938 h 2799080"/>
              <a:gd name="connsiteX14" fmla="*/ 1910334 w 2238096"/>
              <a:gd name="connsiteY14" fmla="*/ 763497 h 2799080"/>
              <a:gd name="connsiteX15" fmla="*/ 1935957 w 2238096"/>
              <a:gd name="connsiteY15" fmla="*/ 793538 h 2799080"/>
              <a:gd name="connsiteX16" fmla="*/ 1982560 w 2238096"/>
              <a:gd name="connsiteY16" fmla="*/ 848175 h 2799080"/>
              <a:gd name="connsiteX17" fmla="*/ 2238096 w 2238096"/>
              <a:gd name="connsiteY17" fmla="*/ 1606663 h 2799080"/>
              <a:gd name="connsiteX18" fmla="*/ 2238096 w 2238096"/>
              <a:gd name="connsiteY18" fmla="*/ 1606664 h 2799080"/>
              <a:gd name="connsiteX19" fmla="*/ 2232318 w 2238096"/>
              <a:gd name="connsiteY19" fmla="*/ 1728581 h 2799080"/>
              <a:gd name="connsiteX20" fmla="*/ 1119048 w 2238096"/>
              <a:gd name="connsiteY20" fmla="*/ 2799080 h 2799080"/>
              <a:gd name="connsiteX21" fmla="*/ 5778 w 2238096"/>
              <a:gd name="connsiteY21" fmla="*/ 1728581 h 2799080"/>
              <a:gd name="connsiteX22" fmla="*/ 0 w 2238096"/>
              <a:gd name="connsiteY22" fmla="*/ 1606664 h 2799080"/>
              <a:gd name="connsiteX23" fmla="*/ 0 w 2238096"/>
              <a:gd name="connsiteY23" fmla="*/ 1606663 h 2799080"/>
              <a:gd name="connsiteX24" fmla="*/ 255536 w 2238096"/>
              <a:gd name="connsiteY24" fmla="*/ 848175 h 2799080"/>
              <a:gd name="connsiteX25" fmla="*/ 302138 w 2238096"/>
              <a:gd name="connsiteY25" fmla="*/ 793538 h 2799080"/>
              <a:gd name="connsiteX26" fmla="*/ 327762 w 2238096"/>
              <a:gd name="connsiteY26" fmla="*/ 763497 h 2799080"/>
              <a:gd name="connsiteX27" fmla="*/ 371706 w 2238096"/>
              <a:gd name="connsiteY27" fmla="*/ 720938 h 2799080"/>
              <a:gd name="connsiteX28" fmla="*/ 407230 w 2238096"/>
              <a:gd name="connsiteY28" fmla="*/ 686536 h 2799080"/>
              <a:gd name="connsiteX29" fmla="*/ 407252 w 2238096"/>
              <a:gd name="connsiteY29" fmla="*/ 686519 h 2799080"/>
              <a:gd name="connsiteX30" fmla="*/ 424494 w 2238096"/>
              <a:gd name="connsiteY30" fmla="*/ 673787 h 2799080"/>
              <a:gd name="connsiteX31" fmla="*/ 425328 w 2238096"/>
              <a:gd name="connsiteY31" fmla="*/ 672561 h 2799080"/>
              <a:gd name="connsiteX32" fmla="*/ 407252 w 2238096"/>
              <a:gd name="connsiteY32" fmla="*/ 686519 h 2799080"/>
              <a:gd name="connsiteX33" fmla="*/ 407229 w 2238096"/>
              <a:gd name="connsiteY33" fmla="*/ 686536 h 2799080"/>
              <a:gd name="connsiteX34" fmla="*/ 371705 w 2238096"/>
              <a:gd name="connsiteY34" fmla="*/ 720938 h 2799080"/>
              <a:gd name="connsiteX35" fmla="*/ 399146 w 2238096"/>
              <a:gd name="connsiteY35" fmla="*/ 690374 h 2799080"/>
              <a:gd name="connsiteX36" fmla="*/ 648674 w 2238096"/>
              <a:gd name="connsiteY36" fmla="*/ 75169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8096" h="2799080">
                <a:moveTo>
                  <a:pt x="651956" y="0"/>
                </a:moveTo>
                <a:lnTo>
                  <a:pt x="1586138" y="0"/>
                </a:lnTo>
                <a:lnTo>
                  <a:pt x="1589420" y="75169"/>
                </a:lnTo>
                <a:cubicBezTo>
                  <a:pt x="1609828" y="307808"/>
                  <a:pt x="1700140" y="520100"/>
                  <a:pt x="1838948" y="690374"/>
                </a:cubicBezTo>
                <a:lnTo>
                  <a:pt x="1866382" y="720931"/>
                </a:lnTo>
                <a:lnTo>
                  <a:pt x="1830866" y="686536"/>
                </a:lnTo>
                <a:lnTo>
                  <a:pt x="1830843" y="686519"/>
                </a:lnTo>
                <a:lnTo>
                  <a:pt x="1823677" y="680986"/>
                </a:lnTo>
                <a:lnTo>
                  <a:pt x="1823809" y="681325"/>
                </a:lnTo>
                <a:lnTo>
                  <a:pt x="1830843" y="686519"/>
                </a:lnTo>
                <a:lnTo>
                  <a:pt x="1830865" y="686536"/>
                </a:lnTo>
                <a:lnTo>
                  <a:pt x="1866388" y="720938"/>
                </a:lnTo>
                <a:lnTo>
                  <a:pt x="1866382" y="720931"/>
                </a:lnTo>
                <a:lnTo>
                  <a:pt x="1866389" y="720938"/>
                </a:lnTo>
                <a:lnTo>
                  <a:pt x="1910334" y="763497"/>
                </a:lnTo>
                <a:lnTo>
                  <a:pt x="1935957" y="793538"/>
                </a:lnTo>
                <a:lnTo>
                  <a:pt x="1982560" y="848175"/>
                </a:lnTo>
                <a:cubicBezTo>
                  <a:pt x="2142198" y="1054295"/>
                  <a:pt x="2238096" y="1318545"/>
                  <a:pt x="2238096" y="1606663"/>
                </a:cubicBezTo>
                <a:lnTo>
                  <a:pt x="2238096" y="1606664"/>
                </a:lnTo>
                <a:lnTo>
                  <a:pt x="2232318" y="1728581"/>
                </a:lnTo>
                <a:cubicBezTo>
                  <a:pt x="2175012" y="2329864"/>
                  <a:pt x="1698454" y="2799080"/>
                  <a:pt x="1119048" y="2799080"/>
                </a:cubicBezTo>
                <a:cubicBezTo>
                  <a:pt x="539642" y="2799080"/>
                  <a:pt x="63084" y="2329864"/>
                  <a:pt x="5778" y="1728581"/>
                </a:cubicBezTo>
                <a:lnTo>
                  <a:pt x="0" y="1606664"/>
                </a:lnTo>
                <a:lnTo>
                  <a:pt x="0" y="1606663"/>
                </a:lnTo>
                <a:cubicBezTo>
                  <a:pt x="0" y="1318545"/>
                  <a:pt x="95897" y="1054295"/>
                  <a:pt x="255536" y="848175"/>
                </a:cubicBezTo>
                <a:lnTo>
                  <a:pt x="302138" y="793538"/>
                </a:lnTo>
                <a:lnTo>
                  <a:pt x="327762" y="763497"/>
                </a:lnTo>
                <a:lnTo>
                  <a:pt x="371706" y="720938"/>
                </a:lnTo>
                <a:lnTo>
                  <a:pt x="407230" y="686536"/>
                </a:lnTo>
                <a:lnTo>
                  <a:pt x="407252" y="686519"/>
                </a:lnTo>
                <a:lnTo>
                  <a:pt x="424494" y="673787"/>
                </a:lnTo>
                <a:lnTo>
                  <a:pt x="425328" y="672561"/>
                </a:lnTo>
                <a:lnTo>
                  <a:pt x="407252" y="686519"/>
                </a:lnTo>
                <a:lnTo>
                  <a:pt x="407229" y="686536"/>
                </a:lnTo>
                <a:lnTo>
                  <a:pt x="371705" y="720938"/>
                </a:lnTo>
                <a:lnTo>
                  <a:pt x="399146" y="690374"/>
                </a:lnTo>
                <a:cubicBezTo>
                  <a:pt x="537953" y="520100"/>
                  <a:pt x="628265" y="307808"/>
                  <a:pt x="648674" y="75169"/>
                </a:cubicBezTo>
                <a:close/>
              </a:path>
            </a:pathLst>
          </a:custGeom>
          <a:gradFill flip="none" rotWithShape="1">
            <a:gsLst>
              <a:gs pos="4000">
                <a:schemeClr val="bg1">
                  <a:alpha val="33000"/>
                </a:schemeClr>
              </a:gs>
              <a:gs pos="89000">
                <a:schemeClr val="bg1">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9" name="Hình tự do: Hình 218">
            <a:extLst>
              <a:ext uri="{FF2B5EF4-FFF2-40B4-BE49-F238E27FC236}">
                <a16:creationId xmlns:a16="http://schemas.microsoft.com/office/drawing/2014/main" xmlns="" id="{6E5D45A4-B483-8440-B466-6425E657060A}"/>
              </a:ext>
            </a:extLst>
          </p:cNvPr>
          <p:cNvSpPr/>
          <p:nvPr/>
        </p:nvSpPr>
        <p:spPr>
          <a:xfrm rot="10800000">
            <a:off x="8669453" y="4383978"/>
            <a:ext cx="2784058" cy="1698705"/>
          </a:xfrm>
          <a:custGeom>
            <a:avLst/>
            <a:gdLst>
              <a:gd name="connsiteX0" fmla="*/ 2205179 w 2238096"/>
              <a:gd name="connsiteY0" fmla="*/ 1464400 h 1464400"/>
              <a:gd name="connsiteX1" fmla="*/ 2201608 w 2238096"/>
              <a:gd name="connsiteY1" fmla="*/ 1446329 h 1464400"/>
              <a:gd name="connsiteX2" fmla="*/ 1118976 w 2238096"/>
              <a:gd name="connsiteY2" fmla="*/ 1196694 h 1464400"/>
              <a:gd name="connsiteX3" fmla="*/ 36345 w 2238096"/>
              <a:gd name="connsiteY3" fmla="*/ 1446329 h 1464400"/>
              <a:gd name="connsiteX4" fmla="*/ 32837 w 2238096"/>
              <a:gd name="connsiteY4" fmla="*/ 1464079 h 1464400"/>
              <a:gd name="connsiteX5" fmla="*/ 17479 w 2238096"/>
              <a:gd name="connsiteY5" fmla="*/ 1403495 h 1464400"/>
              <a:gd name="connsiteX6" fmla="*/ 0 w 2238096"/>
              <a:gd name="connsiteY6" fmla="*/ 1192417 h 1464400"/>
              <a:gd name="connsiteX7" fmla="*/ 0 w 2238096"/>
              <a:gd name="connsiteY7" fmla="*/ 1192416 h 1464400"/>
              <a:gd name="connsiteX8" fmla="*/ 5778 w 2238096"/>
              <a:gd name="connsiteY8" fmla="*/ 1070499 h 1464400"/>
              <a:gd name="connsiteX9" fmla="*/ 1119048 w 2238096"/>
              <a:gd name="connsiteY9" fmla="*/ 0 h 1464400"/>
              <a:gd name="connsiteX10" fmla="*/ 2232318 w 2238096"/>
              <a:gd name="connsiteY10" fmla="*/ 1070499 h 1464400"/>
              <a:gd name="connsiteX11" fmla="*/ 2238096 w 2238096"/>
              <a:gd name="connsiteY11" fmla="*/ 1192416 h 1464400"/>
              <a:gd name="connsiteX12" fmla="*/ 2238096 w 2238096"/>
              <a:gd name="connsiteY12" fmla="*/ 1192417 h 1464400"/>
              <a:gd name="connsiteX13" fmla="*/ 2220618 w 2238096"/>
              <a:gd name="connsiteY13" fmla="*/ 1403495 h 146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8096" h="1464400">
                <a:moveTo>
                  <a:pt x="2205179" y="1464400"/>
                </a:moveTo>
                <a:lnTo>
                  <a:pt x="2201608" y="1446329"/>
                </a:lnTo>
                <a:cubicBezTo>
                  <a:pt x="2145878" y="1306113"/>
                  <a:pt x="1682436" y="1196694"/>
                  <a:pt x="1118976" y="1196694"/>
                </a:cubicBezTo>
                <a:cubicBezTo>
                  <a:pt x="555516" y="1196694"/>
                  <a:pt x="92074" y="1306113"/>
                  <a:pt x="36345" y="1446329"/>
                </a:cubicBezTo>
                <a:lnTo>
                  <a:pt x="32837" y="1464079"/>
                </a:lnTo>
                <a:lnTo>
                  <a:pt x="17479" y="1403495"/>
                </a:lnTo>
                <a:cubicBezTo>
                  <a:pt x="5994" y="1334985"/>
                  <a:pt x="0" y="1264447"/>
                  <a:pt x="0" y="1192417"/>
                </a:cubicBezTo>
                <a:lnTo>
                  <a:pt x="0" y="1192416"/>
                </a:lnTo>
                <a:lnTo>
                  <a:pt x="5778" y="1070499"/>
                </a:lnTo>
                <a:cubicBezTo>
                  <a:pt x="63084" y="469216"/>
                  <a:pt x="539642" y="0"/>
                  <a:pt x="1119048" y="0"/>
                </a:cubicBezTo>
                <a:cubicBezTo>
                  <a:pt x="1698454" y="0"/>
                  <a:pt x="2175012" y="469216"/>
                  <a:pt x="2232318" y="1070499"/>
                </a:cubicBezTo>
                <a:lnTo>
                  <a:pt x="2238096" y="1192416"/>
                </a:lnTo>
                <a:lnTo>
                  <a:pt x="2238096" y="1192417"/>
                </a:lnTo>
                <a:cubicBezTo>
                  <a:pt x="2238096" y="1264447"/>
                  <a:pt x="2232103" y="1334985"/>
                  <a:pt x="2220618" y="1403495"/>
                </a:cubicBezTo>
                <a:close/>
              </a:path>
            </a:pathLst>
          </a:custGeom>
          <a:solidFill>
            <a:srgbClr val="FF33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Hình Bầu dục 219">
            <a:extLst>
              <a:ext uri="{FF2B5EF4-FFF2-40B4-BE49-F238E27FC236}">
                <a16:creationId xmlns:a16="http://schemas.microsoft.com/office/drawing/2014/main" xmlns="" id="{48B809CC-38B9-A38C-F5EB-433491F8C9FD}"/>
              </a:ext>
            </a:extLst>
          </p:cNvPr>
          <p:cNvSpPr/>
          <p:nvPr/>
        </p:nvSpPr>
        <p:spPr>
          <a:xfrm>
            <a:off x="8707763" y="4061421"/>
            <a:ext cx="2707436" cy="64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8" name="Hình ảnh 227">
            <a:extLst>
              <a:ext uri="{FF2B5EF4-FFF2-40B4-BE49-F238E27FC236}">
                <a16:creationId xmlns:a16="http://schemas.microsoft.com/office/drawing/2014/main" xmlns="" id="{0DCFB16D-C45C-AF4F-2158-9F602A6CE3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7727" y="3770014"/>
            <a:ext cx="1549285" cy="1549285"/>
          </a:xfrm>
          <a:prstGeom prst="rect">
            <a:avLst/>
          </a:prstGeom>
        </p:spPr>
      </p:pic>
      <p:pic>
        <p:nvPicPr>
          <p:cNvPr id="230" name="Hình ảnh 229">
            <a:extLst>
              <a:ext uri="{FF2B5EF4-FFF2-40B4-BE49-F238E27FC236}">
                <a16:creationId xmlns:a16="http://schemas.microsoft.com/office/drawing/2014/main" xmlns="" id="{49F6A265-87E3-2246-23A5-8081EAF7B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2992" y="2860021"/>
            <a:ext cx="1448750" cy="1448750"/>
          </a:xfrm>
          <a:prstGeom prst="rect">
            <a:avLst/>
          </a:prstGeom>
        </p:spPr>
      </p:pic>
      <p:pic>
        <p:nvPicPr>
          <p:cNvPr id="232" name="Hình ảnh 231">
            <a:extLst>
              <a:ext uri="{FF2B5EF4-FFF2-40B4-BE49-F238E27FC236}">
                <a16:creationId xmlns:a16="http://schemas.microsoft.com/office/drawing/2014/main" xmlns="" id="{9282AA34-8422-EB5C-9EF1-29E0FDEFD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241" y="2881772"/>
            <a:ext cx="1817095" cy="1817095"/>
          </a:xfrm>
          <a:prstGeom prst="rect">
            <a:avLst/>
          </a:prstGeom>
        </p:spPr>
      </p:pic>
      <p:sp>
        <p:nvSpPr>
          <p:cNvPr id="233" name="Hộp Văn bản 232">
            <a:extLst>
              <a:ext uri="{FF2B5EF4-FFF2-40B4-BE49-F238E27FC236}">
                <a16:creationId xmlns:a16="http://schemas.microsoft.com/office/drawing/2014/main" xmlns="" id="{A8D5E73B-3125-390A-C655-D0BCA0C1968E}"/>
              </a:ext>
            </a:extLst>
          </p:cNvPr>
          <p:cNvSpPr txBox="1"/>
          <p:nvPr/>
        </p:nvSpPr>
        <p:spPr>
          <a:xfrm>
            <a:off x="1302973" y="4233670"/>
            <a:ext cx="2011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KHỞI ĐỘNG</a:t>
            </a:r>
          </a:p>
        </p:txBody>
      </p:sp>
      <p:sp>
        <p:nvSpPr>
          <p:cNvPr id="234" name="Hộp Văn bản 233">
            <a:extLst>
              <a:ext uri="{FF2B5EF4-FFF2-40B4-BE49-F238E27FC236}">
                <a16:creationId xmlns:a16="http://schemas.microsoft.com/office/drawing/2014/main" xmlns="" id="{7FC18B76-1F62-32A2-1599-F5E35C76AC52}"/>
              </a:ext>
            </a:extLst>
          </p:cNvPr>
          <p:cNvSpPr txBox="1"/>
          <p:nvPr/>
        </p:nvSpPr>
        <p:spPr>
          <a:xfrm>
            <a:off x="3112780" y="5511249"/>
            <a:ext cx="30136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HÌNH THÀNH KIẾN THỨC</a:t>
            </a:r>
          </a:p>
        </p:txBody>
      </p:sp>
      <p:sp>
        <p:nvSpPr>
          <p:cNvPr id="235" name="Hộp Văn bản 234">
            <a:extLst>
              <a:ext uri="{FF2B5EF4-FFF2-40B4-BE49-F238E27FC236}">
                <a16:creationId xmlns:a16="http://schemas.microsoft.com/office/drawing/2014/main" xmlns="" id="{3380811F-DB91-182A-FB7B-173848F81D3D}"/>
              </a:ext>
            </a:extLst>
          </p:cNvPr>
          <p:cNvSpPr txBox="1"/>
          <p:nvPr/>
        </p:nvSpPr>
        <p:spPr>
          <a:xfrm>
            <a:off x="6211767" y="4338619"/>
            <a:ext cx="2011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LUYỆN TẬP</a:t>
            </a:r>
          </a:p>
        </p:txBody>
      </p:sp>
      <p:sp>
        <p:nvSpPr>
          <p:cNvPr id="236" name="Hộp Văn bản 235">
            <a:extLst>
              <a:ext uri="{FF2B5EF4-FFF2-40B4-BE49-F238E27FC236}">
                <a16:creationId xmlns:a16="http://schemas.microsoft.com/office/drawing/2014/main" xmlns="" id="{5372C6E6-55A2-3C4A-7154-92A7CCCB3F65}"/>
              </a:ext>
            </a:extLst>
          </p:cNvPr>
          <p:cNvSpPr txBox="1"/>
          <p:nvPr/>
        </p:nvSpPr>
        <p:spPr>
          <a:xfrm>
            <a:off x="9144241" y="4808009"/>
            <a:ext cx="2011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VẬN DỤNG</a:t>
            </a:r>
          </a:p>
        </p:txBody>
      </p:sp>
      <p:sp>
        <p:nvSpPr>
          <p:cNvPr id="238" name="Mặt trăng 237">
            <a:extLst>
              <a:ext uri="{FF2B5EF4-FFF2-40B4-BE49-F238E27FC236}">
                <a16:creationId xmlns:a16="http://schemas.microsoft.com/office/drawing/2014/main" xmlns="" id="{6384AEE9-DBAE-71A4-5834-2965532839B0}"/>
              </a:ext>
            </a:extLst>
          </p:cNvPr>
          <p:cNvSpPr/>
          <p:nvPr/>
        </p:nvSpPr>
        <p:spPr>
          <a:xfrm rot="16551678">
            <a:off x="6075736" y="-4402069"/>
            <a:ext cx="1150612" cy="11063181"/>
          </a:xfrm>
          <a:prstGeom prst="moon">
            <a:avLst>
              <a:gd name="adj" fmla="val 29673"/>
            </a:avLst>
          </a:prstGeom>
          <a:gradFill flip="none" rotWithShape="1">
            <a:gsLst>
              <a:gs pos="4000">
                <a:schemeClr val="bg1"/>
              </a:gs>
              <a:gs pos="90000">
                <a:schemeClr val="bg1"/>
              </a:gs>
              <a:gs pos="56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Hình ảnh 42">
            <a:extLst>
              <a:ext uri="{FF2B5EF4-FFF2-40B4-BE49-F238E27FC236}">
                <a16:creationId xmlns:a16="http://schemas.microsoft.com/office/drawing/2014/main" xmlns="" id="{C4AB24F7-C7D2-2FD9-F3E2-0A4DFE6FF6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7916" y="2883936"/>
            <a:ext cx="1338943" cy="1338943"/>
          </a:xfrm>
          <a:prstGeom prst="rect">
            <a:avLst/>
          </a:prstGeom>
        </p:spPr>
      </p:pic>
    </p:spTree>
    <p:extLst>
      <p:ext uri="{BB962C8B-B14F-4D97-AF65-F5344CB8AC3E}">
        <p14:creationId xmlns:p14="http://schemas.microsoft.com/office/powerpoint/2010/main" val="2732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anim calcmode="lin" valueType="num">
                                      <p:cBhvr>
                                        <p:cTn id="8" dur="1000" fill="hold"/>
                                        <p:tgtEl>
                                          <p:spTgt spid="221"/>
                                        </p:tgtEl>
                                        <p:attrNameLst>
                                          <p:attrName>ppt_x</p:attrName>
                                        </p:attrNameLst>
                                      </p:cBhvr>
                                      <p:tavLst>
                                        <p:tav tm="0">
                                          <p:val>
                                            <p:strVal val="#ppt_x"/>
                                          </p:val>
                                        </p:tav>
                                        <p:tav tm="100000">
                                          <p:val>
                                            <p:strVal val="#ppt_x"/>
                                          </p:val>
                                        </p:tav>
                                      </p:tavLst>
                                    </p:anim>
                                    <p:anim calcmode="lin" valueType="num">
                                      <p:cBhvr>
                                        <p:cTn id="9" dur="1000" fill="hold"/>
                                        <p:tgtEl>
                                          <p:spTgt spid="2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6"/>
                                        </p:tgtEl>
                                        <p:attrNameLst>
                                          <p:attrName>style.visibility</p:attrName>
                                        </p:attrNameLst>
                                      </p:cBhvr>
                                      <p:to>
                                        <p:strVal val="visible"/>
                                      </p:to>
                                    </p:set>
                                    <p:animEffect transition="in" filter="fade">
                                      <p:cBhvr>
                                        <p:cTn id="12" dur="1000"/>
                                        <p:tgtEl>
                                          <p:spTgt spid="206"/>
                                        </p:tgtEl>
                                      </p:cBhvr>
                                    </p:animEffect>
                                    <p:anim calcmode="lin" valueType="num">
                                      <p:cBhvr>
                                        <p:cTn id="13" dur="1000" fill="hold"/>
                                        <p:tgtEl>
                                          <p:spTgt spid="206"/>
                                        </p:tgtEl>
                                        <p:attrNameLst>
                                          <p:attrName>ppt_x</p:attrName>
                                        </p:attrNameLst>
                                      </p:cBhvr>
                                      <p:tavLst>
                                        <p:tav tm="0">
                                          <p:val>
                                            <p:strVal val="#ppt_x"/>
                                          </p:val>
                                        </p:tav>
                                        <p:tav tm="100000">
                                          <p:val>
                                            <p:strVal val="#ppt_x"/>
                                          </p:val>
                                        </p:tav>
                                      </p:tavLst>
                                    </p:anim>
                                    <p:anim calcmode="lin" valueType="num">
                                      <p:cBhvr>
                                        <p:cTn id="14" dur="1000" fill="hold"/>
                                        <p:tgtEl>
                                          <p:spTgt spid="20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7"/>
                                        </p:tgtEl>
                                        <p:attrNameLst>
                                          <p:attrName>style.visibility</p:attrName>
                                        </p:attrNameLst>
                                      </p:cBhvr>
                                      <p:to>
                                        <p:strVal val="visible"/>
                                      </p:to>
                                    </p:set>
                                    <p:animEffect transition="in" filter="fade">
                                      <p:cBhvr>
                                        <p:cTn id="17" dur="1000"/>
                                        <p:tgtEl>
                                          <p:spTgt spid="207"/>
                                        </p:tgtEl>
                                      </p:cBhvr>
                                    </p:animEffect>
                                    <p:anim calcmode="lin" valueType="num">
                                      <p:cBhvr>
                                        <p:cTn id="18" dur="1000" fill="hold"/>
                                        <p:tgtEl>
                                          <p:spTgt spid="207"/>
                                        </p:tgtEl>
                                        <p:attrNameLst>
                                          <p:attrName>ppt_x</p:attrName>
                                        </p:attrNameLst>
                                      </p:cBhvr>
                                      <p:tavLst>
                                        <p:tav tm="0">
                                          <p:val>
                                            <p:strVal val="#ppt_x"/>
                                          </p:val>
                                        </p:tav>
                                        <p:tav tm="100000">
                                          <p:val>
                                            <p:strVal val="#ppt_x"/>
                                          </p:val>
                                        </p:tav>
                                      </p:tavLst>
                                    </p:anim>
                                    <p:anim calcmode="lin" valueType="num">
                                      <p:cBhvr>
                                        <p:cTn id="19" dur="1000" fill="hold"/>
                                        <p:tgtEl>
                                          <p:spTgt spid="20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8"/>
                                        </p:tgtEl>
                                        <p:attrNameLst>
                                          <p:attrName>style.visibility</p:attrName>
                                        </p:attrNameLst>
                                      </p:cBhvr>
                                      <p:to>
                                        <p:strVal val="visible"/>
                                      </p:to>
                                    </p:set>
                                    <p:animEffect transition="in" filter="fade">
                                      <p:cBhvr>
                                        <p:cTn id="22" dur="1000"/>
                                        <p:tgtEl>
                                          <p:spTgt spid="208"/>
                                        </p:tgtEl>
                                      </p:cBhvr>
                                    </p:animEffect>
                                    <p:anim calcmode="lin" valueType="num">
                                      <p:cBhvr>
                                        <p:cTn id="23" dur="1000" fill="hold"/>
                                        <p:tgtEl>
                                          <p:spTgt spid="208"/>
                                        </p:tgtEl>
                                        <p:attrNameLst>
                                          <p:attrName>ppt_x</p:attrName>
                                        </p:attrNameLst>
                                      </p:cBhvr>
                                      <p:tavLst>
                                        <p:tav tm="0">
                                          <p:val>
                                            <p:strVal val="#ppt_x"/>
                                          </p:val>
                                        </p:tav>
                                        <p:tav tm="100000">
                                          <p:val>
                                            <p:strVal val="#ppt_x"/>
                                          </p:val>
                                        </p:tav>
                                      </p:tavLst>
                                    </p:anim>
                                    <p:anim calcmode="lin" valueType="num">
                                      <p:cBhvr>
                                        <p:cTn id="24" dur="1000" fill="hold"/>
                                        <p:tgtEl>
                                          <p:spTgt spid="20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9"/>
                                        </p:tgtEl>
                                        <p:attrNameLst>
                                          <p:attrName>style.visibility</p:attrName>
                                        </p:attrNameLst>
                                      </p:cBhvr>
                                      <p:to>
                                        <p:strVal val="visible"/>
                                      </p:to>
                                    </p:set>
                                    <p:animEffect transition="in" filter="fade">
                                      <p:cBhvr>
                                        <p:cTn id="27" dur="1000"/>
                                        <p:tgtEl>
                                          <p:spTgt spid="209"/>
                                        </p:tgtEl>
                                      </p:cBhvr>
                                    </p:animEffect>
                                    <p:anim calcmode="lin" valueType="num">
                                      <p:cBhvr>
                                        <p:cTn id="28" dur="1000" fill="hold"/>
                                        <p:tgtEl>
                                          <p:spTgt spid="209"/>
                                        </p:tgtEl>
                                        <p:attrNameLst>
                                          <p:attrName>ppt_x</p:attrName>
                                        </p:attrNameLst>
                                      </p:cBhvr>
                                      <p:tavLst>
                                        <p:tav tm="0">
                                          <p:val>
                                            <p:strVal val="#ppt_x"/>
                                          </p:val>
                                        </p:tav>
                                        <p:tav tm="100000">
                                          <p:val>
                                            <p:strVal val="#ppt_x"/>
                                          </p:val>
                                        </p:tav>
                                      </p:tavLst>
                                    </p:anim>
                                    <p:anim calcmode="lin" valueType="num">
                                      <p:cBhvr>
                                        <p:cTn id="29" dur="1000" fill="hold"/>
                                        <p:tgtEl>
                                          <p:spTgt spid="20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0"/>
                                        </p:tgtEl>
                                        <p:attrNameLst>
                                          <p:attrName>style.visibility</p:attrName>
                                        </p:attrNameLst>
                                      </p:cBhvr>
                                      <p:to>
                                        <p:strVal val="visible"/>
                                      </p:to>
                                    </p:set>
                                    <p:animEffect transition="in" filter="fade">
                                      <p:cBhvr>
                                        <p:cTn id="32" dur="1000"/>
                                        <p:tgtEl>
                                          <p:spTgt spid="210"/>
                                        </p:tgtEl>
                                      </p:cBhvr>
                                    </p:animEffect>
                                    <p:anim calcmode="lin" valueType="num">
                                      <p:cBhvr>
                                        <p:cTn id="33" dur="1000" fill="hold"/>
                                        <p:tgtEl>
                                          <p:spTgt spid="210"/>
                                        </p:tgtEl>
                                        <p:attrNameLst>
                                          <p:attrName>ppt_x</p:attrName>
                                        </p:attrNameLst>
                                      </p:cBhvr>
                                      <p:tavLst>
                                        <p:tav tm="0">
                                          <p:val>
                                            <p:strVal val="#ppt_x"/>
                                          </p:val>
                                        </p:tav>
                                        <p:tav tm="100000">
                                          <p:val>
                                            <p:strVal val="#ppt_x"/>
                                          </p:val>
                                        </p:tav>
                                      </p:tavLst>
                                    </p:anim>
                                    <p:anim calcmode="lin" valueType="num">
                                      <p:cBhvr>
                                        <p:cTn id="34" dur="1000" fill="hold"/>
                                        <p:tgtEl>
                                          <p:spTgt spid="2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1"/>
                                        </p:tgtEl>
                                        <p:attrNameLst>
                                          <p:attrName>style.visibility</p:attrName>
                                        </p:attrNameLst>
                                      </p:cBhvr>
                                      <p:to>
                                        <p:strVal val="visible"/>
                                      </p:to>
                                    </p:set>
                                    <p:animEffect transition="in" filter="fade">
                                      <p:cBhvr>
                                        <p:cTn id="37" dur="1000"/>
                                        <p:tgtEl>
                                          <p:spTgt spid="211"/>
                                        </p:tgtEl>
                                      </p:cBhvr>
                                    </p:animEffect>
                                    <p:anim calcmode="lin" valueType="num">
                                      <p:cBhvr>
                                        <p:cTn id="38" dur="1000" fill="hold"/>
                                        <p:tgtEl>
                                          <p:spTgt spid="211"/>
                                        </p:tgtEl>
                                        <p:attrNameLst>
                                          <p:attrName>ppt_x</p:attrName>
                                        </p:attrNameLst>
                                      </p:cBhvr>
                                      <p:tavLst>
                                        <p:tav tm="0">
                                          <p:val>
                                            <p:strVal val="#ppt_x"/>
                                          </p:val>
                                        </p:tav>
                                        <p:tav tm="100000">
                                          <p:val>
                                            <p:strVal val="#ppt_x"/>
                                          </p:val>
                                        </p:tav>
                                      </p:tavLst>
                                    </p:anim>
                                    <p:anim calcmode="lin" valueType="num">
                                      <p:cBhvr>
                                        <p:cTn id="39" dur="1000" fill="hold"/>
                                        <p:tgtEl>
                                          <p:spTgt spid="2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fade">
                                      <p:cBhvr>
                                        <p:cTn id="42" dur="1000"/>
                                        <p:tgtEl>
                                          <p:spTgt spid="212"/>
                                        </p:tgtEl>
                                      </p:cBhvr>
                                    </p:animEffect>
                                    <p:anim calcmode="lin" valueType="num">
                                      <p:cBhvr>
                                        <p:cTn id="43" dur="1000" fill="hold"/>
                                        <p:tgtEl>
                                          <p:spTgt spid="212"/>
                                        </p:tgtEl>
                                        <p:attrNameLst>
                                          <p:attrName>ppt_x</p:attrName>
                                        </p:attrNameLst>
                                      </p:cBhvr>
                                      <p:tavLst>
                                        <p:tav tm="0">
                                          <p:val>
                                            <p:strVal val="#ppt_x"/>
                                          </p:val>
                                        </p:tav>
                                        <p:tav tm="100000">
                                          <p:val>
                                            <p:strVal val="#ppt_x"/>
                                          </p:val>
                                        </p:tav>
                                      </p:tavLst>
                                    </p:anim>
                                    <p:anim calcmode="lin" valueType="num">
                                      <p:cBhvr>
                                        <p:cTn id="44" dur="1000" fill="hold"/>
                                        <p:tgtEl>
                                          <p:spTgt spid="2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3"/>
                                        </p:tgtEl>
                                        <p:attrNameLst>
                                          <p:attrName>style.visibility</p:attrName>
                                        </p:attrNameLst>
                                      </p:cBhvr>
                                      <p:to>
                                        <p:strVal val="visible"/>
                                      </p:to>
                                    </p:set>
                                    <p:animEffect transition="in" filter="fade">
                                      <p:cBhvr>
                                        <p:cTn id="52" dur="1000"/>
                                        <p:tgtEl>
                                          <p:spTgt spid="233"/>
                                        </p:tgtEl>
                                      </p:cBhvr>
                                    </p:animEffect>
                                    <p:anim calcmode="lin" valueType="num">
                                      <p:cBhvr>
                                        <p:cTn id="53" dur="1000" fill="hold"/>
                                        <p:tgtEl>
                                          <p:spTgt spid="233"/>
                                        </p:tgtEl>
                                        <p:attrNameLst>
                                          <p:attrName>ppt_x</p:attrName>
                                        </p:attrNameLst>
                                      </p:cBhvr>
                                      <p:tavLst>
                                        <p:tav tm="0">
                                          <p:val>
                                            <p:strVal val="#ppt_x"/>
                                          </p:val>
                                        </p:tav>
                                        <p:tav tm="100000">
                                          <p:val>
                                            <p:strVal val="#ppt_x"/>
                                          </p:val>
                                        </p:tav>
                                      </p:tavLst>
                                    </p:anim>
                                    <p:anim calcmode="lin" valueType="num">
                                      <p:cBhvr>
                                        <p:cTn id="54"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2"/>
                                        </p:tgtEl>
                                        <p:attrNameLst>
                                          <p:attrName>style.visibility</p:attrName>
                                        </p:attrNameLst>
                                      </p:cBhvr>
                                      <p:to>
                                        <p:strVal val="visible"/>
                                      </p:to>
                                    </p:set>
                                    <p:animEffect transition="in" filter="fade">
                                      <p:cBhvr>
                                        <p:cTn id="59" dur="1000"/>
                                        <p:tgtEl>
                                          <p:spTgt spid="222"/>
                                        </p:tgtEl>
                                      </p:cBhvr>
                                    </p:animEffect>
                                    <p:anim calcmode="lin" valueType="num">
                                      <p:cBhvr>
                                        <p:cTn id="60" dur="1000" fill="hold"/>
                                        <p:tgtEl>
                                          <p:spTgt spid="222"/>
                                        </p:tgtEl>
                                        <p:attrNameLst>
                                          <p:attrName>ppt_x</p:attrName>
                                        </p:attrNameLst>
                                      </p:cBhvr>
                                      <p:tavLst>
                                        <p:tav tm="0">
                                          <p:val>
                                            <p:strVal val="#ppt_x"/>
                                          </p:val>
                                        </p:tav>
                                        <p:tav tm="100000">
                                          <p:val>
                                            <p:strVal val="#ppt_x"/>
                                          </p:val>
                                        </p:tav>
                                      </p:tavLst>
                                    </p:anim>
                                    <p:anim calcmode="lin" valueType="num">
                                      <p:cBhvr>
                                        <p:cTn id="61" dur="1000" fill="hold"/>
                                        <p:tgtEl>
                                          <p:spTgt spid="22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70"/>
                                        </p:tgtEl>
                                        <p:attrNameLst>
                                          <p:attrName>style.visibility</p:attrName>
                                        </p:attrNameLst>
                                      </p:cBhvr>
                                      <p:to>
                                        <p:strVal val="visible"/>
                                      </p:to>
                                    </p:set>
                                    <p:animEffect transition="in" filter="fade">
                                      <p:cBhvr>
                                        <p:cTn id="64" dur="1000"/>
                                        <p:tgtEl>
                                          <p:spTgt spid="170"/>
                                        </p:tgtEl>
                                      </p:cBhvr>
                                    </p:animEffect>
                                    <p:anim calcmode="lin" valueType="num">
                                      <p:cBhvr>
                                        <p:cTn id="65" dur="1000" fill="hold"/>
                                        <p:tgtEl>
                                          <p:spTgt spid="170"/>
                                        </p:tgtEl>
                                        <p:attrNameLst>
                                          <p:attrName>ppt_x</p:attrName>
                                        </p:attrNameLst>
                                      </p:cBhvr>
                                      <p:tavLst>
                                        <p:tav tm="0">
                                          <p:val>
                                            <p:strVal val="#ppt_x"/>
                                          </p:val>
                                        </p:tav>
                                        <p:tav tm="100000">
                                          <p:val>
                                            <p:strVal val="#ppt_x"/>
                                          </p:val>
                                        </p:tav>
                                      </p:tavLst>
                                    </p:anim>
                                    <p:anim calcmode="lin" valueType="num">
                                      <p:cBhvr>
                                        <p:cTn id="66" dur="1000" fill="hold"/>
                                        <p:tgtEl>
                                          <p:spTgt spid="17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23"/>
                                        </p:tgtEl>
                                        <p:attrNameLst>
                                          <p:attrName>style.visibility</p:attrName>
                                        </p:attrNameLst>
                                      </p:cBhvr>
                                      <p:to>
                                        <p:strVal val="visible"/>
                                      </p:to>
                                    </p:set>
                                    <p:animEffect transition="in" filter="fade">
                                      <p:cBhvr>
                                        <p:cTn id="69" dur="1000"/>
                                        <p:tgtEl>
                                          <p:spTgt spid="123"/>
                                        </p:tgtEl>
                                      </p:cBhvr>
                                    </p:animEffect>
                                    <p:anim calcmode="lin" valueType="num">
                                      <p:cBhvr>
                                        <p:cTn id="70" dur="1000" fill="hold"/>
                                        <p:tgtEl>
                                          <p:spTgt spid="123"/>
                                        </p:tgtEl>
                                        <p:attrNameLst>
                                          <p:attrName>ppt_x</p:attrName>
                                        </p:attrNameLst>
                                      </p:cBhvr>
                                      <p:tavLst>
                                        <p:tav tm="0">
                                          <p:val>
                                            <p:strVal val="#ppt_x"/>
                                          </p:val>
                                        </p:tav>
                                        <p:tav tm="100000">
                                          <p:val>
                                            <p:strVal val="#ppt_x"/>
                                          </p:val>
                                        </p:tav>
                                      </p:tavLst>
                                    </p:anim>
                                    <p:anim calcmode="lin" valueType="num">
                                      <p:cBhvr>
                                        <p:cTn id="71" dur="1000" fill="hold"/>
                                        <p:tgtEl>
                                          <p:spTgt spid="12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16"/>
                                        </p:tgtEl>
                                        <p:attrNameLst>
                                          <p:attrName>style.visibility</p:attrName>
                                        </p:attrNameLst>
                                      </p:cBhvr>
                                      <p:to>
                                        <p:strVal val="visible"/>
                                      </p:to>
                                    </p:set>
                                    <p:animEffect transition="in" filter="fade">
                                      <p:cBhvr>
                                        <p:cTn id="74" dur="1000"/>
                                        <p:tgtEl>
                                          <p:spTgt spid="116"/>
                                        </p:tgtEl>
                                      </p:cBhvr>
                                    </p:animEffect>
                                    <p:anim calcmode="lin" valueType="num">
                                      <p:cBhvr>
                                        <p:cTn id="75" dur="1000" fill="hold"/>
                                        <p:tgtEl>
                                          <p:spTgt spid="116"/>
                                        </p:tgtEl>
                                        <p:attrNameLst>
                                          <p:attrName>ppt_x</p:attrName>
                                        </p:attrNameLst>
                                      </p:cBhvr>
                                      <p:tavLst>
                                        <p:tav tm="0">
                                          <p:val>
                                            <p:strVal val="#ppt_x"/>
                                          </p:val>
                                        </p:tav>
                                        <p:tav tm="100000">
                                          <p:val>
                                            <p:strVal val="#ppt_x"/>
                                          </p:val>
                                        </p:tav>
                                      </p:tavLst>
                                    </p:anim>
                                    <p:anim calcmode="lin" valueType="num">
                                      <p:cBhvr>
                                        <p:cTn id="76" dur="1000" fill="hold"/>
                                        <p:tgtEl>
                                          <p:spTgt spid="1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49"/>
                                        </p:tgtEl>
                                        <p:attrNameLst>
                                          <p:attrName>style.visibility</p:attrName>
                                        </p:attrNameLst>
                                      </p:cBhvr>
                                      <p:to>
                                        <p:strVal val="visible"/>
                                      </p:to>
                                    </p:set>
                                    <p:animEffect transition="in" filter="fade">
                                      <p:cBhvr>
                                        <p:cTn id="79" dur="1000"/>
                                        <p:tgtEl>
                                          <p:spTgt spid="149"/>
                                        </p:tgtEl>
                                      </p:cBhvr>
                                    </p:animEffect>
                                    <p:anim calcmode="lin" valueType="num">
                                      <p:cBhvr>
                                        <p:cTn id="80" dur="1000" fill="hold"/>
                                        <p:tgtEl>
                                          <p:spTgt spid="149"/>
                                        </p:tgtEl>
                                        <p:attrNameLst>
                                          <p:attrName>ppt_x</p:attrName>
                                        </p:attrNameLst>
                                      </p:cBhvr>
                                      <p:tavLst>
                                        <p:tav tm="0">
                                          <p:val>
                                            <p:strVal val="#ppt_x"/>
                                          </p:val>
                                        </p:tav>
                                        <p:tav tm="100000">
                                          <p:val>
                                            <p:strVal val="#ppt_x"/>
                                          </p:val>
                                        </p:tav>
                                      </p:tavLst>
                                    </p:anim>
                                    <p:anim calcmode="lin" valueType="num">
                                      <p:cBhvr>
                                        <p:cTn id="81" dur="1000" fill="hold"/>
                                        <p:tgtEl>
                                          <p:spTgt spid="14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68"/>
                                        </p:tgtEl>
                                        <p:attrNameLst>
                                          <p:attrName>style.visibility</p:attrName>
                                        </p:attrNameLst>
                                      </p:cBhvr>
                                      <p:to>
                                        <p:strVal val="visible"/>
                                      </p:to>
                                    </p:set>
                                    <p:animEffect transition="in" filter="fade">
                                      <p:cBhvr>
                                        <p:cTn id="84" dur="1000"/>
                                        <p:tgtEl>
                                          <p:spTgt spid="168"/>
                                        </p:tgtEl>
                                      </p:cBhvr>
                                    </p:animEffect>
                                    <p:anim calcmode="lin" valueType="num">
                                      <p:cBhvr>
                                        <p:cTn id="85" dur="1000" fill="hold"/>
                                        <p:tgtEl>
                                          <p:spTgt spid="168"/>
                                        </p:tgtEl>
                                        <p:attrNameLst>
                                          <p:attrName>ppt_x</p:attrName>
                                        </p:attrNameLst>
                                      </p:cBhvr>
                                      <p:tavLst>
                                        <p:tav tm="0">
                                          <p:val>
                                            <p:strVal val="#ppt_x"/>
                                          </p:val>
                                        </p:tav>
                                        <p:tav tm="100000">
                                          <p:val>
                                            <p:strVal val="#ppt_x"/>
                                          </p:val>
                                        </p:tav>
                                      </p:tavLst>
                                    </p:anim>
                                    <p:anim calcmode="lin" valueType="num">
                                      <p:cBhvr>
                                        <p:cTn id="86" dur="1000" fill="hold"/>
                                        <p:tgtEl>
                                          <p:spTgt spid="16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86"/>
                                        </p:tgtEl>
                                        <p:attrNameLst>
                                          <p:attrName>style.visibility</p:attrName>
                                        </p:attrNameLst>
                                      </p:cBhvr>
                                      <p:to>
                                        <p:strVal val="visible"/>
                                      </p:to>
                                    </p:set>
                                    <p:animEffect transition="in" filter="fade">
                                      <p:cBhvr>
                                        <p:cTn id="89" dur="1000"/>
                                        <p:tgtEl>
                                          <p:spTgt spid="186"/>
                                        </p:tgtEl>
                                      </p:cBhvr>
                                    </p:animEffect>
                                    <p:anim calcmode="lin" valueType="num">
                                      <p:cBhvr>
                                        <p:cTn id="90" dur="1000" fill="hold"/>
                                        <p:tgtEl>
                                          <p:spTgt spid="186"/>
                                        </p:tgtEl>
                                        <p:attrNameLst>
                                          <p:attrName>ppt_x</p:attrName>
                                        </p:attrNameLst>
                                      </p:cBhvr>
                                      <p:tavLst>
                                        <p:tav tm="0">
                                          <p:val>
                                            <p:strVal val="#ppt_x"/>
                                          </p:val>
                                        </p:tav>
                                        <p:tav tm="100000">
                                          <p:val>
                                            <p:strVal val="#ppt_x"/>
                                          </p:val>
                                        </p:tav>
                                      </p:tavLst>
                                    </p:anim>
                                    <p:anim calcmode="lin" valueType="num">
                                      <p:cBhvr>
                                        <p:cTn id="91" dur="1000" fill="hold"/>
                                        <p:tgtEl>
                                          <p:spTgt spid="186"/>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73"/>
                                        </p:tgtEl>
                                        <p:attrNameLst>
                                          <p:attrName>style.visibility</p:attrName>
                                        </p:attrNameLst>
                                      </p:cBhvr>
                                      <p:to>
                                        <p:strVal val="visible"/>
                                      </p:to>
                                    </p:set>
                                    <p:animEffect transition="in" filter="fade">
                                      <p:cBhvr>
                                        <p:cTn id="94" dur="1000"/>
                                        <p:tgtEl>
                                          <p:spTgt spid="173"/>
                                        </p:tgtEl>
                                      </p:cBhvr>
                                    </p:animEffect>
                                    <p:anim calcmode="lin" valueType="num">
                                      <p:cBhvr>
                                        <p:cTn id="95" dur="1000" fill="hold"/>
                                        <p:tgtEl>
                                          <p:spTgt spid="173"/>
                                        </p:tgtEl>
                                        <p:attrNameLst>
                                          <p:attrName>ppt_x</p:attrName>
                                        </p:attrNameLst>
                                      </p:cBhvr>
                                      <p:tavLst>
                                        <p:tav tm="0">
                                          <p:val>
                                            <p:strVal val="#ppt_x"/>
                                          </p:val>
                                        </p:tav>
                                        <p:tav tm="100000">
                                          <p:val>
                                            <p:strVal val="#ppt_x"/>
                                          </p:val>
                                        </p:tav>
                                      </p:tavLst>
                                    </p:anim>
                                    <p:anim calcmode="lin" valueType="num">
                                      <p:cBhvr>
                                        <p:cTn id="96" dur="1000" fill="hold"/>
                                        <p:tgtEl>
                                          <p:spTgt spid="17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228"/>
                                        </p:tgtEl>
                                        <p:attrNameLst>
                                          <p:attrName>style.visibility</p:attrName>
                                        </p:attrNameLst>
                                      </p:cBhvr>
                                      <p:to>
                                        <p:strVal val="visible"/>
                                      </p:to>
                                    </p:set>
                                    <p:animEffect transition="in" filter="fade">
                                      <p:cBhvr>
                                        <p:cTn id="99" dur="1000"/>
                                        <p:tgtEl>
                                          <p:spTgt spid="228"/>
                                        </p:tgtEl>
                                      </p:cBhvr>
                                    </p:animEffect>
                                    <p:anim calcmode="lin" valueType="num">
                                      <p:cBhvr>
                                        <p:cTn id="100" dur="1000" fill="hold"/>
                                        <p:tgtEl>
                                          <p:spTgt spid="228"/>
                                        </p:tgtEl>
                                        <p:attrNameLst>
                                          <p:attrName>ppt_x</p:attrName>
                                        </p:attrNameLst>
                                      </p:cBhvr>
                                      <p:tavLst>
                                        <p:tav tm="0">
                                          <p:val>
                                            <p:strVal val="#ppt_x"/>
                                          </p:val>
                                        </p:tav>
                                        <p:tav tm="100000">
                                          <p:val>
                                            <p:strVal val="#ppt_x"/>
                                          </p:val>
                                        </p:tav>
                                      </p:tavLst>
                                    </p:anim>
                                    <p:anim calcmode="lin" valueType="num">
                                      <p:cBhvr>
                                        <p:cTn id="101" dur="1000" fill="hold"/>
                                        <p:tgtEl>
                                          <p:spTgt spid="228"/>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34"/>
                                        </p:tgtEl>
                                        <p:attrNameLst>
                                          <p:attrName>style.visibility</p:attrName>
                                        </p:attrNameLst>
                                      </p:cBhvr>
                                      <p:to>
                                        <p:strVal val="visible"/>
                                      </p:to>
                                    </p:set>
                                    <p:animEffect transition="in" filter="fade">
                                      <p:cBhvr>
                                        <p:cTn id="104" dur="1000"/>
                                        <p:tgtEl>
                                          <p:spTgt spid="234"/>
                                        </p:tgtEl>
                                      </p:cBhvr>
                                    </p:animEffect>
                                    <p:anim calcmode="lin" valueType="num">
                                      <p:cBhvr>
                                        <p:cTn id="105" dur="1000" fill="hold"/>
                                        <p:tgtEl>
                                          <p:spTgt spid="234"/>
                                        </p:tgtEl>
                                        <p:attrNameLst>
                                          <p:attrName>ppt_x</p:attrName>
                                        </p:attrNameLst>
                                      </p:cBhvr>
                                      <p:tavLst>
                                        <p:tav tm="0">
                                          <p:val>
                                            <p:strVal val="#ppt_x"/>
                                          </p:val>
                                        </p:tav>
                                        <p:tav tm="100000">
                                          <p:val>
                                            <p:strVal val="#ppt_x"/>
                                          </p:val>
                                        </p:tav>
                                      </p:tavLst>
                                    </p:anim>
                                    <p:anim calcmode="lin" valueType="num">
                                      <p:cBhvr>
                                        <p:cTn id="106" dur="1000" fill="hold"/>
                                        <p:tgtEl>
                                          <p:spTgt spid="234"/>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23"/>
                                        </p:tgtEl>
                                        <p:attrNameLst>
                                          <p:attrName>style.visibility</p:attrName>
                                        </p:attrNameLst>
                                      </p:cBhvr>
                                      <p:to>
                                        <p:strVal val="visible"/>
                                      </p:to>
                                    </p:set>
                                    <p:animEffect transition="in" filter="fade">
                                      <p:cBhvr>
                                        <p:cTn id="111" dur="1000"/>
                                        <p:tgtEl>
                                          <p:spTgt spid="223"/>
                                        </p:tgtEl>
                                      </p:cBhvr>
                                    </p:animEffect>
                                    <p:anim calcmode="lin" valueType="num">
                                      <p:cBhvr>
                                        <p:cTn id="112" dur="1000" fill="hold"/>
                                        <p:tgtEl>
                                          <p:spTgt spid="223"/>
                                        </p:tgtEl>
                                        <p:attrNameLst>
                                          <p:attrName>ppt_x</p:attrName>
                                        </p:attrNameLst>
                                      </p:cBhvr>
                                      <p:tavLst>
                                        <p:tav tm="0">
                                          <p:val>
                                            <p:strVal val="#ppt_x"/>
                                          </p:val>
                                        </p:tav>
                                        <p:tav tm="100000">
                                          <p:val>
                                            <p:strVal val="#ppt_x"/>
                                          </p:val>
                                        </p:tav>
                                      </p:tavLst>
                                    </p:anim>
                                    <p:anim calcmode="lin" valueType="num">
                                      <p:cBhvr>
                                        <p:cTn id="113" dur="1000" fill="hold"/>
                                        <p:tgtEl>
                                          <p:spTgt spid="223"/>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197"/>
                                        </p:tgtEl>
                                        <p:attrNameLst>
                                          <p:attrName>style.visibility</p:attrName>
                                        </p:attrNameLst>
                                      </p:cBhvr>
                                      <p:to>
                                        <p:strVal val="visible"/>
                                      </p:to>
                                    </p:set>
                                    <p:animEffect transition="in" filter="fade">
                                      <p:cBhvr>
                                        <p:cTn id="116" dur="1000"/>
                                        <p:tgtEl>
                                          <p:spTgt spid="197"/>
                                        </p:tgtEl>
                                      </p:cBhvr>
                                    </p:animEffect>
                                    <p:anim calcmode="lin" valueType="num">
                                      <p:cBhvr>
                                        <p:cTn id="117" dur="1000" fill="hold"/>
                                        <p:tgtEl>
                                          <p:spTgt spid="197"/>
                                        </p:tgtEl>
                                        <p:attrNameLst>
                                          <p:attrName>ppt_x</p:attrName>
                                        </p:attrNameLst>
                                      </p:cBhvr>
                                      <p:tavLst>
                                        <p:tav tm="0">
                                          <p:val>
                                            <p:strVal val="#ppt_x"/>
                                          </p:val>
                                        </p:tav>
                                        <p:tav tm="100000">
                                          <p:val>
                                            <p:strVal val="#ppt_x"/>
                                          </p:val>
                                        </p:tav>
                                      </p:tavLst>
                                    </p:anim>
                                    <p:anim calcmode="lin" valueType="num">
                                      <p:cBhvr>
                                        <p:cTn id="118" dur="1000" fill="hold"/>
                                        <p:tgtEl>
                                          <p:spTgt spid="197"/>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98"/>
                                        </p:tgtEl>
                                        <p:attrNameLst>
                                          <p:attrName>style.visibility</p:attrName>
                                        </p:attrNameLst>
                                      </p:cBhvr>
                                      <p:to>
                                        <p:strVal val="visible"/>
                                      </p:to>
                                    </p:set>
                                    <p:animEffect transition="in" filter="fade">
                                      <p:cBhvr>
                                        <p:cTn id="121" dur="1000"/>
                                        <p:tgtEl>
                                          <p:spTgt spid="198"/>
                                        </p:tgtEl>
                                      </p:cBhvr>
                                    </p:animEffect>
                                    <p:anim calcmode="lin" valueType="num">
                                      <p:cBhvr>
                                        <p:cTn id="122" dur="1000" fill="hold"/>
                                        <p:tgtEl>
                                          <p:spTgt spid="198"/>
                                        </p:tgtEl>
                                        <p:attrNameLst>
                                          <p:attrName>ppt_x</p:attrName>
                                        </p:attrNameLst>
                                      </p:cBhvr>
                                      <p:tavLst>
                                        <p:tav tm="0">
                                          <p:val>
                                            <p:strVal val="#ppt_x"/>
                                          </p:val>
                                        </p:tav>
                                        <p:tav tm="100000">
                                          <p:val>
                                            <p:strVal val="#ppt_x"/>
                                          </p:val>
                                        </p:tav>
                                      </p:tavLst>
                                    </p:anim>
                                    <p:anim calcmode="lin" valueType="num">
                                      <p:cBhvr>
                                        <p:cTn id="123" dur="1000" fill="hold"/>
                                        <p:tgtEl>
                                          <p:spTgt spid="198"/>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99"/>
                                        </p:tgtEl>
                                        <p:attrNameLst>
                                          <p:attrName>style.visibility</p:attrName>
                                        </p:attrNameLst>
                                      </p:cBhvr>
                                      <p:to>
                                        <p:strVal val="visible"/>
                                      </p:to>
                                    </p:set>
                                    <p:animEffect transition="in" filter="fade">
                                      <p:cBhvr>
                                        <p:cTn id="126" dur="1000"/>
                                        <p:tgtEl>
                                          <p:spTgt spid="199"/>
                                        </p:tgtEl>
                                      </p:cBhvr>
                                    </p:animEffect>
                                    <p:anim calcmode="lin" valueType="num">
                                      <p:cBhvr>
                                        <p:cTn id="127" dur="1000" fill="hold"/>
                                        <p:tgtEl>
                                          <p:spTgt spid="199"/>
                                        </p:tgtEl>
                                        <p:attrNameLst>
                                          <p:attrName>ppt_x</p:attrName>
                                        </p:attrNameLst>
                                      </p:cBhvr>
                                      <p:tavLst>
                                        <p:tav tm="0">
                                          <p:val>
                                            <p:strVal val="#ppt_x"/>
                                          </p:val>
                                        </p:tav>
                                        <p:tav tm="100000">
                                          <p:val>
                                            <p:strVal val="#ppt_x"/>
                                          </p:val>
                                        </p:tav>
                                      </p:tavLst>
                                    </p:anim>
                                    <p:anim calcmode="lin" valueType="num">
                                      <p:cBhvr>
                                        <p:cTn id="128" dur="1000" fill="hold"/>
                                        <p:tgtEl>
                                          <p:spTgt spid="199"/>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200"/>
                                        </p:tgtEl>
                                        <p:attrNameLst>
                                          <p:attrName>style.visibility</p:attrName>
                                        </p:attrNameLst>
                                      </p:cBhvr>
                                      <p:to>
                                        <p:strVal val="visible"/>
                                      </p:to>
                                    </p:set>
                                    <p:animEffect transition="in" filter="fade">
                                      <p:cBhvr>
                                        <p:cTn id="131" dur="1000"/>
                                        <p:tgtEl>
                                          <p:spTgt spid="200"/>
                                        </p:tgtEl>
                                      </p:cBhvr>
                                    </p:animEffect>
                                    <p:anim calcmode="lin" valueType="num">
                                      <p:cBhvr>
                                        <p:cTn id="132" dur="1000" fill="hold"/>
                                        <p:tgtEl>
                                          <p:spTgt spid="200"/>
                                        </p:tgtEl>
                                        <p:attrNameLst>
                                          <p:attrName>ppt_x</p:attrName>
                                        </p:attrNameLst>
                                      </p:cBhvr>
                                      <p:tavLst>
                                        <p:tav tm="0">
                                          <p:val>
                                            <p:strVal val="#ppt_x"/>
                                          </p:val>
                                        </p:tav>
                                        <p:tav tm="100000">
                                          <p:val>
                                            <p:strVal val="#ppt_x"/>
                                          </p:val>
                                        </p:tav>
                                      </p:tavLst>
                                    </p:anim>
                                    <p:anim calcmode="lin" valueType="num">
                                      <p:cBhvr>
                                        <p:cTn id="133" dur="1000" fill="hold"/>
                                        <p:tgtEl>
                                          <p:spTgt spid="200"/>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201"/>
                                        </p:tgtEl>
                                        <p:attrNameLst>
                                          <p:attrName>style.visibility</p:attrName>
                                        </p:attrNameLst>
                                      </p:cBhvr>
                                      <p:to>
                                        <p:strVal val="visible"/>
                                      </p:to>
                                    </p:set>
                                    <p:animEffect transition="in" filter="fade">
                                      <p:cBhvr>
                                        <p:cTn id="136" dur="1000"/>
                                        <p:tgtEl>
                                          <p:spTgt spid="201"/>
                                        </p:tgtEl>
                                      </p:cBhvr>
                                    </p:animEffect>
                                    <p:anim calcmode="lin" valueType="num">
                                      <p:cBhvr>
                                        <p:cTn id="137" dur="1000" fill="hold"/>
                                        <p:tgtEl>
                                          <p:spTgt spid="201"/>
                                        </p:tgtEl>
                                        <p:attrNameLst>
                                          <p:attrName>ppt_x</p:attrName>
                                        </p:attrNameLst>
                                      </p:cBhvr>
                                      <p:tavLst>
                                        <p:tav tm="0">
                                          <p:val>
                                            <p:strVal val="#ppt_x"/>
                                          </p:val>
                                        </p:tav>
                                        <p:tav tm="100000">
                                          <p:val>
                                            <p:strVal val="#ppt_x"/>
                                          </p:val>
                                        </p:tav>
                                      </p:tavLst>
                                    </p:anim>
                                    <p:anim calcmode="lin" valueType="num">
                                      <p:cBhvr>
                                        <p:cTn id="138" dur="1000" fill="hold"/>
                                        <p:tgtEl>
                                          <p:spTgt spid="201"/>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202"/>
                                        </p:tgtEl>
                                        <p:attrNameLst>
                                          <p:attrName>style.visibility</p:attrName>
                                        </p:attrNameLst>
                                      </p:cBhvr>
                                      <p:to>
                                        <p:strVal val="visible"/>
                                      </p:to>
                                    </p:set>
                                    <p:animEffect transition="in" filter="fade">
                                      <p:cBhvr>
                                        <p:cTn id="141" dur="1000"/>
                                        <p:tgtEl>
                                          <p:spTgt spid="202"/>
                                        </p:tgtEl>
                                      </p:cBhvr>
                                    </p:animEffect>
                                    <p:anim calcmode="lin" valueType="num">
                                      <p:cBhvr>
                                        <p:cTn id="142" dur="1000" fill="hold"/>
                                        <p:tgtEl>
                                          <p:spTgt spid="202"/>
                                        </p:tgtEl>
                                        <p:attrNameLst>
                                          <p:attrName>ppt_x</p:attrName>
                                        </p:attrNameLst>
                                      </p:cBhvr>
                                      <p:tavLst>
                                        <p:tav tm="0">
                                          <p:val>
                                            <p:strVal val="#ppt_x"/>
                                          </p:val>
                                        </p:tav>
                                        <p:tav tm="100000">
                                          <p:val>
                                            <p:strVal val="#ppt_x"/>
                                          </p:val>
                                        </p:tav>
                                      </p:tavLst>
                                    </p:anim>
                                    <p:anim calcmode="lin" valueType="num">
                                      <p:cBhvr>
                                        <p:cTn id="143" dur="1000" fill="hold"/>
                                        <p:tgtEl>
                                          <p:spTgt spid="202"/>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203"/>
                                        </p:tgtEl>
                                        <p:attrNameLst>
                                          <p:attrName>style.visibility</p:attrName>
                                        </p:attrNameLst>
                                      </p:cBhvr>
                                      <p:to>
                                        <p:strVal val="visible"/>
                                      </p:to>
                                    </p:set>
                                    <p:animEffect transition="in" filter="fade">
                                      <p:cBhvr>
                                        <p:cTn id="146" dur="1000"/>
                                        <p:tgtEl>
                                          <p:spTgt spid="203"/>
                                        </p:tgtEl>
                                      </p:cBhvr>
                                    </p:animEffect>
                                    <p:anim calcmode="lin" valueType="num">
                                      <p:cBhvr>
                                        <p:cTn id="147" dur="1000" fill="hold"/>
                                        <p:tgtEl>
                                          <p:spTgt spid="203"/>
                                        </p:tgtEl>
                                        <p:attrNameLst>
                                          <p:attrName>ppt_x</p:attrName>
                                        </p:attrNameLst>
                                      </p:cBhvr>
                                      <p:tavLst>
                                        <p:tav tm="0">
                                          <p:val>
                                            <p:strVal val="#ppt_x"/>
                                          </p:val>
                                        </p:tav>
                                        <p:tav tm="100000">
                                          <p:val>
                                            <p:strVal val="#ppt_x"/>
                                          </p:val>
                                        </p:tav>
                                      </p:tavLst>
                                    </p:anim>
                                    <p:anim calcmode="lin" valueType="num">
                                      <p:cBhvr>
                                        <p:cTn id="148" dur="1000" fill="hold"/>
                                        <p:tgtEl>
                                          <p:spTgt spid="203"/>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230"/>
                                        </p:tgtEl>
                                        <p:attrNameLst>
                                          <p:attrName>style.visibility</p:attrName>
                                        </p:attrNameLst>
                                      </p:cBhvr>
                                      <p:to>
                                        <p:strVal val="visible"/>
                                      </p:to>
                                    </p:set>
                                    <p:animEffect transition="in" filter="fade">
                                      <p:cBhvr>
                                        <p:cTn id="151" dur="1000"/>
                                        <p:tgtEl>
                                          <p:spTgt spid="230"/>
                                        </p:tgtEl>
                                      </p:cBhvr>
                                    </p:animEffect>
                                    <p:anim calcmode="lin" valueType="num">
                                      <p:cBhvr>
                                        <p:cTn id="152" dur="1000" fill="hold"/>
                                        <p:tgtEl>
                                          <p:spTgt spid="230"/>
                                        </p:tgtEl>
                                        <p:attrNameLst>
                                          <p:attrName>ppt_x</p:attrName>
                                        </p:attrNameLst>
                                      </p:cBhvr>
                                      <p:tavLst>
                                        <p:tav tm="0">
                                          <p:val>
                                            <p:strVal val="#ppt_x"/>
                                          </p:val>
                                        </p:tav>
                                        <p:tav tm="100000">
                                          <p:val>
                                            <p:strVal val="#ppt_x"/>
                                          </p:val>
                                        </p:tav>
                                      </p:tavLst>
                                    </p:anim>
                                    <p:anim calcmode="lin" valueType="num">
                                      <p:cBhvr>
                                        <p:cTn id="153" dur="1000" fill="hold"/>
                                        <p:tgtEl>
                                          <p:spTgt spid="230"/>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235"/>
                                        </p:tgtEl>
                                        <p:attrNameLst>
                                          <p:attrName>style.visibility</p:attrName>
                                        </p:attrNameLst>
                                      </p:cBhvr>
                                      <p:to>
                                        <p:strVal val="visible"/>
                                      </p:to>
                                    </p:set>
                                    <p:animEffect transition="in" filter="fade">
                                      <p:cBhvr>
                                        <p:cTn id="156" dur="1000"/>
                                        <p:tgtEl>
                                          <p:spTgt spid="235"/>
                                        </p:tgtEl>
                                      </p:cBhvr>
                                    </p:animEffect>
                                    <p:anim calcmode="lin" valueType="num">
                                      <p:cBhvr>
                                        <p:cTn id="157" dur="1000" fill="hold"/>
                                        <p:tgtEl>
                                          <p:spTgt spid="235"/>
                                        </p:tgtEl>
                                        <p:attrNameLst>
                                          <p:attrName>ppt_x</p:attrName>
                                        </p:attrNameLst>
                                      </p:cBhvr>
                                      <p:tavLst>
                                        <p:tav tm="0">
                                          <p:val>
                                            <p:strVal val="#ppt_x"/>
                                          </p:val>
                                        </p:tav>
                                        <p:tav tm="100000">
                                          <p:val>
                                            <p:strVal val="#ppt_x"/>
                                          </p:val>
                                        </p:tav>
                                      </p:tavLst>
                                    </p:anim>
                                    <p:anim calcmode="lin" valueType="num">
                                      <p:cBhvr>
                                        <p:cTn id="158" dur="1000" fill="hold"/>
                                        <p:tgtEl>
                                          <p:spTgt spid="235"/>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224"/>
                                        </p:tgtEl>
                                        <p:attrNameLst>
                                          <p:attrName>style.visibility</p:attrName>
                                        </p:attrNameLst>
                                      </p:cBhvr>
                                      <p:to>
                                        <p:strVal val="visible"/>
                                      </p:to>
                                    </p:set>
                                    <p:animEffect transition="in" filter="fade">
                                      <p:cBhvr>
                                        <p:cTn id="163" dur="1000"/>
                                        <p:tgtEl>
                                          <p:spTgt spid="224"/>
                                        </p:tgtEl>
                                      </p:cBhvr>
                                    </p:animEffect>
                                    <p:anim calcmode="lin" valueType="num">
                                      <p:cBhvr>
                                        <p:cTn id="164" dur="1000" fill="hold"/>
                                        <p:tgtEl>
                                          <p:spTgt spid="224"/>
                                        </p:tgtEl>
                                        <p:attrNameLst>
                                          <p:attrName>ppt_x</p:attrName>
                                        </p:attrNameLst>
                                      </p:cBhvr>
                                      <p:tavLst>
                                        <p:tav tm="0">
                                          <p:val>
                                            <p:strVal val="#ppt_x"/>
                                          </p:val>
                                        </p:tav>
                                        <p:tav tm="100000">
                                          <p:val>
                                            <p:strVal val="#ppt_x"/>
                                          </p:val>
                                        </p:tav>
                                      </p:tavLst>
                                    </p:anim>
                                    <p:anim calcmode="lin" valueType="num">
                                      <p:cBhvr>
                                        <p:cTn id="165" dur="1000" fill="hold"/>
                                        <p:tgtEl>
                                          <p:spTgt spid="224"/>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214"/>
                                        </p:tgtEl>
                                        <p:attrNameLst>
                                          <p:attrName>style.visibility</p:attrName>
                                        </p:attrNameLst>
                                      </p:cBhvr>
                                      <p:to>
                                        <p:strVal val="visible"/>
                                      </p:to>
                                    </p:set>
                                    <p:animEffect transition="in" filter="fade">
                                      <p:cBhvr>
                                        <p:cTn id="168" dur="1000"/>
                                        <p:tgtEl>
                                          <p:spTgt spid="214"/>
                                        </p:tgtEl>
                                      </p:cBhvr>
                                    </p:animEffect>
                                    <p:anim calcmode="lin" valueType="num">
                                      <p:cBhvr>
                                        <p:cTn id="169" dur="1000" fill="hold"/>
                                        <p:tgtEl>
                                          <p:spTgt spid="214"/>
                                        </p:tgtEl>
                                        <p:attrNameLst>
                                          <p:attrName>ppt_x</p:attrName>
                                        </p:attrNameLst>
                                      </p:cBhvr>
                                      <p:tavLst>
                                        <p:tav tm="0">
                                          <p:val>
                                            <p:strVal val="#ppt_x"/>
                                          </p:val>
                                        </p:tav>
                                        <p:tav tm="100000">
                                          <p:val>
                                            <p:strVal val="#ppt_x"/>
                                          </p:val>
                                        </p:tav>
                                      </p:tavLst>
                                    </p:anim>
                                    <p:anim calcmode="lin" valueType="num">
                                      <p:cBhvr>
                                        <p:cTn id="170" dur="1000" fill="hold"/>
                                        <p:tgtEl>
                                          <p:spTgt spid="214"/>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215"/>
                                        </p:tgtEl>
                                        <p:attrNameLst>
                                          <p:attrName>style.visibility</p:attrName>
                                        </p:attrNameLst>
                                      </p:cBhvr>
                                      <p:to>
                                        <p:strVal val="visible"/>
                                      </p:to>
                                    </p:set>
                                    <p:animEffect transition="in" filter="fade">
                                      <p:cBhvr>
                                        <p:cTn id="173" dur="1000"/>
                                        <p:tgtEl>
                                          <p:spTgt spid="215"/>
                                        </p:tgtEl>
                                      </p:cBhvr>
                                    </p:animEffect>
                                    <p:anim calcmode="lin" valueType="num">
                                      <p:cBhvr>
                                        <p:cTn id="174" dur="1000" fill="hold"/>
                                        <p:tgtEl>
                                          <p:spTgt spid="215"/>
                                        </p:tgtEl>
                                        <p:attrNameLst>
                                          <p:attrName>ppt_x</p:attrName>
                                        </p:attrNameLst>
                                      </p:cBhvr>
                                      <p:tavLst>
                                        <p:tav tm="0">
                                          <p:val>
                                            <p:strVal val="#ppt_x"/>
                                          </p:val>
                                        </p:tav>
                                        <p:tav tm="100000">
                                          <p:val>
                                            <p:strVal val="#ppt_x"/>
                                          </p:val>
                                        </p:tav>
                                      </p:tavLst>
                                    </p:anim>
                                    <p:anim calcmode="lin" valueType="num">
                                      <p:cBhvr>
                                        <p:cTn id="175" dur="1000" fill="hold"/>
                                        <p:tgtEl>
                                          <p:spTgt spid="215"/>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216"/>
                                        </p:tgtEl>
                                        <p:attrNameLst>
                                          <p:attrName>style.visibility</p:attrName>
                                        </p:attrNameLst>
                                      </p:cBhvr>
                                      <p:to>
                                        <p:strVal val="visible"/>
                                      </p:to>
                                    </p:set>
                                    <p:animEffect transition="in" filter="fade">
                                      <p:cBhvr>
                                        <p:cTn id="178" dur="1000"/>
                                        <p:tgtEl>
                                          <p:spTgt spid="216"/>
                                        </p:tgtEl>
                                      </p:cBhvr>
                                    </p:animEffect>
                                    <p:anim calcmode="lin" valueType="num">
                                      <p:cBhvr>
                                        <p:cTn id="179" dur="1000" fill="hold"/>
                                        <p:tgtEl>
                                          <p:spTgt spid="216"/>
                                        </p:tgtEl>
                                        <p:attrNameLst>
                                          <p:attrName>ppt_x</p:attrName>
                                        </p:attrNameLst>
                                      </p:cBhvr>
                                      <p:tavLst>
                                        <p:tav tm="0">
                                          <p:val>
                                            <p:strVal val="#ppt_x"/>
                                          </p:val>
                                        </p:tav>
                                        <p:tav tm="100000">
                                          <p:val>
                                            <p:strVal val="#ppt_x"/>
                                          </p:val>
                                        </p:tav>
                                      </p:tavLst>
                                    </p:anim>
                                    <p:anim calcmode="lin" valueType="num">
                                      <p:cBhvr>
                                        <p:cTn id="180" dur="1000" fill="hold"/>
                                        <p:tgtEl>
                                          <p:spTgt spid="216"/>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0"/>
                                  </p:stCondLst>
                                  <p:childTnLst>
                                    <p:set>
                                      <p:cBhvr>
                                        <p:cTn id="182" dur="1" fill="hold">
                                          <p:stCondLst>
                                            <p:cond delay="0"/>
                                          </p:stCondLst>
                                        </p:cTn>
                                        <p:tgtEl>
                                          <p:spTgt spid="217"/>
                                        </p:tgtEl>
                                        <p:attrNameLst>
                                          <p:attrName>style.visibility</p:attrName>
                                        </p:attrNameLst>
                                      </p:cBhvr>
                                      <p:to>
                                        <p:strVal val="visible"/>
                                      </p:to>
                                    </p:set>
                                    <p:animEffect transition="in" filter="fade">
                                      <p:cBhvr>
                                        <p:cTn id="183" dur="1000"/>
                                        <p:tgtEl>
                                          <p:spTgt spid="217"/>
                                        </p:tgtEl>
                                      </p:cBhvr>
                                    </p:animEffect>
                                    <p:anim calcmode="lin" valueType="num">
                                      <p:cBhvr>
                                        <p:cTn id="184" dur="1000" fill="hold"/>
                                        <p:tgtEl>
                                          <p:spTgt spid="217"/>
                                        </p:tgtEl>
                                        <p:attrNameLst>
                                          <p:attrName>ppt_x</p:attrName>
                                        </p:attrNameLst>
                                      </p:cBhvr>
                                      <p:tavLst>
                                        <p:tav tm="0">
                                          <p:val>
                                            <p:strVal val="#ppt_x"/>
                                          </p:val>
                                        </p:tav>
                                        <p:tav tm="100000">
                                          <p:val>
                                            <p:strVal val="#ppt_x"/>
                                          </p:val>
                                        </p:tav>
                                      </p:tavLst>
                                    </p:anim>
                                    <p:anim calcmode="lin" valueType="num">
                                      <p:cBhvr>
                                        <p:cTn id="185" dur="1000" fill="hold"/>
                                        <p:tgtEl>
                                          <p:spTgt spid="217"/>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0"/>
                                  </p:stCondLst>
                                  <p:childTnLst>
                                    <p:set>
                                      <p:cBhvr>
                                        <p:cTn id="187" dur="1" fill="hold">
                                          <p:stCondLst>
                                            <p:cond delay="0"/>
                                          </p:stCondLst>
                                        </p:cTn>
                                        <p:tgtEl>
                                          <p:spTgt spid="218"/>
                                        </p:tgtEl>
                                        <p:attrNameLst>
                                          <p:attrName>style.visibility</p:attrName>
                                        </p:attrNameLst>
                                      </p:cBhvr>
                                      <p:to>
                                        <p:strVal val="visible"/>
                                      </p:to>
                                    </p:set>
                                    <p:animEffect transition="in" filter="fade">
                                      <p:cBhvr>
                                        <p:cTn id="188" dur="1000"/>
                                        <p:tgtEl>
                                          <p:spTgt spid="218"/>
                                        </p:tgtEl>
                                      </p:cBhvr>
                                    </p:animEffect>
                                    <p:anim calcmode="lin" valueType="num">
                                      <p:cBhvr>
                                        <p:cTn id="189" dur="1000" fill="hold"/>
                                        <p:tgtEl>
                                          <p:spTgt spid="218"/>
                                        </p:tgtEl>
                                        <p:attrNameLst>
                                          <p:attrName>ppt_x</p:attrName>
                                        </p:attrNameLst>
                                      </p:cBhvr>
                                      <p:tavLst>
                                        <p:tav tm="0">
                                          <p:val>
                                            <p:strVal val="#ppt_x"/>
                                          </p:val>
                                        </p:tav>
                                        <p:tav tm="100000">
                                          <p:val>
                                            <p:strVal val="#ppt_x"/>
                                          </p:val>
                                        </p:tav>
                                      </p:tavLst>
                                    </p:anim>
                                    <p:anim calcmode="lin" valueType="num">
                                      <p:cBhvr>
                                        <p:cTn id="190" dur="1000" fill="hold"/>
                                        <p:tgtEl>
                                          <p:spTgt spid="218"/>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219"/>
                                        </p:tgtEl>
                                        <p:attrNameLst>
                                          <p:attrName>style.visibility</p:attrName>
                                        </p:attrNameLst>
                                      </p:cBhvr>
                                      <p:to>
                                        <p:strVal val="visible"/>
                                      </p:to>
                                    </p:set>
                                    <p:animEffect transition="in" filter="fade">
                                      <p:cBhvr>
                                        <p:cTn id="193" dur="1000"/>
                                        <p:tgtEl>
                                          <p:spTgt spid="219"/>
                                        </p:tgtEl>
                                      </p:cBhvr>
                                    </p:animEffect>
                                    <p:anim calcmode="lin" valueType="num">
                                      <p:cBhvr>
                                        <p:cTn id="194" dur="1000" fill="hold"/>
                                        <p:tgtEl>
                                          <p:spTgt spid="219"/>
                                        </p:tgtEl>
                                        <p:attrNameLst>
                                          <p:attrName>ppt_x</p:attrName>
                                        </p:attrNameLst>
                                      </p:cBhvr>
                                      <p:tavLst>
                                        <p:tav tm="0">
                                          <p:val>
                                            <p:strVal val="#ppt_x"/>
                                          </p:val>
                                        </p:tav>
                                        <p:tav tm="100000">
                                          <p:val>
                                            <p:strVal val="#ppt_x"/>
                                          </p:val>
                                        </p:tav>
                                      </p:tavLst>
                                    </p:anim>
                                    <p:anim calcmode="lin" valueType="num">
                                      <p:cBhvr>
                                        <p:cTn id="195" dur="1000" fill="hold"/>
                                        <p:tgtEl>
                                          <p:spTgt spid="219"/>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220"/>
                                        </p:tgtEl>
                                        <p:attrNameLst>
                                          <p:attrName>style.visibility</p:attrName>
                                        </p:attrNameLst>
                                      </p:cBhvr>
                                      <p:to>
                                        <p:strVal val="visible"/>
                                      </p:to>
                                    </p:set>
                                    <p:animEffect transition="in" filter="fade">
                                      <p:cBhvr>
                                        <p:cTn id="198" dur="1000"/>
                                        <p:tgtEl>
                                          <p:spTgt spid="220"/>
                                        </p:tgtEl>
                                      </p:cBhvr>
                                    </p:animEffect>
                                    <p:anim calcmode="lin" valueType="num">
                                      <p:cBhvr>
                                        <p:cTn id="199" dur="1000" fill="hold"/>
                                        <p:tgtEl>
                                          <p:spTgt spid="220"/>
                                        </p:tgtEl>
                                        <p:attrNameLst>
                                          <p:attrName>ppt_x</p:attrName>
                                        </p:attrNameLst>
                                      </p:cBhvr>
                                      <p:tavLst>
                                        <p:tav tm="0">
                                          <p:val>
                                            <p:strVal val="#ppt_x"/>
                                          </p:val>
                                        </p:tav>
                                        <p:tav tm="100000">
                                          <p:val>
                                            <p:strVal val="#ppt_x"/>
                                          </p:val>
                                        </p:tav>
                                      </p:tavLst>
                                    </p:anim>
                                    <p:anim calcmode="lin" valueType="num">
                                      <p:cBhvr>
                                        <p:cTn id="200" dur="1000" fill="hold"/>
                                        <p:tgtEl>
                                          <p:spTgt spid="220"/>
                                        </p:tgtEl>
                                        <p:attrNameLst>
                                          <p:attrName>ppt_y</p:attrName>
                                        </p:attrNameLst>
                                      </p:cBhvr>
                                      <p:tavLst>
                                        <p:tav tm="0">
                                          <p:val>
                                            <p:strVal val="#ppt_y+.1"/>
                                          </p:val>
                                        </p:tav>
                                        <p:tav tm="100000">
                                          <p:val>
                                            <p:strVal val="#ppt_y"/>
                                          </p:val>
                                        </p:tav>
                                      </p:tavLst>
                                    </p:anim>
                                  </p:childTnLst>
                                </p:cTn>
                              </p:par>
                              <p:par>
                                <p:cTn id="201" presetID="42" presetClass="entr" presetSubtype="0" fill="hold" nodeType="withEffect">
                                  <p:stCondLst>
                                    <p:cond delay="0"/>
                                  </p:stCondLst>
                                  <p:childTnLst>
                                    <p:set>
                                      <p:cBhvr>
                                        <p:cTn id="202" dur="1" fill="hold">
                                          <p:stCondLst>
                                            <p:cond delay="0"/>
                                          </p:stCondLst>
                                        </p:cTn>
                                        <p:tgtEl>
                                          <p:spTgt spid="232"/>
                                        </p:tgtEl>
                                        <p:attrNameLst>
                                          <p:attrName>style.visibility</p:attrName>
                                        </p:attrNameLst>
                                      </p:cBhvr>
                                      <p:to>
                                        <p:strVal val="visible"/>
                                      </p:to>
                                    </p:set>
                                    <p:animEffect transition="in" filter="fade">
                                      <p:cBhvr>
                                        <p:cTn id="203" dur="1000"/>
                                        <p:tgtEl>
                                          <p:spTgt spid="232"/>
                                        </p:tgtEl>
                                      </p:cBhvr>
                                    </p:animEffect>
                                    <p:anim calcmode="lin" valueType="num">
                                      <p:cBhvr>
                                        <p:cTn id="204" dur="1000" fill="hold"/>
                                        <p:tgtEl>
                                          <p:spTgt spid="232"/>
                                        </p:tgtEl>
                                        <p:attrNameLst>
                                          <p:attrName>ppt_x</p:attrName>
                                        </p:attrNameLst>
                                      </p:cBhvr>
                                      <p:tavLst>
                                        <p:tav tm="0">
                                          <p:val>
                                            <p:strVal val="#ppt_x"/>
                                          </p:val>
                                        </p:tav>
                                        <p:tav tm="100000">
                                          <p:val>
                                            <p:strVal val="#ppt_x"/>
                                          </p:val>
                                        </p:tav>
                                      </p:tavLst>
                                    </p:anim>
                                    <p:anim calcmode="lin" valueType="num">
                                      <p:cBhvr>
                                        <p:cTn id="205" dur="1000" fill="hold"/>
                                        <p:tgtEl>
                                          <p:spTgt spid="232"/>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0"/>
                                  </p:stCondLst>
                                  <p:childTnLst>
                                    <p:set>
                                      <p:cBhvr>
                                        <p:cTn id="207" dur="1" fill="hold">
                                          <p:stCondLst>
                                            <p:cond delay="0"/>
                                          </p:stCondLst>
                                        </p:cTn>
                                        <p:tgtEl>
                                          <p:spTgt spid="236"/>
                                        </p:tgtEl>
                                        <p:attrNameLst>
                                          <p:attrName>style.visibility</p:attrName>
                                        </p:attrNameLst>
                                      </p:cBhvr>
                                      <p:to>
                                        <p:strVal val="visible"/>
                                      </p:to>
                                    </p:set>
                                    <p:animEffect transition="in" filter="fade">
                                      <p:cBhvr>
                                        <p:cTn id="208" dur="1000"/>
                                        <p:tgtEl>
                                          <p:spTgt spid="236"/>
                                        </p:tgtEl>
                                      </p:cBhvr>
                                    </p:animEffect>
                                    <p:anim calcmode="lin" valueType="num">
                                      <p:cBhvr>
                                        <p:cTn id="209" dur="1000" fill="hold"/>
                                        <p:tgtEl>
                                          <p:spTgt spid="236"/>
                                        </p:tgtEl>
                                        <p:attrNameLst>
                                          <p:attrName>ppt_x</p:attrName>
                                        </p:attrNameLst>
                                      </p:cBhvr>
                                      <p:tavLst>
                                        <p:tav tm="0">
                                          <p:val>
                                            <p:strVal val="#ppt_x"/>
                                          </p:val>
                                        </p:tav>
                                        <p:tav tm="100000">
                                          <p:val>
                                            <p:strVal val="#ppt_x"/>
                                          </p:val>
                                        </p:tav>
                                      </p:tavLst>
                                    </p:anim>
                                    <p:anim calcmode="lin" valueType="num">
                                      <p:cBhvr>
                                        <p:cTn id="210" dur="1000" fill="hold"/>
                                        <p:tgtEl>
                                          <p:spTgt spid="2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3" grpId="0" animBg="1"/>
      <p:bldP spid="222" grpId="0" animBg="1"/>
      <p:bldP spid="221" grpId="0" animBg="1"/>
      <p:bldP spid="170" grpId="0" animBg="1"/>
      <p:bldP spid="123" grpId="0" animBg="1"/>
      <p:bldP spid="116" grpId="0" animBg="1"/>
      <p:bldP spid="149" grpId="0" animBg="1"/>
      <p:bldP spid="168" grpId="0" animBg="1"/>
      <p:bldP spid="186" grpId="0" animBg="1"/>
      <p:bldP spid="173" grpId="0" animBg="1"/>
      <p:bldP spid="197" grpId="0" animBg="1"/>
      <p:bldP spid="198" grpId="0" animBg="1"/>
      <p:bldP spid="199" grpId="0" animBg="1"/>
      <p:bldP spid="200" grpId="0" animBg="1"/>
      <p:bldP spid="201" grpId="0" animBg="1"/>
      <p:bldP spid="202" grpId="0" animBg="1"/>
      <p:bldP spid="203" grpId="0" animBg="1"/>
      <p:bldP spid="206" grpId="0" animBg="1"/>
      <p:bldP spid="207" grpId="0" animBg="1"/>
      <p:bldP spid="208" grpId="0" animBg="1"/>
      <p:bldP spid="209" grpId="0" animBg="1"/>
      <p:bldP spid="210" grpId="0" animBg="1"/>
      <p:bldP spid="211" grpId="0" animBg="1"/>
      <p:bldP spid="212" grpId="0" animBg="1"/>
      <p:bldP spid="214" grpId="0" animBg="1"/>
      <p:bldP spid="215" grpId="0" animBg="1"/>
      <p:bldP spid="216" grpId="0" animBg="1"/>
      <p:bldP spid="217" grpId="0" animBg="1"/>
      <p:bldP spid="218" grpId="0" animBg="1"/>
      <p:bldP spid="219" grpId="0" animBg="1"/>
      <p:bldP spid="220" grpId="0" animBg="1"/>
      <p:bldP spid="233" grpId="0"/>
      <p:bldP spid="234" grpId="0"/>
      <p:bldP spid="235" grpId="0"/>
      <p:bldP spid="2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5461" y="1166649"/>
            <a:ext cx="3628697" cy="513529"/>
          </a:xfrm>
        </p:spPr>
        <p:style>
          <a:lnRef idx="1">
            <a:schemeClr val="accent6"/>
          </a:lnRef>
          <a:fillRef idx="3">
            <a:schemeClr val="accent6"/>
          </a:fillRef>
          <a:effectRef idx="2">
            <a:schemeClr val="accent6"/>
          </a:effectRef>
          <a:fontRef idx="minor">
            <a:schemeClr val="lt1"/>
          </a:fontRef>
        </p:style>
        <p:txBody>
          <a:bodyPr>
            <a:normAutofit fontScale="90000"/>
          </a:bodyPr>
          <a:lstStyle/>
          <a:p>
            <a:pPr algn="ctr"/>
            <a:r>
              <a:rPr lang="en-US" dirty="0" smtClean="0">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KHỞI ĐỘNG</a:t>
            </a:r>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252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Vạn Lý Trường Thành đẹp, chân thực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2" y="179614"/>
            <a:ext cx="5731328" cy="64007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ập Tam Hiệp, dự án kỳ vĩ đầy tham vọng của Trung Quốc - BB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71" y="179614"/>
            <a:ext cx="5453742"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00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6861"/>
          </a:xfrm>
        </p:spPr>
        <p:txBody>
          <a:bodyPr>
            <a:norm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VẠN LÝ TƯỜNG THÀNH                                      * ĐẬP TAM ĐIỆP</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4" descr="Hình ảnh Vạn Lý Trường Thành đẹp, chân thực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2" y="1045029"/>
            <a:ext cx="5731328" cy="5486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Đập Tam Hiệp, dự án kỳ vĩ đầy tham vọng của Trung Quốc - BB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71" y="1045029"/>
            <a:ext cx="5453742"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1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descr="Biết tin Quan Vũ tử trận, Lưu Bị nghiến răng nói 1 câu khiến Tôn Quyền sợ  tái mặt!">
            <a:extLst>
              <a:ext uri="{FF2B5EF4-FFF2-40B4-BE49-F238E27FC236}">
                <a16:creationId xmlns:a16="http://schemas.microsoft.com/office/drawing/2014/main" xmlns="" id="{FEEB681A-13D8-FA2D-BF61-3C866AEF1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3" t="-31351" r="49735" b="68745"/>
          <a:stretch>
            <a:fillRect/>
          </a:stretch>
        </p:blipFill>
        <p:spPr bwMode="auto">
          <a:xfrm>
            <a:off x="-170498" y="-2184400"/>
            <a:ext cx="6266498" cy="4306217"/>
          </a:xfrm>
          <a:custGeom>
            <a:avLst/>
            <a:gdLst>
              <a:gd name="connsiteX0" fmla="*/ 773304 w 6266498"/>
              <a:gd name="connsiteY0" fmla="*/ 0 h 4306217"/>
              <a:gd name="connsiteX1" fmla="*/ 5493194 w 6266498"/>
              <a:gd name="connsiteY1" fmla="*/ 0 h 4306217"/>
              <a:gd name="connsiteX2" fmla="*/ 6266498 w 6266498"/>
              <a:gd name="connsiteY2" fmla="*/ 773304 h 4306217"/>
              <a:gd name="connsiteX3" fmla="*/ 6266498 w 6266498"/>
              <a:gd name="connsiteY3" fmla="*/ 2156437 h 4306217"/>
              <a:gd name="connsiteX4" fmla="*/ 138194 w 6266498"/>
              <a:gd name="connsiteY4" fmla="*/ 2156437 h 4306217"/>
              <a:gd name="connsiteX5" fmla="*/ 138194 w 6266498"/>
              <a:gd name="connsiteY5" fmla="*/ 4306217 h 4306217"/>
              <a:gd name="connsiteX6" fmla="*/ 132068 w 6266498"/>
              <a:gd name="connsiteY6" fmla="*/ 4298792 h 4306217"/>
              <a:gd name="connsiteX7" fmla="*/ 0 w 6266498"/>
              <a:gd name="connsiteY7" fmla="*/ 3866430 h 4306217"/>
              <a:gd name="connsiteX8" fmla="*/ 0 w 6266498"/>
              <a:gd name="connsiteY8" fmla="*/ 773304 h 4306217"/>
              <a:gd name="connsiteX9" fmla="*/ 773304 w 6266498"/>
              <a:gd name="connsiteY9" fmla="*/ 0 h 43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6498" h="4306217">
                <a:moveTo>
                  <a:pt x="773304" y="0"/>
                </a:moveTo>
                <a:lnTo>
                  <a:pt x="5493194" y="0"/>
                </a:lnTo>
                <a:cubicBezTo>
                  <a:pt x="5920278" y="0"/>
                  <a:pt x="6266498" y="346220"/>
                  <a:pt x="6266498" y="773304"/>
                </a:cubicBezTo>
                <a:lnTo>
                  <a:pt x="6266498" y="2156437"/>
                </a:lnTo>
                <a:lnTo>
                  <a:pt x="138194" y="2156437"/>
                </a:lnTo>
                <a:lnTo>
                  <a:pt x="138194" y="4306217"/>
                </a:lnTo>
                <a:lnTo>
                  <a:pt x="132068" y="4298792"/>
                </a:lnTo>
                <a:cubicBezTo>
                  <a:pt x="48687" y="4175372"/>
                  <a:pt x="0" y="4026587"/>
                  <a:pt x="0" y="3866430"/>
                </a:cubicBezTo>
                <a:lnTo>
                  <a:pt x="0" y="773304"/>
                </a:lnTo>
                <a:cubicBezTo>
                  <a:pt x="0" y="346220"/>
                  <a:pt x="346220" y="0"/>
                  <a:pt x="773304" y="0"/>
                </a:cubicBezTo>
                <a:close/>
              </a:path>
            </a:pathLst>
          </a:custGeom>
          <a:noFill/>
          <a:extLst>
            <a:ext uri="{909E8E84-426E-40DD-AFC4-6F175D3DCCD1}">
              <a14:hiddenFill xmlns:a14="http://schemas.microsoft.com/office/drawing/2010/main">
                <a:solidFill>
                  <a:srgbClr val="FFFFFF"/>
                </a:solidFill>
              </a14:hiddenFill>
            </a:ext>
          </a:extLst>
        </p:spPr>
      </p:pic>
      <p:pic>
        <p:nvPicPr>
          <p:cNvPr id="19" name="Hình ảnh 18" descr="Biết tin Quan Vũ tử trận, Lưu Bị nghiến răng nói 1 câu khiến Tôn Quyền sợ  tái mặt!">
            <a:extLst>
              <a:ext uri="{FF2B5EF4-FFF2-40B4-BE49-F238E27FC236}">
                <a16:creationId xmlns:a16="http://schemas.microsoft.com/office/drawing/2014/main" xmlns="" id="{7FC3503A-B563-EF92-5B57-08093350B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4" y="-27963"/>
            <a:ext cx="12224304" cy="6878267"/>
          </a:xfrm>
          <a:custGeom>
            <a:avLst/>
            <a:gdLst>
              <a:gd name="connsiteX0" fmla="*/ 6128304 w 12192000"/>
              <a:gd name="connsiteY0" fmla="*/ 0 h 6878267"/>
              <a:gd name="connsiteX1" fmla="*/ 12192000 w 12192000"/>
              <a:gd name="connsiteY1" fmla="*/ 0 h 6878267"/>
              <a:gd name="connsiteX2" fmla="*/ 12192000 w 12192000"/>
              <a:gd name="connsiteY2" fmla="*/ 6878267 h 6878267"/>
              <a:gd name="connsiteX3" fmla="*/ 0 w 12192000"/>
              <a:gd name="connsiteY3" fmla="*/ 6878267 h 6878267"/>
              <a:gd name="connsiteX4" fmla="*/ 0 w 12192000"/>
              <a:gd name="connsiteY4" fmla="*/ 2149780 h 6878267"/>
              <a:gd name="connsiteX5" fmla="*/ 88302 w 12192000"/>
              <a:gd name="connsiteY5" fmla="*/ 2256802 h 6878267"/>
              <a:gd name="connsiteX6" fmla="*/ 635110 w 12192000"/>
              <a:gd name="connsiteY6" fmla="*/ 2483297 h 6878267"/>
              <a:gd name="connsiteX7" fmla="*/ 5355000 w 12192000"/>
              <a:gd name="connsiteY7" fmla="*/ 2483297 h 6878267"/>
              <a:gd name="connsiteX8" fmla="*/ 6128304 w 12192000"/>
              <a:gd name="connsiteY8" fmla="*/ 1709993 h 6878267"/>
              <a:gd name="connsiteX9" fmla="*/ 6128304 w 12192000"/>
              <a:gd name="connsiteY9" fmla="*/ 0 h 687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78267">
                <a:moveTo>
                  <a:pt x="6128304" y="0"/>
                </a:moveTo>
                <a:lnTo>
                  <a:pt x="12192000" y="0"/>
                </a:lnTo>
                <a:lnTo>
                  <a:pt x="12192000" y="6878267"/>
                </a:lnTo>
                <a:lnTo>
                  <a:pt x="0" y="6878267"/>
                </a:lnTo>
                <a:lnTo>
                  <a:pt x="0" y="2149780"/>
                </a:lnTo>
                <a:lnTo>
                  <a:pt x="88302" y="2256802"/>
                </a:lnTo>
                <a:cubicBezTo>
                  <a:pt x="228242" y="2396742"/>
                  <a:pt x="421568" y="2483297"/>
                  <a:pt x="635110" y="2483297"/>
                </a:cubicBezTo>
                <a:lnTo>
                  <a:pt x="5355000" y="2483297"/>
                </a:lnTo>
                <a:cubicBezTo>
                  <a:pt x="5782084" y="2483297"/>
                  <a:pt x="6128304" y="2137077"/>
                  <a:pt x="6128304" y="1709993"/>
                </a:cubicBezTo>
                <a:lnTo>
                  <a:pt x="6128304" y="0"/>
                </a:lnTo>
                <a:close/>
              </a:path>
            </a:pathLst>
          </a:cu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xmlns="" id="{DF067554-7B78-C5C5-1AF6-497157FD8430}"/>
              </a:ext>
            </a:extLst>
          </p:cNvPr>
          <p:cNvSpPr txBox="1"/>
          <p:nvPr/>
        </p:nvSpPr>
        <p:spPr>
          <a:xfrm>
            <a:off x="246743" y="795667"/>
            <a:ext cx="5717559" cy="1754326"/>
          </a:xfrm>
          <a:prstGeom prst="rect">
            <a:avLst/>
          </a:prstGeom>
          <a:noFill/>
        </p:spPr>
        <p:txBody>
          <a:bodyPr wrap="square">
            <a:sp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HỒI TRỐNG CỔ THÀNH </a:t>
            </a:r>
          </a:p>
          <a:p>
            <a:pPr algn="ctr"/>
            <a:r>
              <a:rPr lang="en-US" sz="3600" b="1" i="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Trích</a:t>
            </a:r>
            <a:r>
              <a:rPr lang="en-US" sz="3600" b="1" i="1" dirty="0">
                <a:latin typeface="Times New Roman" panose="02020603050405020304" pitchFamily="18" charset="0"/>
                <a:cs typeface="Times New Roman" panose="02020603050405020304" pitchFamily="18" charset="0"/>
              </a:rPr>
              <a:t> Tam </a:t>
            </a:r>
            <a:r>
              <a:rPr lang="en-US" sz="3600" b="1" i="1" dirty="0" err="1">
                <a:latin typeface="Times New Roman" panose="02020603050405020304" pitchFamily="18" charset="0"/>
                <a:cs typeface="Times New Roman" panose="02020603050405020304" pitchFamily="18" charset="0"/>
              </a:rPr>
              <a:t>quốc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diễn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nghĩa</a:t>
            </a:r>
            <a:r>
              <a:rPr lang="en-US" sz="3600" b="1" i="1" dirty="0">
                <a:latin typeface="Times New Roman" panose="02020603050405020304" pitchFamily="18" charset="0"/>
                <a:cs typeface="Times New Roman" panose="02020603050405020304" pitchFamily="18" charset="0"/>
              </a:rPr>
              <a:t>)  </a:t>
            </a:r>
          </a:p>
          <a:p>
            <a:pPr algn="ctr"/>
            <a:r>
              <a:rPr lang="en-US" sz="3600" b="1" dirty="0">
                <a:latin typeface="Times New Roman" panose="02020603050405020304" pitchFamily="18" charset="0"/>
                <a:cs typeface="Times New Roman" panose="02020603050405020304" pitchFamily="18" charset="0"/>
              </a:rPr>
              <a:t>- La </a:t>
            </a:r>
            <a:r>
              <a:rPr lang="en-US" sz="3600" b="1" dirty="0" err="1">
                <a:latin typeface="Times New Roman" panose="02020603050405020304" pitchFamily="18" charset="0"/>
                <a:cs typeface="Times New Roman" panose="02020603050405020304" pitchFamily="18" charset="0"/>
              </a:rPr>
              <a:t>Quán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Trung</a:t>
            </a:r>
            <a:r>
              <a:rPr lang="en-US" sz="3600" b="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9077D9B7-B058-39F3-2AE1-BCC35391069A}"/>
              </a:ext>
            </a:extLst>
          </p:cNvPr>
          <p:cNvSpPr txBox="1"/>
          <p:nvPr/>
        </p:nvSpPr>
        <p:spPr>
          <a:xfrm>
            <a:off x="653034" y="58495"/>
            <a:ext cx="4904976" cy="830997"/>
          </a:xfrm>
          <a:prstGeom prst="rect">
            <a:avLst/>
          </a:prstGeom>
          <a:noFill/>
        </p:spPr>
        <p:txBody>
          <a:bodyPr wrap="square">
            <a:spAutoFit/>
          </a:bodyPr>
          <a:lstStyle/>
          <a:p>
            <a:pPr marL="0" marR="0">
              <a:spcBef>
                <a:spcPts val="0"/>
              </a:spcBef>
              <a:spcAft>
                <a:spcPts val="0"/>
              </a:spcAft>
            </a:pPr>
            <a:r>
              <a:rPr lang="en-US" sz="1600" b="1" dirty="0" smtClean="0">
                <a:solidFill>
                  <a:srgbClr val="FF0000"/>
                </a:solidFill>
                <a:effectLst/>
                <a:highlight>
                  <a:srgbClr val="00FF00"/>
                </a:highlight>
                <a:latin typeface="Times New Roman" panose="02020603050405020304" pitchFamily="18" charset="0"/>
                <a:ea typeface="MS Mincho" panose="02020609040205080304" pitchFamily="49" charset="-128"/>
              </a:rPr>
              <a:t> HÌNH THÀNH KIẾN THỨC</a:t>
            </a:r>
          </a:p>
          <a:p>
            <a:pPr marL="0" marR="0">
              <a:spcBef>
                <a:spcPts val="0"/>
              </a:spcBef>
              <a:spcAft>
                <a:spcPts val="0"/>
              </a:spcAft>
            </a:pPr>
            <a:r>
              <a:rPr lang="en-US" sz="3200" b="1" dirty="0" smtClean="0">
                <a:solidFill>
                  <a:srgbClr val="FF0000"/>
                </a:solidFill>
                <a:effectLst/>
                <a:highlight>
                  <a:srgbClr val="00FF00"/>
                </a:highlight>
                <a:latin typeface="Times New Roman" panose="02020603050405020304" pitchFamily="18" charset="0"/>
                <a:ea typeface="MS Mincho" panose="02020609040205080304" pitchFamily="49" charset="-128"/>
              </a:rPr>
              <a:t>THỰC </a:t>
            </a:r>
            <a:r>
              <a:rPr lang="en-US" sz="3200" b="1" dirty="0">
                <a:solidFill>
                  <a:srgbClr val="FF0000"/>
                </a:solidFill>
                <a:effectLst/>
                <a:highlight>
                  <a:srgbClr val="00FF00"/>
                </a:highlight>
                <a:latin typeface="Times New Roman" panose="02020603050405020304" pitchFamily="18" charset="0"/>
                <a:ea typeface="MS Mincho" panose="02020609040205080304" pitchFamily="49" charset="-128"/>
              </a:rPr>
              <a:t>HÀNH ĐỌC HIỂU</a:t>
            </a:r>
            <a:r>
              <a:rPr lang="en-US" sz="3200" b="1" dirty="0">
                <a:solidFill>
                  <a:srgbClr val="FF0000"/>
                </a:solidFill>
                <a:effectLst/>
                <a:latin typeface="Times New Roman" panose="02020603050405020304" pitchFamily="18" charset="0"/>
                <a:ea typeface="MS Mincho" panose="02020609040205080304" pitchFamily="49" charset="-128"/>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73081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xmlns="" id="{386DF0B2-24C0-81B1-5861-A4B61496770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22531"/>
            <a:ext cx="12192000" cy="6858000"/>
          </a:xfrm>
          <a:prstGeom prst="rect">
            <a:avLst/>
          </a:prstGeom>
          <a:blipFill>
            <a:blip r:embed="rId4">
              <a:duotone>
                <a:schemeClr val="accent5">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xmlns="" id="{F14751CC-359A-0021-9BD6-D811198AE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65098" y="-86457"/>
            <a:ext cx="1549285" cy="1549285"/>
          </a:xfrm>
          <a:prstGeom prst="rect">
            <a:avLst/>
          </a:prstGeom>
        </p:spPr>
      </p:pic>
      <p:sp>
        <p:nvSpPr>
          <p:cNvPr id="7" name="Hộp Văn bản 6">
            <a:extLst>
              <a:ext uri="{FF2B5EF4-FFF2-40B4-BE49-F238E27FC236}">
                <a16:creationId xmlns:a16="http://schemas.microsoft.com/office/drawing/2014/main" xmlns="" id="{689BD84B-9E07-7DCD-87E8-FE928F53BEB0}"/>
              </a:ext>
            </a:extLst>
          </p:cNvPr>
          <p:cNvSpPr txBox="1"/>
          <p:nvPr/>
        </p:nvSpPr>
        <p:spPr>
          <a:xfrm>
            <a:off x="730045" y="140086"/>
            <a:ext cx="6398543" cy="678327"/>
          </a:xfrm>
          <a:prstGeom prst="rect">
            <a:avLst/>
          </a:prstGeom>
          <a:noFill/>
        </p:spPr>
        <p:txBody>
          <a:bodyPr wrap="square">
            <a:spAutoFit/>
          </a:bodyPr>
          <a:lstStyle/>
          <a:p>
            <a:pPr marL="0" marR="0" algn="just">
              <a:lnSpc>
                <a:spcPct val="115000"/>
              </a:lnSpc>
              <a:spcBef>
                <a:spcPts val="600"/>
              </a:spcBef>
              <a:spcAft>
                <a:spcPts val="600"/>
              </a:spcAft>
            </a:pP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I</a:t>
            </a:r>
            <a:r>
              <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rPr>
              <a:t>chung</a:t>
            </a:r>
            <a:endParaRPr lang="en-US" sz="3600" dirty="0">
              <a:solidFill>
                <a:schemeClr val="bg1"/>
              </a:solidFill>
              <a:effectLst/>
              <a:highlight>
                <a:srgbClr val="00B05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B95F491A-9DFD-7CCF-5AB8-865A95CE3B43}"/>
              </a:ext>
            </a:extLst>
          </p:cNvPr>
          <p:cNvSpPr txBox="1"/>
          <p:nvPr/>
        </p:nvSpPr>
        <p:spPr>
          <a:xfrm>
            <a:off x="881316" y="791481"/>
            <a:ext cx="6096000" cy="584775"/>
          </a:xfrm>
          <a:prstGeom prst="rect">
            <a:avLst/>
          </a:prstGeom>
          <a:noFill/>
        </p:spPr>
        <p:txBody>
          <a:bodyPr wrap="square">
            <a:spAutoFit/>
          </a:bodyPr>
          <a:lstStyle/>
          <a:p>
            <a:pPr marL="0" marR="0">
              <a:spcBef>
                <a:spcPts val="0"/>
              </a:spcBef>
              <a:spcAft>
                <a:spcPts val="0"/>
              </a:spcAft>
            </a:pPr>
            <a:r>
              <a:rPr lang="en-US" sz="3200" b="1" dirty="0">
                <a:solidFill>
                  <a:srgbClr val="00B050"/>
                </a:solidFill>
                <a:effectLst/>
                <a:latin typeface="Times New Roman" panose="02020603050405020304" pitchFamily="18" charset="0"/>
                <a:ea typeface="MS Mincho" panose="02020609040205080304" pitchFamily="49" charset="-128"/>
              </a:rPr>
              <a:t>1. </a:t>
            </a:r>
            <a:r>
              <a:rPr lang="en-US" sz="3200" b="1" dirty="0" err="1">
                <a:solidFill>
                  <a:srgbClr val="00B050"/>
                </a:solidFill>
                <a:effectLst/>
                <a:latin typeface="Times New Roman" panose="02020603050405020304" pitchFamily="18" charset="0"/>
                <a:ea typeface="MS Mincho" panose="02020609040205080304" pitchFamily="49" charset="-128"/>
              </a:rPr>
              <a:t>Tác</a:t>
            </a:r>
            <a:r>
              <a:rPr lang="en-US" sz="3200" b="1" dirty="0">
                <a:solidFill>
                  <a:srgbClr val="00B050"/>
                </a:solidFill>
                <a:effectLst/>
                <a:latin typeface="Times New Roman" panose="02020603050405020304" pitchFamily="18" charset="0"/>
                <a:ea typeface="MS Mincho" panose="02020609040205080304" pitchFamily="49" charset="-128"/>
              </a:rPr>
              <a:t> </a:t>
            </a:r>
            <a:r>
              <a:rPr lang="en-US" sz="3200" b="1" dirty="0" err="1">
                <a:solidFill>
                  <a:srgbClr val="00B050"/>
                </a:solidFill>
                <a:effectLst/>
                <a:latin typeface="Times New Roman" panose="02020603050405020304" pitchFamily="18" charset="0"/>
                <a:ea typeface="MS Mincho" panose="02020609040205080304" pitchFamily="49" charset="-128"/>
              </a:rPr>
              <a:t>giả</a:t>
            </a:r>
            <a:r>
              <a:rPr lang="en-US" sz="3200" b="1" dirty="0">
                <a:solidFill>
                  <a:srgbClr val="00B050"/>
                </a:solidFill>
                <a:effectLst/>
                <a:latin typeface="Times New Roman" panose="02020603050405020304" pitchFamily="18" charset="0"/>
                <a:ea typeface="MS Mincho" panose="02020609040205080304" pitchFamily="49" charset="-128"/>
              </a:rPr>
              <a:t> La </a:t>
            </a:r>
            <a:r>
              <a:rPr lang="en-US" sz="3200" b="1" dirty="0" err="1">
                <a:solidFill>
                  <a:srgbClr val="00B050"/>
                </a:solidFill>
                <a:effectLst/>
                <a:latin typeface="Times New Roman" panose="02020603050405020304" pitchFamily="18" charset="0"/>
                <a:ea typeface="MS Mincho" panose="02020609040205080304" pitchFamily="49" charset="-128"/>
              </a:rPr>
              <a:t>Quán</a:t>
            </a:r>
            <a:r>
              <a:rPr lang="en-US" sz="3200" b="1" dirty="0">
                <a:solidFill>
                  <a:srgbClr val="00B050"/>
                </a:solidFill>
                <a:effectLst/>
                <a:latin typeface="Times New Roman" panose="02020603050405020304" pitchFamily="18" charset="0"/>
                <a:ea typeface="MS Mincho" panose="02020609040205080304" pitchFamily="49" charset="-128"/>
              </a:rPr>
              <a:t> </a:t>
            </a:r>
            <a:r>
              <a:rPr lang="en-US" sz="3200" b="1" dirty="0" err="1">
                <a:solidFill>
                  <a:srgbClr val="00B050"/>
                </a:solidFill>
                <a:effectLst/>
                <a:latin typeface="Times New Roman" panose="02020603050405020304" pitchFamily="18" charset="0"/>
                <a:ea typeface="MS Mincho" panose="02020609040205080304" pitchFamily="49" charset="-128"/>
              </a:rPr>
              <a:t>Trung</a:t>
            </a:r>
            <a:endParaRPr lang="en-US" sz="3200" dirty="0">
              <a:solidFill>
                <a:srgbClr val="00B050"/>
              </a:solidFill>
              <a:effectLst/>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xmlns="" id="{958729C8-39CD-DA81-295F-8D253B647B4D}"/>
              </a:ext>
            </a:extLst>
          </p:cNvPr>
          <p:cNvSpPr txBox="1"/>
          <p:nvPr/>
        </p:nvSpPr>
        <p:spPr>
          <a:xfrm>
            <a:off x="1224839" y="1552246"/>
            <a:ext cx="9845238" cy="578882"/>
          </a:xfrm>
          <a:prstGeom prst="roundRect">
            <a:avLst/>
          </a:prstGeom>
          <a:noFill/>
          <a:ln w="57150">
            <a:solidFill>
              <a:srgbClr val="00B050"/>
            </a:solidFill>
          </a:ln>
        </p:spPr>
        <p:txBody>
          <a:bodyPr wrap="square">
            <a:spAutoFit/>
          </a:bodyPr>
          <a:lstStyle/>
          <a:p>
            <a:pPr algn="just"/>
            <a:r>
              <a:rPr lang="vi-VN" sz="2800" dirty="0">
                <a:solidFill>
                  <a:srgbClr val="000000"/>
                </a:solidFill>
                <a:latin typeface="Times New Roman" panose="02020603050405020304" pitchFamily="18" charset="0"/>
                <a:ea typeface="Calibri" panose="020F0502020204030204" pitchFamily="34" charset="0"/>
              </a:rPr>
              <a:t>- La Quán Trung (1330- 1400?), tên La Bản, hiệu Hồ </a:t>
            </a:r>
            <a:r>
              <a:rPr lang="vi-VN" sz="2800" dirty="0" smtClean="0">
                <a:solidFill>
                  <a:srgbClr val="000000"/>
                </a:solidFill>
                <a:latin typeface="Times New Roman" panose="02020603050405020304" pitchFamily="18" charset="0"/>
                <a:ea typeface="Calibri" panose="020F0502020204030204" pitchFamily="34" charset="0"/>
              </a:rPr>
              <a:t>Hải</a:t>
            </a:r>
            <a:r>
              <a:rPr lang="en-US" sz="2800" dirty="0" smtClean="0">
                <a:solidFill>
                  <a:srgbClr val="000000"/>
                </a:solidFill>
                <a:latin typeface="Times New Roman" panose="02020603050405020304" pitchFamily="18" charset="0"/>
                <a:ea typeface="Calibri" panose="020F0502020204030204" pitchFamily="34" charset="0"/>
              </a:rPr>
              <a:t> tản nhân.</a:t>
            </a:r>
            <a:r>
              <a:rPr lang="vi-VN" sz="2800" dirty="0" smtClean="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p:txBody>
      </p:sp>
      <p:sp>
        <p:nvSpPr>
          <p:cNvPr id="10" name="Hộp Văn bản 9">
            <a:extLst>
              <a:ext uri="{FF2B5EF4-FFF2-40B4-BE49-F238E27FC236}">
                <a16:creationId xmlns:a16="http://schemas.microsoft.com/office/drawing/2014/main" xmlns="" id="{75D094C6-E0FD-35F9-ED16-07492685E6B5}"/>
              </a:ext>
            </a:extLst>
          </p:cNvPr>
          <p:cNvSpPr txBox="1"/>
          <p:nvPr/>
        </p:nvSpPr>
        <p:spPr>
          <a:xfrm>
            <a:off x="1224839" y="2360855"/>
            <a:ext cx="10088428" cy="1055608"/>
          </a:xfrm>
          <a:prstGeom prst="roundRect">
            <a:avLst/>
          </a:prstGeom>
          <a:noFill/>
          <a:ln w="57150">
            <a:solidFill>
              <a:srgbClr val="00B050"/>
            </a:solidFill>
          </a:ln>
        </p:spPr>
        <p:txBody>
          <a:bodyPr wrap="square">
            <a:spAutoFit/>
          </a:bodyPr>
          <a:lstStyle/>
          <a:p>
            <a:pPr algn="just"/>
            <a:r>
              <a:rPr lang="vi-VN" sz="2800" dirty="0">
                <a:solidFill>
                  <a:srgbClr val="000000"/>
                </a:solidFill>
                <a:latin typeface="Times New Roman" panose="02020603050405020304" pitchFamily="18" charset="0"/>
                <a:ea typeface="Calibri" panose="020F0502020204030204" pitchFamily="34" charset="0"/>
              </a:rPr>
              <a:t>- Ông </a:t>
            </a:r>
            <a:r>
              <a:rPr lang="vi-VN" sz="2800" dirty="0" err="1">
                <a:solidFill>
                  <a:srgbClr val="000000"/>
                </a:solidFill>
                <a:latin typeface="Times New Roman" panose="02020603050405020304" pitchFamily="18" charset="0"/>
                <a:ea typeface="Calibri" panose="020F0502020204030204" pitchFamily="34" charset="0"/>
              </a:rPr>
              <a:t>lớn</a:t>
            </a:r>
            <a:r>
              <a:rPr lang="vi-VN" sz="2800" dirty="0">
                <a:solidFill>
                  <a:srgbClr val="000000"/>
                </a:solidFill>
                <a:latin typeface="Times New Roman" panose="02020603050405020304" pitchFamily="18" charset="0"/>
                <a:ea typeface="Calibri" panose="020F0502020204030204" pitchFamily="34" charset="0"/>
              </a:rPr>
              <a:t> lên </a:t>
            </a:r>
            <a:r>
              <a:rPr lang="vi-VN" sz="2800" dirty="0" err="1">
                <a:solidFill>
                  <a:srgbClr val="000000"/>
                </a:solidFill>
                <a:latin typeface="Times New Roman" panose="02020603050405020304" pitchFamily="18" charset="0"/>
                <a:ea typeface="Calibri" panose="020F0502020204030204" pitchFamily="34" charset="0"/>
              </a:rPr>
              <a:t>vào</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cuối</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thời</a:t>
            </a:r>
            <a:r>
              <a:rPr lang="vi-VN" sz="2800" dirty="0">
                <a:solidFill>
                  <a:srgbClr val="000000"/>
                </a:solidFill>
                <a:latin typeface="Times New Roman" panose="02020603050405020304" pitchFamily="18" charset="0"/>
                <a:ea typeface="Calibri" panose="020F0502020204030204" pitchFamily="34" charset="0"/>
              </a:rPr>
              <a:t> Nguyên </a:t>
            </a:r>
            <a:r>
              <a:rPr lang="vi-VN" sz="2800" dirty="0" err="1">
                <a:solidFill>
                  <a:srgbClr val="000000"/>
                </a:solidFill>
                <a:latin typeface="Times New Roman" panose="02020603050405020304" pitchFamily="18" charset="0"/>
                <a:ea typeface="Calibri" panose="020F0502020204030204" pitchFamily="34" charset="0"/>
              </a:rPr>
              <a:t>đầu</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thời</a:t>
            </a:r>
            <a:r>
              <a:rPr lang="vi-VN" sz="2800" dirty="0">
                <a:solidFill>
                  <a:srgbClr val="000000"/>
                </a:solidFill>
                <a:latin typeface="Times New Roman" panose="02020603050405020304" pitchFamily="18" charset="0"/>
                <a:ea typeface="Calibri" panose="020F0502020204030204" pitchFamily="34" charset="0"/>
              </a:rPr>
              <a:t> Minh, </a:t>
            </a:r>
            <a:r>
              <a:rPr lang="vi-VN" sz="2800" dirty="0" err="1">
                <a:solidFill>
                  <a:srgbClr val="000000"/>
                </a:solidFill>
                <a:latin typeface="Times New Roman" panose="02020603050405020304" pitchFamily="18" charset="0"/>
                <a:ea typeface="Calibri" panose="020F0502020204030204" pitchFamily="34" charset="0"/>
              </a:rPr>
              <a:t>tính</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tình</a:t>
            </a:r>
            <a:r>
              <a:rPr lang="vi-VN" sz="2800" dirty="0">
                <a:solidFill>
                  <a:srgbClr val="000000"/>
                </a:solidFill>
                <a:latin typeface="Times New Roman" panose="02020603050405020304" pitchFamily="18" charset="0"/>
                <a:ea typeface="Calibri" panose="020F0502020204030204" pitchFamily="34" charset="0"/>
              </a:rPr>
              <a:t> cô </a:t>
            </a:r>
            <a:r>
              <a:rPr lang="vi-VN" sz="2800" dirty="0" err="1">
                <a:solidFill>
                  <a:srgbClr val="000000"/>
                </a:solidFill>
                <a:latin typeface="Times New Roman" panose="02020603050405020304" pitchFamily="18" charset="0"/>
                <a:ea typeface="Calibri" panose="020F0502020204030204" pitchFamily="34" charset="0"/>
              </a:rPr>
              <a:t>độc</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thích</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một</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mình</a:t>
            </a:r>
            <a:r>
              <a:rPr lang="vi-VN" sz="2800" dirty="0">
                <a:solidFill>
                  <a:srgbClr val="000000"/>
                </a:solidFill>
                <a:latin typeface="Times New Roman" panose="02020603050405020304" pitchFamily="18" charset="0"/>
                <a:ea typeface="Calibri" panose="020F0502020204030204" pitchFamily="34" charset="0"/>
              </a:rPr>
              <a:t> ngao du đây </a:t>
            </a:r>
            <a:r>
              <a:rPr lang="vi-VN" sz="2800" dirty="0" err="1">
                <a:solidFill>
                  <a:srgbClr val="000000"/>
                </a:solidFill>
                <a:latin typeface="Times New Roman" panose="02020603050405020304" pitchFamily="18" charset="0"/>
                <a:ea typeface="Calibri" panose="020F0502020204030204" pitchFamily="34" charset="0"/>
              </a:rPr>
              <a:t>đó</a:t>
            </a:r>
            <a:r>
              <a:rPr lang="vi-VN"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1" name="Hộp Văn bản 10">
            <a:extLst>
              <a:ext uri="{FF2B5EF4-FFF2-40B4-BE49-F238E27FC236}">
                <a16:creationId xmlns:a16="http://schemas.microsoft.com/office/drawing/2014/main" xmlns="" id="{6651810A-613E-7CFE-E647-82B2E8653739}"/>
              </a:ext>
            </a:extLst>
          </p:cNvPr>
          <p:cNvSpPr txBox="1"/>
          <p:nvPr/>
        </p:nvSpPr>
        <p:spPr>
          <a:xfrm>
            <a:off x="1224838" y="3600589"/>
            <a:ext cx="10088429" cy="1055608"/>
          </a:xfrm>
          <a:prstGeom prst="roundRect">
            <a:avLst/>
          </a:prstGeom>
          <a:noFill/>
          <a:ln w="57150">
            <a:solidFill>
              <a:srgbClr val="00B050"/>
            </a:solidFill>
          </a:ln>
        </p:spPr>
        <p:txBody>
          <a:bodyPr wrap="square">
            <a:spAutoFit/>
          </a:bodyPr>
          <a:lstStyle/>
          <a:p>
            <a:pPr algn="just"/>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Tác</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phẩm</a:t>
            </a:r>
            <a:r>
              <a:rPr lang="vi-VN" sz="2800" dirty="0">
                <a:solidFill>
                  <a:srgbClr val="000000"/>
                </a:solidFill>
                <a:latin typeface="Times New Roman" panose="02020603050405020304" pitchFamily="18" charset="0"/>
                <a:ea typeface="Calibri" panose="020F0502020204030204" pitchFamily="34" charset="0"/>
              </a:rPr>
              <a:t> tiêu </a:t>
            </a:r>
            <a:r>
              <a:rPr lang="vi-VN" sz="2800" dirty="0" err="1">
                <a:solidFill>
                  <a:srgbClr val="000000"/>
                </a:solidFill>
                <a:latin typeface="Times New Roman" panose="02020603050405020304" pitchFamily="18" charset="0"/>
                <a:ea typeface="Calibri" panose="020F0502020204030204" pitchFamily="34" charset="0"/>
              </a:rPr>
              <a:t>biểu</a:t>
            </a:r>
            <a:r>
              <a:rPr lang="vi-VN" sz="2800" dirty="0">
                <a:solidFill>
                  <a:srgbClr val="000000"/>
                </a:solidFill>
                <a:latin typeface="Times New Roman" panose="02020603050405020304" pitchFamily="18" charset="0"/>
                <a:ea typeface="Calibri" panose="020F0502020204030204" pitchFamily="34" charset="0"/>
              </a:rPr>
              <a:t>: </a:t>
            </a:r>
            <a:r>
              <a:rPr lang="vi-VN" sz="2800" i="1" dirty="0">
                <a:solidFill>
                  <a:srgbClr val="000000"/>
                </a:solidFill>
                <a:latin typeface="Times New Roman" panose="02020603050405020304" pitchFamily="18" charset="0"/>
                <a:ea typeface="Calibri" panose="020F0502020204030204" pitchFamily="34" charset="0"/>
              </a:rPr>
              <a:t>Tam </a:t>
            </a:r>
            <a:r>
              <a:rPr lang="vi-VN" sz="2800" i="1" dirty="0" err="1">
                <a:solidFill>
                  <a:srgbClr val="000000"/>
                </a:solidFill>
                <a:latin typeface="Times New Roman" panose="02020603050405020304" pitchFamily="18" charset="0"/>
                <a:ea typeface="Calibri" panose="020F0502020204030204" pitchFamily="34" charset="0"/>
              </a:rPr>
              <a:t>quốc</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diễn</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nghĩa</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Tùy</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Đường</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lưỡng</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triều</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chí</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truyện</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Tấn</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Đường</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ngũ</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đại</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sử</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diễn</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nghĩa</a:t>
            </a:r>
            <a:r>
              <a:rPr lang="vi-VN" sz="2800" i="1" dirty="0">
                <a:solidFill>
                  <a:srgbClr val="000000"/>
                </a:solidFill>
                <a:latin typeface="Times New Roman" panose="02020603050405020304" pitchFamily="18" charset="0"/>
                <a:ea typeface="Calibri" panose="020F0502020204030204" pitchFamily="34" charset="0"/>
              </a:rPr>
              <a:t>, </a:t>
            </a:r>
            <a:r>
              <a:rPr lang="vi-VN" sz="2800" i="1" dirty="0" err="1">
                <a:solidFill>
                  <a:srgbClr val="000000"/>
                </a:solidFill>
                <a:latin typeface="Times New Roman" panose="02020603050405020304" pitchFamily="18" charset="0"/>
                <a:ea typeface="Calibri" panose="020F0502020204030204" pitchFamily="34" charset="0"/>
              </a:rPr>
              <a:t>Bình</a:t>
            </a:r>
            <a:r>
              <a:rPr lang="vi-VN" sz="2800" i="1" dirty="0">
                <a:solidFill>
                  <a:srgbClr val="000000"/>
                </a:solidFill>
                <a:latin typeface="Times New Roman" panose="02020603050405020304" pitchFamily="18" charset="0"/>
                <a:ea typeface="Calibri" panose="020F0502020204030204" pitchFamily="34" charset="0"/>
              </a:rPr>
              <a:t> yêu </a:t>
            </a:r>
            <a:r>
              <a:rPr lang="vi-VN" sz="2800" i="1" dirty="0" err="1">
                <a:solidFill>
                  <a:srgbClr val="000000"/>
                </a:solidFill>
                <a:latin typeface="Times New Roman" panose="02020603050405020304" pitchFamily="18" charset="0"/>
                <a:ea typeface="Calibri" panose="020F0502020204030204" pitchFamily="34" charset="0"/>
              </a:rPr>
              <a:t>truyện</a:t>
            </a:r>
            <a:r>
              <a:rPr lang="vi-VN" sz="2800" i="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2" name="Hộp Văn bản 11">
            <a:extLst>
              <a:ext uri="{FF2B5EF4-FFF2-40B4-BE49-F238E27FC236}">
                <a16:creationId xmlns:a16="http://schemas.microsoft.com/office/drawing/2014/main" xmlns="" id="{38046197-0D23-779D-FAB7-ECAD8C726889}"/>
              </a:ext>
            </a:extLst>
          </p:cNvPr>
          <p:cNvSpPr txBox="1"/>
          <p:nvPr/>
        </p:nvSpPr>
        <p:spPr>
          <a:xfrm>
            <a:off x="1224837" y="4999296"/>
            <a:ext cx="10088429" cy="1055608"/>
          </a:xfrm>
          <a:prstGeom prst="roundRect">
            <a:avLst/>
          </a:prstGeom>
          <a:noFill/>
          <a:ln w="57150">
            <a:solidFill>
              <a:srgbClr val="00B050"/>
            </a:solidFill>
          </a:ln>
        </p:spPr>
        <p:txBody>
          <a:bodyPr wrap="square">
            <a:spAutoFit/>
          </a:bodyPr>
          <a:lstStyle/>
          <a:p>
            <a:pPr algn="just"/>
            <a:r>
              <a:rPr lang="vi-VN" sz="2800" dirty="0">
                <a:solidFill>
                  <a:srgbClr val="000000"/>
                </a:solidFill>
                <a:latin typeface="Times New Roman" panose="02020603050405020304" pitchFamily="18" charset="0"/>
                <a:ea typeface="Calibri" panose="020F0502020204030204" pitchFamily="34" charset="0"/>
              </a:rPr>
              <a:t>- Ông </a:t>
            </a:r>
            <a:r>
              <a:rPr lang="vi-VN" sz="2800" dirty="0" err="1">
                <a:solidFill>
                  <a:srgbClr val="000000"/>
                </a:solidFill>
                <a:latin typeface="Times New Roman" panose="02020603050405020304" pitchFamily="18" charset="0"/>
                <a:ea typeface="Calibri" panose="020F0502020204030204" pitchFamily="34" charset="0"/>
              </a:rPr>
              <a:t>là</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người</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đầu</a:t>
            </a:r>
            <a:r>
              <a:rPr lang="vi-VN" sz="2800" dirty="0">
                <a:solidFill>
                  <a:srgbClr val="000000"/>
                </a:solidFill>
                <a:latin typeface="Times New Roman" panose="02020603050405020304" pitchFamily="18" charset="0"/>
                <a:ea typeface="Calibri" panose="020F0502020204030204" pitchFamily="34" charset="0"/>
              </a:rPr>
              <a:t> tiên </a:t>
            </a:r>
            <a:r>
              <a:rPr lang="vi-VN" sz="2800" dirty="0" err="1">
                <a:solidFill>
                  <a:srgbClr val="000000"/>
                </a:solidFill>
                <a:latin typeface="Times New Roman" panose="02020603050405020304" pitchFamily="18" charset="0"/>
                <a:ea typeface="Calibri" panose="020F0502020204030204" pitchFamily="34" charset="0"/>
              </a:rPr>
              <a:t>đóng</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góp</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xuất</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sắc</a:t>
            </a:r>
            <a:r>
              <a:rPr lang="vi-VN" sz="2800" dirty="0">
                <a:solidFill>
                  <a:srgbClr val="000000"/>
                </a:solidFill>
                <a:latin typeface="Times New Roman" panose="02020603050405020304" pitchFamily="18" charset="0"/>
                <a:ea typeface="Calibri" panose="020F0502020204030204" pitchFamily="34" charset="0"/>
              </a:rPr>
              <a:t> cho </a:t>
            </a:r>
            <a:r>
              <a:rPr lang="vi-VN" sz="2800" dirty="0" err="1">
                <a:solidFill>
                  <a:srgbClr val="000000"/>
                </a:solidFill>
                <a:latin typeface="Times New Roman" panose="02020603050405020304" pitchFamily="18" charset="0"/>
                <a:ea typeface="Calibri" panose="020F0502020204030204" pitchFamily="34" charset="0"/>
              </a:rPr>
              <a:t>trường</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phái</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tiểu</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thuyết</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lịch</a:t>
            </a:r>
            <a:r>
              <a:rPr lang="vi-VN" sz="2800" dirty="0">
                <a:solidFill>
                  <a:srgbClr val="000000"/>
                </a:solidFill>
                <a:latin typeface="Times New Roman" panose="02020603050405020304" pitchFamily="18" charset="0"/>
                <a:ea typeface="Calibri" panose="020F0502020204030204" pitchFamily="34" charset="0"/>
              </a:rPr>
              <a:t> </a:t>
            </a:r>
            <a:r>
              <a:rPr lang="vi-VN" sz="2800" dirty="0" err="1">
                <a:solidFill>
                  <a:srgbClr val="000000"/>
                </a:solidFill>
                <a:latin typeface="Times New Roman" panose="02020603050405020304" pitchFamily="18" charset="0"/>
                <a:ea typeface="Calibri" panose="020F0502020204030204" pitchFamily="34" charset="0"/>
              </a:rPr>
              <a:t>sử</a:t>
            </a:r>
            <a:r>
              <a:rPr lang="vi-VN" sz="2800" dirty="0">
                <a:solidFill>
                  <a:srgbClr val="000000"/>
                </a:solidFill>
                <a:latin typeface="Times New Roman" panose="02020603050405020304" pitchFamily="18" charset="0"/>
                <a:ea typeface="Calibri" panose="020F0502020204030204" pitchFamily="34" charset="0"/>
              </a:rPr>
              <a:t> Minh – Thanh ở Trung </a:t>
            </a:r>
            <a:r>
              <a:rPr lang="vi-VN" sz="2800" dirty="0" err="1">
                <a:solidFill>
                  <a:srgbClr val="000000"/>
                </a:solidFill>
                <a:latin typeface="Times New Roman" panose="02020603050405020304" pitchFamily="18" charset="0"/>
                <a:ea typeface="Calibri" panose="020F0502020204030204" pitchFamily="34" charset="0"/>
              </a:rPr>
              <a:t>Quốc</a:t>
            </a:r>
            <a:r>
              <a:rPr lang="vi-VN"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0366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1725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051" y="0"/>
            <a:ext cx="5490949" cy="6858000"/>
          </a:xfrm>
          <a:prstGeom prst="rect">
            <a:avLst/>
          </a:prstGeom>
        </p:spPr>
      </p:pic>
    </p:spTree>
    <p:extLst>
      <p:ext uri="{BB962C8B-B14F-4D97-AF65-F5344CB8AC3E}">
        <p14:creationId xmlns:p14="http://schemas.microsoft.com/office/powerpoint/2010/main" val="252161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TotalTime>
  <Words>1269</Words>
  <Application>Microsoft Office PowerPoint</Application>
  <PresentationFormat>Custom</PresentationFormat>
  <Paragraphs>90</Paragraphs>
  <Slides>27</Slides>
  <Notes>0</Notes>
  <HiddenSlides>0</HiddenSlides>
  <MMClips>2</MMClips>
  <ScaleCrop>false</ScaleCrop>
  <HeadingPairs>
    <vt:vector size="4" baseType="variant">
      <vt:variant>
        <vt:lpstr>Theme</vt:lpstr>
      </vt:variant>
      <vt:variant>
        <vt:i4>6</vt:i4>
      </vt:variant>
      <vt:variant>
        <vt:lpstr>Slide Titles</vt:lpstr>
      </vt:variant>
      <vt:variant>
        <vt:i4>27</vt:i4>
      </vt:variant>
    </vt:vector>
  </HeadingPairs>
  <TitlesOfParts>
    <vt:vector size="33" baseType="lpstr">
      <vt:lpstr>Chủ đề Office</vt:lpstr>
      <vt:lpstr>Office Theme</vt:lpstr>
      <vt:lpstr>1_Office Theme</vt:lpstr>
      <vt:lpstr>2_Office Theme</vt:lpstr>
      <vt:lpstr>3_Office Theme</vt:lpstr>
      <vt:lpstr>4_Office Theme</vt:lpstr>
      <vt:lpstr>SỞ GIÁO DỤC VÀ ĐÀO TẠO BÌNH ĐỊNH TRƯỜNG THPT LÝ TỰ TRỌNG MÔN NGỮ VĂN 10(CÁNH DIỀU)  Năm học 2024- 2025          GV THỰC HIỆN: NGUYỄN THỊ THÂN TÍNH            </vt:lpstr>
      <vt:lpstr>BÀI 6: TIỂU THUYẾT VÀ TRUYỆN NGẮN       A: ĐỌC  NỘI DUNG 1: ĐỌC HIỂU VĂN BẢN  HỒI TRỐNG CỔ THÀNH TRÍCH “TAM QUỐC DIỄN NGHĨA”- LA QUÁN TRUNG  (TIẾT: 71,72)   </vt:lpstr>
      <vt:lpstr>PowerPoint Presentation</vt:lpstr>
      <vt:lpstr> KHỞI ĐỘNG</vt:lpstr>
      <vt:lpstr>PowerPoint Presentation</vt:lpstr>
      <vt:lpstr>* VẠN LÝ TƯỜNG THÀNH                                      * ĐẬP TAM ĐIỆP</vt:lpstr>
      <vt:lpstr>PowerPoint Presentation</vt:lpstr>
      <vt:lpstr>PowerPoint Presentation</vt:lpstr>
      <vt:lpstr>PowerPoint Presentation</vt:lpstr>
      <vt:lpstr>PowerPoint Presentation</vt:lpstr>
      <vt:lpstr>Chân dung La Quán Trung</vt:lpstr>
      <vt:lpstr>PowerPoint Presentation</vt:lpstr>
      <vt:lpstr>c. Giá trị tác phẩm:</vt:lpstr>
      <vt:lpstr>d. Tóm tắt:</vt:lpstr>
      <vt:lpstr>PowerPoint Presentation</vt:lpstr>
      <vt:lpstr>PowerPoint Presentation</vt:lpstr>
      <vt:lpstr>PowerPoint Presentation</vt:lpstr>
      <vt:lpstr>PowerPoint Presentation</vt:lpstr>
      <vt:lpstr>PowerPoint Presentation</vt:lpstr>
      <vt:lpstr>E. TÓM TẮT </vt:lpstr>
      <vt:lpstr>PowerPoint Presentation</vt:lpstr>
      <vt:lpstr>PowerPoint Presentation</vt:lpstr>
      <vt:lpstr>II. ĐỌC- HIỂU CHI TIẾT VĂN BẢN </vt:lpstr>
      <vt:lpstr>PowerPoint Presentation</vt:lpstr>
      <vt:lpstr>PowerPoint Presentation</vt:lpstr>
      <vt:lpstr> III. Luyện tập GV hướng dẫn học sinh thực hiện qua hình ảnh mà học sinh đã chuẩn bị:  </vt:lpstr>
      <vt:lpstr>IV.  VẬN DỤNG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cp:lastModifiedBy>
  <cp:revision>204</cp:revision>
  <dcterms:created xsi:type="dcterms:W3CDTF">2022-12-04T07:31:25Z</dcterms:created>
  <dcterms:modified xsi:type="dcterms:W3CDTF">2025-08-28T09:22:53Z</dcterms:modified>
</cp:coreProperties>
</file>