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61" r:id="rId2"/>
  </p:sldMasterIdLst>
  <p:notesMasterIdLst>
    <p:notesMasterId r:id="rId42"/>
  </p:notesMasterIdLst>
  <p:sldIdLst>
    <p:sldId id="256" r:id="rId3"/>
    <p:sldId id="257" r:id="rId4"/>
    <p:sldId id="259" r:id="rId5"/>
    <p:sldId id="266" r:id="rId6"/>
    <p:sldId id="258" r:id="rId7"/>
    <p:sldId id="309" r:id="rId8"/>
    <p:sldId id="310" r:id="rId9"/>
    <p:sldId id="318" r:id="rId10"/>
    <p:sldId id="312" r:id="rId11"/>
    <p:sldId id="314" r:id="rId12"/>
    <p:sldId id="319" r:id="rId13"/>
    <p:sldId id="316" r:id="rId14"/>
    <p:sldId id="317" r:id="rId15"/>
    <p:sldId id="320" r:id="rId16"/>
    <p:sldId id="269" r:id="rId17"/>
    <p:sldId id="271" r:id="rId18"/>
    <p:sldId id="272" r:id="rId19"/>
    <p:sldId id="284" r:id="rId20"/>
    <p:sldId id="321" r:id="rId21"/>
    <p:sldId id="274" r:id="rId22"/>
    <p:sldId id="322" r:id="rId23"/>
    <p:sldId id="275" r:id="rId24"/>
    <p:sldId id="323" r:id="rId25"/>
    <p:sldId id="324" r:id="rId26"/>
    <p:sldId id="325" r:id="rId27"/>
    <p:sldId id="261" r:id="rId28"/>
    <p:sldId id="263" r:id="rId29"/>
    <p:sldId id="264" r:id="rId30"/>
    <p:sldId id="265" r:id="rId31"/>
    <p:sldId id="326" r:id="rId32"/>
    <p:sldId id="267" r:id="rId33"/>
    <p:sldId id="268" r:id="rId34"/>
    <p:sldId id="327" r:id="rId35"/>
    <p:sldId id="276" r:id="rId36"/>
    <p:sldId id="273" r:id="rId37"/>
    <p:sldId id="286" r:id="rId38"/>
    <p:sldId id="329" r:id="rId39"/>
    <p:sldId id="328" r:id="rId40"/>
    <p:sldId id="308" r:id="rId41"/>
  </p:sldIdLst>
  <p:sldSz cx="9144000" cy="5143500" type="screen16x9"/>
  <p:notesSz cx="6858000" cy="9144000"/>
  <p:embeddedFontLst>
    <p:embeddedFont>
      <p:font typeface="Short Stack" charset="0"/>
      <p:regular r:id="rId43"/>
    </p:embeddedFont>
    <p:embeddedFont>
      <p:font typeface="Calibri" pitchFamily="34" charset="0"/>
      <p:regular r:id="rId44"/>
      <p:bold r:id="rId45"/>
      <p:italic r:id="rId46"/>
      <p:boldItalic r:id="rId47"/>
    </p:embeddedFont>
    <p:embeddedFont>
      <p:font typeface="Bebas Neue" charset="0"/>
      <p:regular r:id="rId48"/>
    </p:embeddedFont>
    <p:embeddedFont>
      <p:font typeface="Nunito Light" charset="0"/>
      <p:regular r:id="rId49"/>
      <p:italic r:id="rId50"/>
    </p:embeddedFont>
    <p:embeddedFont>
      <p:font typeface="Quicksand" charset="0"/>
      <p:regular r:id="rId51"/>
      <p:bold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ng Trang" initials="TT" lastIdx="1" clrIdx="0">
    <p:extLst>
      <p:ext uri="{19B8F6BF-5375-455C-9EA6-DF929625EA0E}">
        <p15:presenceInfo xmlns="" xmlns:p15="http://schemas.microsoft.com/office/powerpoint/2012/main" userId="703a1c6f0b82bb6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2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4E832F1E-2A66-4C74-B1BD-F880DFB92033}">
  <a:tblStyle styleId="{4E832F1E-2A66-4C74-B1BD-F880DFB9203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765" autoAdjust="0"/>
  </p:normalViewPr>
  <p:slideViewPr>
    <p:cSldViewPr snapToGrid="0">
      <p:cViewPr>
        <p:scale>
          <a:sx n="99" d="100"/>
          <a:sy n="99" d="100"/>
        </p:scale>
        <p:origin x="-72"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9.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38604940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2" name="Google Shape;28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2" name="Google Shape;28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8752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8" name="Google Shape;35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8" name="Google Shape;35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0001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6510450dd4_1_1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16510450dd4_1_1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4548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7" name="Google Shape;41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8" name="Google Shape;44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3" name="Google Shape;61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3" name="Google Shape;61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0652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6510450dd4_1_1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16510450dd4_1_1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6815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63899469fe_0_18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163899469fe_0_18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0" name="Google Shape;65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0" name="Google Shape;65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6117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8" name="Google Shape;66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8" name="Google Shape;66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104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từng ô số để hiện ra slide câu hỏi.</a:t>
            </a:r>
          </a:p>
          <a:p>
            <a:r>
              <a:rPr lang="en-US"/>
              <a:t>Nhấn vào hũ mật ong để hiện ra slide Vận dụng</a:t>
            </a:r>
          </a:p>
        </p:txBody>
      </p:sp>
    </p:spTree>
    <p:extLst>
      <p:ext uri="{BB962C8B-B14F-4D97-AF65-F5344CB8AC3E}">
        <p14:creationId xmlns:p14="http://schemas.microsoft.com/office/powerpoint/2010/main" val="22542261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hình bông hoa ong để hiện về slide số.</a:t>
            </a:r>
          </a:p>
        </p:txBody>
      </p:sp>
    </p:spTree>
    <p:extLst>
      <p:ext uri="{BB962C8B-B14F-4D97-AF65-F5344CB8AC3E}">
        <p14:creationId xmlns:p14="http://schemas.microsoft.com/office/powerpoint/2010/main" val="24497872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Nhấn vào hình bông hoa ong để hiện về slide số.</a:t>
            </a:r>
          </a:p>
        </p:txBody>
      </p:sp>
    </p:spTree>
    <p:extLst>
      <p:ext uri="{BB962C8B-B14F-4D97-AF65-F5344CB8AC3E}">
        <p14:creationId xmlns:p14="http://schemas.microsoft.com/office/powerpoint/2010/main" val="34415382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Nhấn vào hình bông hoa ong để hiện về slide số.</a:t>
            </a:r>
          </a:p>
        </p:txBody>
      </p:sp>
    </p:spTree>
    <p:extLst>
      <p:ext uri="{BB962C8B-B14F-4D97-AF65-F5344CB8AC3E}">
        <p14:creationId xmlns:p14="http://schemas.microsoft.com/office/powerpoint/2010/main" val="18373737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Nhấn vào hình bông hoa ong để hiện về slide số.</a:t>
            </a:r>
          </a:p>
        </p:txBody>
      </p:sp>
    </p:spTree>
    <p:extLst>
      <p:ext uri="{BB962C8B-B14F-4D97-AF65-F5344CB8AC3E}">
        <p14:creationId xmlns:p14="http://schemas.microsoft.com/office/powerpoint/2010/main" val="22093892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Nhấn vào hình bông hoa ong để hiện về slide số.</a:t>
            </a:r>
          </a:p>
        </p:txBody>
      </p:sp>
    </p:spTree>
    <p:extLst>
      <p:ext uri="{BB962C8B-B14F-4D97-AF65-F5344CB8AC3E}">
        <p14:creationId xmlns:p14="http://schemas.microsoft.com/office/powerpoint/2010/main" val="3348571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Nhấn vào hình bông hoa ong để hiện về slide số.</a:t>
            </a:r>
          </a:p>
        </p:txBody>
      </p:sp>
    </p:spTree>
    <p:extLst>
      <p:ext uri="{BB962C8B-B14F-4D97-AF65-F5344CB8AC3E}">
        <p14:creationId xmlns:p14="http://schemas.microsoft.com/office/powerpoint/2010/main" val="25403411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Nhấn vào hình bông hoa ong để hiện về slide số.</a:t>
            </a:r>
          </a:p>
        </p:txBody>
      </p:sp>
    </p:spTree>
    <p:extLst>
      <p:ext uri="{BB962C8B-B14F-4D97-AF65-F5344CB8AC3E}">
        <p14:creationId xmlns:p14="http://schemas.microsoft.com/office/powerpoint/2010/main" val="17756168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Nhấn vào hình bông hoa ong để hiện về slide số.</a:t>
            </a:r>
          </a:p>
        </p:txBody>
      </p:sp>
    </p:spTree>
    <p:extLst>
      <p:ext uri="{BB962C8B-B14F-4D97-AF65-F5344CB8AC3E}">
        <p14:creationId xmlns:p14="http://schemas.microsoft.com/office/powerpoint/2010/main" val="22897775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5" name="Google Shape;69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9" name="Google Shape;63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9" name="Google Shape;63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31163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6" name="Google Shape;30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6066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16510450dd4_1_17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16510450dd4_1_17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6510450dd4_1_1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16510450dd4_1_1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 name="Google Shape;17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5" name="Google Shape;21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5" name="Google Shape;21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0017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5" name="Google Shape;22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7167272" y="-37000"/>
            <a:ext cx="2006611" cy="1689805"/>
          </a:xfrm>
          <a:custGeom>
            <a:avLst/>
            <a:gdLst/>
            <a:ahLst/>
            <a:cxnLst/>
            <a:rect l="l" t="t" r="r" b="b"/>
            <a:pathLst>
              <a:path w="43748" h="36841" extrusionOk="0">
                <a:moveTo>
                  <a:pt x="1869" y="0"/>
                </a:moveTo>
                <a:lnTo>
                  <a:pt x="1869" y="0"/>
                </a:lnTo>
                <a:cubicBezTo>
                  <a:pt x="1" y="6344"/>
                  <a:pt x="4782" y="14122"/>
                  <a:pt x="10963" y="16473"/>
                </a:cubicBezTo>
                <a:cubicBezTo>
                  <a:pt x="14927" y="17980"/>
                  <a:pt x="19523" y="17564"/>
                  <a:pt x="23238" y="19609"/>
                </a:cubicBezTo>
                <a:cubicBezTo>
                  <a:pt x="27169" y="21774"/>
                  <a:pt x="29208" y="26151"/>
                  <a:pt x="31723" y="29868"/>
                </a:cubicBezTo>
                <a:cubicBezTo>
                  <a:pt x="33975" y="33201"/>
                  <a:pt x="38334" y="36840"/>
                  <a:pt x="42365" y="36840"/>
                </a:cubicBezTo>
                <a:cubicBezTo>
                  <a:pt x="42832" y="36840"/>
                  <a:pt x="43293" y="36792"/>
                  <a:pt x="43747" y="36688"/>
                </a:cubicBezTo>
                <a:lnTo>
                  <a:pt x="43747" y="371"/>
                </a:lnTo>
                <a:lnTo>
                  <a:pt x="18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0" y="-37000"/>
            <a:ext cx="2839334" cy="1861826"/>
          </a:xfrm>
          <a:custGeom>
            <a:avLst/>
            <a:gdLst/>
            <a:ahLst/>
            <a:cxnLst/>
            <a:rect l="l" t="t" r="r" b="b"/>
            <a:pathLst>
              <a:path w="47897" h="31406" extrusionOk="0">
                <a:moveTo>
                  <a:pt x="47897" y="0"/>
                </a:moveTo>
                <a:lnTo>
                  <a:pt x="1" y="244"/>
                </a:lnTo>
                <a:lnTo>
                  <a:pt x="1" y="31405"/>
                </a:lnTo>
                <a:cubicBezTo>
                  <a:pt x="3742" y="31122"/>
                  <a:pt x="8421" y="27653"/>
                  <a:pt x="10405" y="24467"/>
                </a:cubicBezTo>
                <a:cubicBezTo>
                  <a:pt x="12390" y="21281"/>
                  <a:pt x="13980" y="17701"/>
                  <a:pt x="16916" y="15363"/>
                </a:cubicBezTo>
                <a:cubicBezTo>
                  <a:pt x="19861" y="13016"/>
                  <a:pt x="23748" y="12262"/>
                  <a:pt x="27493" y="11863"/>
                </a:cubicBezTo>
                <a:cubicBezTo>
                  <a:pt x="31237" y="11463"/>
                  <a:pt x="35082" y="11329"/>
                  <a:pt x="38588" y="9957"/>
                </a:cubicBezTo>
                <a:cubicBezTo>
                  <a:pt x="42095" y="8584"/>
                  <a:pt x="47534" y="3747"/>
                  <a:pt x="47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1" name="Google Shape;11;p2"/>
          <p:cNvSpPr/>
          <p:nvPr/>
        </p:nvSpPr>
        <p:spPr>
          <a:xfrm>
            <a:off x="-17000" y="3980775"/>
            <a:ext cx="3504469" cy="1251301"/>
          </a:xfrm>
          <a:custGeom>
            <a:avLst/>
            <a:gdLst/>
            <a:ahLst/>
            <a:cxnLst/>
            <a:rect l="l" t="t" r="r" b="b"/>
            <a:pathLst>
              <a:path w="83849" h="29939" extrusionOk="0">
                <a:moveTo>
                  <a:pt x="1969" y="1"/>
                </a:moveTo>
                <a:cubicBezTo>
                  <a:pt x="1378" y="1"/>
                  <a:pt x="791" y="19"/>
                  <a:pt x="209" y="56"/>
                </a:cubicBezTo>
                <a:lnTo>
                  <a:pt x="1" y="29938"/>
                </a:lnTo>
                <a:lnTo>
                  <a:pt x="83849" y="29471"/>
                </a:lnTo>
                <a:cubicBezTo>
                  <a:pt x="79605" y="24167"/>
                  <a:pt x="70957" y="21938"/>
                  <a:pt x="63965" y="21938"/>
                </a:cubicBezTo>
                <a:cubicBezTo>
                  <a:pt x="63574" y="21938"/>
                  <a:pt x="63188" y="21945"/>
                  <a:pt x="62808" y="21959"/>
                </a:cubicBezTo>
                <a:cubicBezTo>
                  <a:pt x="59582" y="22076"/>
                  <a:pt x="56283" y="22353"/>
                  <a:pt x="53034" y="22353"/>
                </a:cubicBezTo>
                <a:cubicBezTo>
                  <a:pt x="49064" y="22353"/>
                  <a:pt x="45168" y="21940"/>
                  <a:pt x="41572" y="20320"/>
                </a:cubicBezTo>
                <a:cubicBezTo>
                  <a:pt x="36564" y="18064"/>
                  <a:pt x="32840" y="13758"/>
                  <a:pt x="28588" y="10282"/>
                </a:cubicBezTo>
                <a:cubicBezTo>
                  <a:pt x="21487" y="4478"/>
                  <a:pt x="11257"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637156" y="0"/>
            <a:ext cx="1536705" cy="1251268"/>
          </a:xfrm>
          <a:custGeom>
            <a:avLst/>
            <a:gdLst/>
            <a:ahLst/>
            <a:cxnLst/>
            <a:rect l="l" t="t" r="r" b="b"/>
            <a:pathLst>
              <a:path w="42515" h="34618" extrusionOk="0">
                <a:moveTo>
                  <a:pt x="1026" y="1"/>
                </a:moveTo>
                <a:lnTo>
                  <a:pt x="1026" y="1"/>
                </a:lnTo>
                <a:cubicBezTo>
                  <a:pt x="0" y="5472"/>
                  <a:pt x="5454" y="13408"/>
                  <a:pt x="10762" y="15085"/>
                </a:cubicBezTo>
                <a:cubicBezTo>
                  <a:pt x="15830" y="16686"/>
                  <a:pt x="21947" y="14809"/>
                  <a:pt x="26257" y="17922"/>
                </a:cubicBezTo>
                <a:cubicBezTo>
                  <a:pt x="29199" y="20048"/>
                  <a:pt x="30292" y="23826"/>
                  <a:pt x="31756" y="27147"/>
                </a:cubicBezTo>
                <a:cubicBezTo>
                  <a:pt x="33210" y="30442"/>
                  <a:pt x="35792" y="34403"/>
                  <a:pt x="39375" y="34403"/>
                </a:cubicBezTo>
                <a:cubicBezTo>
                  <a:pt x="39404" y="34403"/>
                  <a:pt x="39434" y="34402"/>
                  <a:pt x="39463" y="34402"/>
                </a:cubicBezTo>
                <a:lnTo>
                  <a:pt x="42180" y="34618"/>
                </a:lnTo>
                <a:lnTo>
                  <a:pt x="42514" y="77"/>
                </a:lnTo>
                <a:lnTo>
                  <a:pt x="10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154594" y="128663"/>
            <a:ext cx="768176" cy="471233"/>
            <a:chOff x="3145550" y="2696550"/>
            <a:chExt cx="441075" cy="270575"/>
          </a:xfrm>
        </p:grpSpPr>
        <p:sp>
          <p:nvSpPr>
            <p:cNvPr id="14" name="Google Shape;14;p2"/>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a:off x="8342830" y="108322"/>
            <a:ext cx="686211" cy="363436"/>
            <a:chOff x="2081475" y="3087375"/>
            <a:chExt cx="456500" cy="241775"/>
          </a:xfrm>
        </p:grpSpPr>
        <p:sp>
          <p:nvSpPr>
            <p:cNvPr id="20" name="Google Shape;20;p2"/>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5;p2"/>
          <p:cNvGrpSpPr/>
          <p:nvPr/>
        </p:nvGrpSpPr>
        <p:grpSpPr>
          <a:xfrm>
            <a:off x="111163" y="4240492"/>
            <a:ext cx="977003" cy="793734"/>
            <a:chOff x="2763250" y="3099175"/>
            <a:chExt cx="568025" cy="461500"/>
          </a:xfrm>
        </p:grpSpPr>
        <p:sp>
          <p:nvSpPr>
            <p:cNvPr id="26" name="Google Shape;26;p2"/>
            <p:cNvSpPr/>
            <p:nvPr/>
          </p:nvSpPr>
          <p:spPr>
            <a:xfrm>
              <a:off x="2954500" y="3099175"/>
              <a:ext cx="92250" cy="83100"/>
            </a:xfrm>
            <a:custGeom>
              <a:avLst/>
              <a:gdLst/>
              <a:ahLst/>
              <a:cxnLst/>
              <a:rect l="l" t="t" r="r" b="b"/>
              <a:pathLst>
                <a:path w="3690" h="3324" extrusionOk="0">
                  <a:moveTo>
                    <a:pt x="428" y="1"/>
                  </a:moveTo>
                  <a:cubicBezTo>
                    <a:pt x="363" y="1"/>
                    <a:pt x="298" y="17"/>
                    <a:pt x="240" y="52"/>
                  </a:cubicBezTo>
                  <a:cubicBezTo>
                    <a:pt x="62" y="157"/>
                    <a:pt x="1" y="386"/>
                    <a:pt x="106" y="564"/>
                  </a:cubicBezTo>
                  <a:cubicBezTo>
                    <a:pt x="642" y="1432"/>
                    <a:pt x="1374" y="2140"/>
                    <a:pt x="2180" y="2753"/>
                  </a:cubicBezTo>
                  <a:cubicBezTo>
                    <a:pt x="2451" y="2952"/>
                    <a:pt x="2734" y="3139"/>
                    <a:pt x="3051" y="3285"/>
                  </a:cubicBezTo>
                  <a:cubicBezTo>
                    <a:pt x="3105" y="3310"/>
                    <a:pt x="3165" y="3323"/>
                    <a:pt x="3225" y="3323"/>
                  </a:cubicBezTo>
                  <a:cubicBezTo>
                    <a:pt x="3295" y="3323"/>
                    <a:pt x="3366" y="3306"/>
                    <a:pt x="3430" y="3268"/>
                  </a:cubicBezTo>
                  <a:cubicBezTo>
                    <a:pt x="3625" y="3155"/>
                    <a:pt x="3690" y="2904"/>
                    <a:pt x="3576" y="2710"/>
                  </a:cubicBezTo>
                  <a:cubicBezTo>
                    <a:pt x="2838" y="1571"/>
                    <a:pt x="1787" y="660"/>
                    <a:pt x="587" y="35"/>
                  </a:cubicBezTo>
                  <a:cubicBezTo>
                    <a:pt x="537" y="13"/>
                    <a:pt x="483" y="1"/>
                    <a:pt x="4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994475" y="3240700"/>
              <a:ext cx="51325" cy="42900"/>
            </a:xfrm>
            <a:custGeom>
              <a:avLst/>
              <a:gdLst/>
              <a:ahLst/>
              <a:cxnLst/>
              <a:rect l="l" t="t" r="r" b="b"/>
              <a:pathLst>
                <a:path w="2053" h="1716" extrusionOk="0">
                  <a:moveTo>
                    <a:pt x="476" y="1"/>
                  </a:moveTo>
                  <a:cubicBezTo>
                    <a:pt x="221" y="1"/>
                    <a:pt x="1" y="243"/>
                    <a:pt x="54" y="506"/>
                  </a:cubicBezTo>
                  <a:cubicBezTo>
                    <a:pt x="207" y="1171"/>
                    <a:pt x="821" y="1710"/>
                    <a:pt x="1512" y="1716"/>
                  </a:cubicBezTo>
                  <a:cubicBezTo>
                    <a:pt x="1828" y="1710"/>
                    <a:pt x="2052" y="1365"/>
                    <a:pt x="1926" y="1073"/>
                  </a:cubicBezTo>
                  <a:cubicBezTo>
                    <a:pt x="1861" y="906"/>
                    <a:pt x="1766" y="772"/>
                    <a:pt x="1670" y="660"/>
                  </a:cubicBezTo>
                  <a:cubicBezTo>
                    <a:pt x="1370" y="332"/>
                    <a:pt x="1016" y="103"/>
                    <a:pt x="569" y="12"/>
                  </a:cubicBezTo>
                  <a:cubicBezTo>
                    <a:pt x="538" y="4"/>
                    <a:pt x="506" y="1"/>
                    <a:pt x="4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095200" y="3223075"/>
              <a:ext cx="82225" cy="54400"/>
            </a:xfrm>
            <a:custGeom>
              <a:avLst/>
              <a:gdLst/>
              <a:ahLst/>
              <a:cxnLst/>
              <a:rect l="l" t="t" r="r" b="b"/>
              <a:pathLst>
                <a:path w="3289" h="2176" extrusionOk="0">
                  <a:moveTo>
                    <a:pt x="481" y="0"/>
                  </a:moveTo>
                  <a:cubicBezTo>
                    <a:pt x="223" y="0"/>
                    <a:pt x="0" y="290"/>
                    <a:pt x="128" y="548"/>
                  </a:cubicBezTo>
                  <a:cubicBezTo>
                    <a:pt x="243" y="803"/>
                    <a:pt x="412" y="1016"/>
                    <a:pt x="596" y="1211"/>
                  </a:cubicBezTo>
                  <a:cubicBezTo>
                    <a:pt x="1152" y="1766"/>
                    <a:pt x="1899" y="2175"/>
                    <a:pt x="2701" y="2175"/>
                  </a:cubicBezTo>
                  <a:cubicBezTo>
                    <a:pt x="2717" y="2175"/>
                    <a:pt x="2734" y="2175"/>
                    <a:pt x="2750" y="2175"/>
                  </a:cubicBezTo>
                  <a:cubicBezTo>
                    <a:pt x="3106" y="2169"/>
                    <a:pt x="3289" y="1690"/>
                    <a:pt x="3018" y="1451"/>
                  </a:cubicBezTo>
                  <a:cubicBezTo>
                    <a:pt x="2832" y="1273"/>
                    <a:pt x="2635" y="1132"/>
                    <a:pt x="2443" y="1002"/>
                  </a:cubicBezTo>
                  <a:cubicBezTo>
                    <a:pt x="1853" y="623"/>
                    <a:pt x="1281" y="279"/>
                    <a:pt x="616" y="28"/>
                  </a:cubicBezTo>
                  <a:cubicBezTo>
                    <a:pt x="571" y="9"/>
                    <a:pt x="525" y="0"/>
                    <a:pt x="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154350" y="3354600"/>
              <a:ext cx="87275" cy="49425"/>
            </a:xfrm>
            <a:custGeom>
              <a:avLst/>
              <a:gdLst/>
              <a:ahLst/>
              <a:cxnLst/>
              <a:rect l="l" t="t" r="r" b="b"/>
              <a:pathLst>
                <a:path w="3491" h="1977" extrusionOk="0">
                  <a:moveTo>
                    <a:pt x="962" y="1"/>
                  </a:moveTo>
                  <a:cubicBezTo>
                    <a:pt x="892" y="1"/>
                    <a:pt x="820" y="19"/>
                    <a:pt x="756" y="57"/>
                  </a:cubicBezTo>
                  <a:cubicBezTo>
                    <a:pt x="1" y="620"/>
                    <a:pt x="1810" y="1721"/>
                    <a:pt x="2302" y="1844"/>
                  </a:cubicBezTo>
                  <a:cubicBezTo>
                    <a:pt x="2491" y="1893"/>
                    <a:pt x="2722" y="1976"/>
                    <a:pt x="2939" y="1976"/>
                  </a:cubicBezTo>
                  <a:cubicBezTo>
                    <a:pt x="3062" y="1976"/>
                    <a:pt x="3180" y="1950"/>
                    <a:pt x="3285" y="1874"/>
                  </a:cubicBezTo>
                  <a:cubicBezTo>
                    <a:pt x="3467" y="1723"/>
                    <a:pt x="3490" y="1454"/>
                    <a:pt x="3339" y="1272"/>
                  </a:cubicBezTo>
                  <a:cubicBezTo>
                    <a:pt x="3184" y="1084"/>
                    <a:pt x="3007" y="940"/>
                    <a:pt x="2829" y="807"/>
                  </a:cubicBezTo>
                  <a:cubicBezTo>
                    <a:pt x="2279" y="424"/>
                    <a:pt x="1693" y="125"/>
                    <a:pt x="1021" y="5"/>
                  </a:cubicBezTo>
                  <a:cubicBezTo>
                    <a:pt x="1002" y="2"/>
                    <a:pt x="982" y="1"/>
                    <a:pt x="9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763250" y="3164300"/>
              <a:ext cx="73225" cy="51400"/>
            </a:xfrm>
            <a:custGeom>
              <a:avLst/>
              <a:gdLst/>
              <a:ahLst/>
              <a:cxnLst/>
              <a:rect l="l" t="t" r="r" b="b"/>
              <a:pathLst>
                <a:path w="2929" h="2056" extrusionOk="0">
                  <a:moveTo>
                    <a:pt x="949" y="1"/>
                  </a:moveTo>
                  <a:cubicBezTo>
                    <a:pt x="906" y="1"/>
                    <a:pt x="863" y="7"/>
                    <a:pt x="821" y="20"/>
                  </a:cubicBezTo>
                  <a:cubicBezTo>
                    <a:pt x="1" y="387"/>
                    <a:pt x="1195" y="1573"/>
                    <a:pt x="1629" y="1819"/>
                  </a:cubicBezTo>
                  <a:cubicBezTo>
                    <a:pt x="1807" y="1917"/>
                    <a:pt x="2033" y="2056"/>
                    <a:pt x="2261" y="2056"/>
                  </a:cubicBezTo>
                  <a:cubicBezTo>
                    <a:pt x="2308" y="2056"/>
                    <a:pt x="2355" y="2050"/>
                    <a:pt x="2402" y="2036"/>
                  </a:cubicBezTo>
                  <a:cubicBezTo>
                    <a:pt x="2928" y="1842"/>
                    <a:pt x="2657" y="1259"/>
                    <a:pt x="2411" y="958"/>
                  </a:cubicBezTo>
                  <a:cubicBezTo>
                    <a:pt x="2055" y="510"/>
                    <a:pt x="1600" y="154"/>
                    <a:pt x="1034" y="10"/>
                  </a:cubicBezTo>
                  <a:cubicBezTo>
                    <a:pt x="1007" y="4"/>
                    <a:pt x="978" y="1"/>
                    <a:pt x="9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939350" y="3373550"/>
              <a:ext cx="89275" cy="61250"/>
            </a:xfrm>
            <a:custGeom>
              <a:avLst/>
              <a:gdLst/>
              <a:ahLst/>
              <a:cxnLst/>
              <a:rect l="l" t="t" r="r" b="b"/>
              <a:pathLst>
                <a:path w="3571" h="2450" extrusionOk="0">
                  <a:moveTo>
                    <a:pt x="994" y="1"/>
                  </a:moveTo>
                  <a:cubicBezTo>
                    <a:pt x="941" y="1"/>
                    <a:pt x="887" y="12"/>
                    <a:pt x="835" y="36"/>
                  </a:cubicBezTo>
                  <a:cubicBezTo>
                    <a:pt x="0" y="488"/>
                    <a:pt x="1805" y="1972"/>
                    <a:pt x="2271" y="2171"/>
                  </a:cubicBezTo>
                  <a:cubicBezTo>
                    <a:pt x="2503" y="2271"/>
                    <a:pt x="2789" y="2449"/>
                    <a:pt x="3062" y="2449"/>
                  </a:cubicBezTo>
                  <a:cubicBezTo>
                    <a:pt x="3151" y="2449"/>
                    <a:pt x="3238" y="2431"/>
                    <a:pt x="3321" y="2385"/>
                  </a:cubicBezTo>
                  <a:cubicBezTo>
                    <a:pt x="3517" y="2257"/>
                    <a:pt x="3571" y="1995"/>
                    <a:pt x="3443" y="1802"/>
                  </a:cubicBezTo>
                  <a:cubicBezTo>
                    <a:pt x="3298" y="1580"/>
                    <a:pt x="3128" y="1399"/>
                    <a:pt x="2953" y="1227"/>
                  </a:cubicBezTo>
                  <a:cubicBezTo>
                    <a:pt x="2412" y="727"/>
                    <a:pt x="1827" y="296"/>
                    <a:pt x="1129" y="26"/>
                  </a:cubicBezTo>
                  <a:cubicBezTo>
                    <a:pt x="1086" y="9"/>
                    <a:pt x="1040"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240125" y="3507025"/>
              <a:ext cx="91150" cy="53650"/>
            </a:xfrm>
            <a:custGeom>
              <a:avLst/>
              <a:gdLst/>
              <a:ahLst/>
              <a:cxnLst/>
              <a:rect l="l" t="t" r="r" b="b"/>
              <a:pathLst>
                <a:path w="3646" h="2146" extrusionOk="0">
                  <a:moveTo>
                    <a:pt x="847" y="1"/>
                  </a:moveTo>
                  <a:cubicBezTo>
                    <a:pt x="778" y="1"/>
                    <a:pt x="708" y="18"/>
                    <a:pt x="646" y="56"/>
                  </a:cubicBezTo>
                  <a:cubicBezTo>
                    <a:pt x="0" y="526"/>
                    <a:pt x="1294" y="1415"/>
                    <a:pt x="1677" y="1655"/>
                  </a:cubicBezTo>
                  <a:cubicBezTo>
                    <a:pt x="2135" y="1923"/>
                    <a:pt x="2628" y="2122"/>
                    <a:pt x="3170" y="2145"/>
                  </a:cubicBezTo>
                  <a:cubicBezTo>
                    <a:pt x="3174" y="2145"/>
                    <a:pt x="3178" y="2145"/>
                    <a:pt x="3182" y="2145"/>
                  </a:cubicBezTo>
                  <a:cubicBezTo>
                    <a:pt x="3284" y="2145"/>
                    <a:pt x="3387" y="2108"/>
                    <a:pt x="3468" y="2032"/>
                  </a:cubicBezTo>
                  <a:cubicBezTo>
                    <a:pt x="3640" y="1872"/>
                    <a:pt x="3645" y="1601"/>
                    <a:pt x="3482" y="1431"/>
                  </a:cubicBezTo>
                  <a:cubicBezTo>
                    <a:pt x="2766" y="742"/>
                    <a:pt x="1893" y="280"/>
                    <a:pt x="938" y="11"/>
                  </a:cubicBezTo>
                  <a:cubicBezTo>
                    <a:pt x="908" y="4"/>
                    <a:pt x="878" y="1"/>
                    <a:pt x="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33;p2"/>
          <p:cNvSpPr txBox="1">
            <a:spLocks noGrp="1"/>
          </p:cNvSpPr>
          <p:nvPr>
            <p:ph type="ctrTitle"/>
          </p:nvPr>
        </p:nvSpPr>
        <p:spPr>
          <a:xfrm>
            <a:off x="1487400" y="1145400"/>
            <a:ext cx="6169200" cy="26247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4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34" name="Google Shape;34;p2"/>
          <p:cNvSpPr txBox="1">
            <a:spLocks noGrp="1"/>
          </p:cNvSpPr>
          <p:nvPr>
            <p:ph type="subTitle" idx="1"/>
          </p:nvPr>
        </p:nvSpPr>
        <p:spPr>
          <a:xfrm>
            <a:off x="1762650" y="4027575"/>
            <a:ext cx="56187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35" name="Google Shape;35;p2"/>
          <p:cNvSpPr/>
          <p:nvPr/>
        </p:nvSpPr>
        <p:spPr>
          <a:xfrm>
            <a:off x="-182051" y="-385951"/>
            <a:ext cx="2214021" cy="1251297"/>
          </a:xfrm>
          <a:custGeom>
            <a:avLst/>
            <a:gdLst/>
            <a:ahLst/>
            <a:cxnLst/>
            <a:rect l="l" t="t" r="r" b="b"/>
            <a:pathLst>
              <a:path w="119596" h="67592" extrusionOk="0">
                <a:moveTo>
                  <a:pt x="0" y="59433"/>
                </a:moveTo>
                <a:cubicBezTo>
                  <a:pt x="6244" y="61931"/>
                  <a:pt x="11966" y="66387"/>
                  <a:pt x="18650" y="67130"/>
                </a:cubicBezTo>
                <a:cubicBezTo>
                  <a:pt x="34254" y="68864"/>
                  <a:pt x="52315" y="65504"/>
                  <a:pt x="64238" y="55289"/>
                </a:cubicBezTo>
                <a:cubicBezTo>
                  <a:pt x="78417" y="43141"/>
                  <a:pt x="76066" y="18844"/>
                  <a:pt x="88217" y="4668"/>
                </a:cubicBezTo>
                <a:cubicBezTo>
                  <a:pt x="95061" y="-3316"/>
                  <a:pt x="109080" y="1412"/>
                  <a:pt x="119596" y="1412"/>
                </a:cubicBezTo>
              </a:path>
            </a:pathLst>
          </a:custGeom>
          <a:noFill/>
          <a:ln w="9525" cap="flat" cmpd="sng">
            <a:solidFill>
              <a:schemeClr val="accent2"/>
            </a:solidFill>
            <a:prstDash val="solid"/>
            <a:round/>
            <a:headEnd type="none" w="med" len="med"/>
            <a:tailEnd type="none" w="med" len="med"/>
          </a:ln>
        </p:spPr>
      </p:sp>
      <p:sp>
        <p:nvSpPr>
          <p:cNvPr id="36" name="Google Shape;36;p2"/>
          <p:cNvSpPr/>
          <p:nvPr/>
        </p:nvSpPr>
        <p:spPr>
          <a:xfrm>
            <a:off x="7863473" y="-74000"/>
            <a:ext cx="1468851" cy="1140919"/>
          </a:xfrm>
          <a:custGeom>
            <a:avLst/>
            <a:gdLst/>
            <a:ahLst/>
            <a:cxnLst/>
            <a:rect l="l" t="t" r="r" b="b"/>
            <a:pathLst>
              <a:path w="62121" h="48252" extrusionOk="0">
                <a:moveTo>
                  <a:pt x="7060" y="0"/>
                </a:moveTo>
                <a:cubicBezTo>
                  <a:pt x="4010" y="9150"/>
                  <a:pt x="-4760" y="23749"/>
                  <a:pt x="3508" y="28715"/>
                </a:cubicBezTo>
                <a:cubicBezTo>
                  <a:pt x="12354" y="34029"/>
                  <a:pt x="24055" y="30692"/>
                  <a:pt x="34295" y="31971"/>
                </a:cubicBezTo>
                <a:cubicBezTo>
                  <a:pt x="44958" y="33303"/>
                  <a:pt x="58723" y="38057"/>
                  <a:pt x="62121" y="48252"/>
                </a:cubicBezTo>
              </a:path>
            </a:pathLst>
          </a:custGeom>
          <a:noFill/>
          <a:ln w="9525" cap="flat" cmpd="sng">
            <a:solidFill>
              <a:schemeClr val="accent2"/>
            </a:solidFill>
            <a:prstDash val="solid"/>
            <a:round/>
            <a:headEnd type="none" w="med" len="med"/>
            <a:tailEnd type="none" w="med" len="med"/>
          </a:ln>
        </p:spPr>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90"/>
        <p:cNvGrpSpPr/>
        <p:nvPr/>
      </p:nvGrpSpPr>
      <p:grpSpPr>
        <a:xfrm>
          <a:off x="0" y="0"/>
          <a:ext cx="0" cy="0"/>
          <a:chOff x="0" y="0"/>
          <a:chExt cx="0" cy="0"/>
        </a:xfrm>
      </p:grpSpPr>
      <p:sp>
        <p:nvSpPr>
          <p:cNvPr id="191" name="Google Shape;191;p11"/>
          <p:cNvSpPr/>
          <p:nvPr/>
        </p:nvSpPr>
        <p:spPr>
          <a:xfrm>
            <a:off x="7208400" y="0"/>
            <a:ext cx="1935593" cy="3553957"/>
          </a:xfrm>
          <a:custGeom>
            <a:avLst/>
            <a:gdLst/>
            <a:ahLst/>
            <a:cxnLst/>
            <a:rect l="l" t="t" r="r" b="b"/>
            <a:pathLst>
              <a:path w="30459" h="55926" extrusionOk="0">
                <a:moveTo>
                  <a:pt x="374" y="1"/>
                </a:moveTo>
                <a:cubicBezTo>
                  <a:pt x="1" y="9422"/>
                  <a:pt x="4462" y="18906"/>
                  <a:pt x="11956" y="24626"/>
                </a:cubicBezTo>
                <a:cubicBezTo>
                  <a:pt x="16922" y="28418"/>
                  <a:pt x="23451" y="31053"/>
                  <a:pt x="25769" y="36855"/>
                </a:cubicBezTo>
                <a:cubicBezTo>
                  <a:pt x="27525" y="41250"/>
                  <a:pt x="26299" y="46323"/>
                  <a:pt x="27603" y="50872"/>
                </a:cubicBezTo>
                <a:cubicBezTo>
                  <a:pt x="28142" y="52754"/>
                  <a:pt x="29144" y="54480"/>
                  <a:pt x="30459" y="55925"/>
                </a:cubicBezTo>
                <a:lnTo>
                  <a:pt x="304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1"/>
          <p:cNvSpPr/>
          <p:nvPr/>
        </p:nvSpPr>
        <p:spPr>
          <a:xfrm>
            <a:off x="0" y="-76200"/>
            <a:ext cx="5326102" cy="1169311"/>
          </a:xfrm>
          <a:custGeom>
            <a:avLst/>
            <a:gdLst/>
            <a:ahLst/>
            <a:cxnLst/>
            <a:rect l="l" t="t" r="r" b="b"/>
            <a:pathLst>
              <a:path w="93289" h="20481" extrusionOk="0">
                <a:moveTo>
                  <a:pt x="1" y="0"/>
                </a:moveTo>
                <a:cubicBezTo>
                  <a:pt x="1100" y="3168"/>
                  <a:pt x="5654" y="7687"/>
                  <a:pt x="9433" y="8346"/>
                </a:cubicBezTo>
                <a:cubicBezTo>
                  <a:pt x="10872" y="8596"/>
                  <a:pt x="12329" y="8686"/>
                  <a:pt x="13795" y="8686"/>
                </a:cubicBezTo>
                <a:cubicBezTo>
                  <a:pt x="16177" y="8686"/>
                  <a:pt x="18581" y="8450"/>
                  <a:pt x="20962" y="8291"/>
                </a:cubicBezTo>
                <a:cubicBezTo>
                  <a:pt x="22141" y="8212"/>
                  <a:pt x="23338" y="8155"/>
                  <a:pt x="24531" y="8155"/>
                </a:cubicBezTo>
                <a:cubicBezTo>
                  <a:pt x="27228" y="8155"/>
                  <a:pt x="29906" y="8447"/>
                  <a:pt x="32318" y="9436"/>
                </a:cubicBezTo>
                <a:cubicBezTo>
                  <a:pt x="35660" y="10808"/>
                  <a:pt x="38102" y="13356"/>
                  <a:pt x="40991" y="15346"/>
                </a:cubicBezTo>
                <a:cubicBezTo>
                  <a:pt x="46129" y="18884"/>
                  <a:pt x="52599" y="20480"/>
                  <a:pt x="59199" y="20480"/>
                </a:cubicBezTo>
                <a:cubicBezTo>
                  <a:pt x="65230" y="20480"/>
                  <a:pt x="71369" y="19148"/>
                  <a:pt x="76701" y="16746"/>
                </a:cubicBezTo>
                <a:cubicBezTo>
                  <a:pt x="83409" y="13724"/>
                  <a:pt x="90682" y="6701"/>
                  <a:pt x="93288" y="604"/>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1"/>
          <p:cNvSpPr/>
          <p:nvPr/>
        </p:nvSpPr>
        <p:spPr>
          <a:xfrm>
            <a:off x="5432124" y="3168151"/>
            <a:ext cx="3711872" cy="1975362"/>
          </a:xfrm>
          <a:custGeom>
            <a:avLst/>
            <a:gdLst/>
            <a:ahLst/>
            <a:cxnLst/>
            <a:rect l="l" t="t" r="r" b="b"/>
            <a:pathLst>
              <a:path w="34562" h="18393" extrusionOk="0">
                <a:moveTo>
                  <a:pt x="34561" y="0"/>
                </a:moveTo>
                <a:cubicBezTo>
                  <a:pt x="28360" y="467"/>
                  <a:pt x="22385" y="3443"/>
                  <a:pt x="18276" y="8113"/>
                </a:cubicBezTo>
                <a:cubicBezTo>
                  <a:pt x="16620" y="9993"/>
                  <a:pt x="15184" y="12195"/>
                  <a:pt x="12972" y="13372"/>
                </a:cubicBezTo>
                <a:cubicBezTo>
                  <a:pt x="10850" y="14500"/>
                  <a:pt x="8340" y="14511"/>
                  <a:pt x="5964" y="14882"/>
                </a:cubicBezTo>
                <a:cubicBezTo>
                  <a:pt x="3589" y="15251"/>
                  <a:pt x="1022" y="16216"/>
                  <a:pt x="1" y="18393"/>
                </a:cubicBezTo>
                <a:lnTo>
                  <a:pt x="34561" y="18393"/>
                </a:lnTo>
                <a:lnTo>
                  <a:pt x="345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1"/>
          <p:cNvSpPr/>
          <p:nvPr/>
        </p:nvSpPr>
        <p:spPr>
          <a:xfrm>
            <a:off x="-76200" y="3721400"/>
            <a:ext cx="4196223" cy="1498297"/>
          </a:xfrm>
          <a:custGeom>
            <a:avLst/>
            <a:gdLst/>
            <a:ahLst/>
            <a:cxnLst/>
            <a:rect l="l" t="t" r="r" b="b"/>
            <a:pathLst>
              <a:path w="83849" h="29939" extrusionOk="0">
                <a:moveTo>
                  <a:pt x="1969" y="1"/>
                </a:moveTo>
                <a:cubicBezTo>
                  <a:pt x="1378" y="1"/>
                  <a:pt x="791" y="19"/>
                  <a:pt x="209" y="56"/>
                </a:cubicBezTo>
                <a:lnTo>
                  <a:pt x="1" y="29938"/>
                </a:lnTo>
                <a:lnTo>
                  <a:pt x="83849" y="29471"/>
                </a:lnTo>
                <a:cubicBezTo>
                  <a:pt x="79605" y="24167"/>
                  <a:pt x="70957" y="21938"/>
                  <a:pt x="63965" y="21938"/>
                </a:cubicBezTo>
                <a:cubicBezTo>
                  <a:pt x="63574" y="21938"/>
                  <a:pt x="63188" y="21945"/>
                  <a:pt x="62808" y="21959"/>
                </a:cubicBezTo>
                <a:cubicBezTo>
                  <a:pt x="59582" y="22076"/>
                  <a:pt x="56283" y="22353"/>
                  <a:pt x="53034" y="22353"/>
                </a:cubicBezTo>
                <a:cubicBezTo>
                  <a:pt x="49064" y="22353"/>
                  <a:pt x="45168" y="21940"/>
                  <a:pt x="41572" y="20320"/>
                </a:cubicBezTo>
                <a:cubicBezTo>
                  <a:pt x="36564" y="18064"/>
                  <a:pt x="32840" y="13758"/>
                  <a:pt x="28588" y="10282"/>
                </a:cubicBezTo>
                <a:cubicBezTo>
                  <a:pt x="21487" y="4478"/>
                  <a:pt x="11257" y="1"/>
                  <a:pt x="19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95;p11"/>
          <p:cNvGrpSpPr/>
          <p:nvPr/>
        </p:nvGrpSpPr>
        <p:grpSpPr>
          <a:xfrm>
            <a:off x="3189074" y="309636"/>
            <a:ext cx="1383899" cy="582436"/>
            <a:chOff x="1958550" y="3085300"/>
            <a:chExt cx="579425" cy="243850"/>
          </a:xfrm>
        </p:grpSpPr>
        <p:sp>
          <p:nvSpPr>
            <p:cNvPr id="196" name="Google Shape;196;p11"/>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1"/>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1"/>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1"/>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1"/>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1"/>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02;p11"/>
          <p:cNvGrpSpPr/>
          <p:nvPr/>
        </p:nvGrpSpPr>
        <p:grpSpPr>
          <a:xfrm>
            <a:off x="8107718" y="82708"/>
            <a:ext cx="941501" cy="764936"/>
            <a:chOff x="2763250" y="3099175"/>
            <a:chExt cx="568025" cy="461500"/>
          </a:xfrm>
        </p:grpSpPr>
        <p:sp>
          <p:nvSpPr>
            <p:cNvPr id="203" name="Google Shape;203;p11"/>
            <p:cNvSpPr/>
            <p:nvPr/>
          </p:nvSpPr>
          <p:spPr>
            <a:xfrm>
              <a:off x="2954500" y="3099175"/>
              <a:ext cx="92250" cy="83100"/>
            </a:xfrm>
            <a:custGeom>
              <a:avLst/>
              <a:gdLst/>
              <a:ahLst/>
              <a:cxnLst/>
              <a:rect l="l" t="t" r="r" b="b"/>
              <a:pathLst>
                <a:path w="3690" h="3324" extrusionOk="0">
                  <a:moveTo>
                    <a:pt x="428" y="1"/>
                  </a:moveTo>
                  <a:cubicBezTo>
                    <a:pt x="363" y="1"/>
                    <a:pt x="298" y="17"/>
                    <a:pt x="240" y="52"/>
                  </a:cubicBezTo>
                  <a:cubicBezTo>
                    <a:pt x="62" y="157"/>
                    <a:pt x="1" y="386"/>
                    <a:pt x="106" y="564"/>
                  </a:cubicBezTo>
                  <a:cubicBezTo>
                    <a:pt x="642" y="1432"/>
                    <a:pt x="1374" y="2140"/>
                    <a:pt x="2180" y="2753"/>
                  </a:cubicBezTo>
                  <a:cubicBezTo>
                    <a:pt x="2451" y="2952"/>
                    <a:pt x="2734" y="3139"/>
                    <a:pt x="3051" y="3285"/>
                  </a:cubicBezTo>
                  <a:cubicBezTo>
                    <a:pt x="3105" y="3310"/>
                    <a:pt x="3165" y="3323"/>
                    <a:pt x="3225" y="3323"/>
                  </a:cubicBezTo>
                  <a:cubicBezTo>
                    <a:pt x="3295" y="3323"/>
                    <a:pt x="3366" y="3306"/>
                    <a:pt x="3430" y="3268"/>
                  </a:cubicBezTo>
                  <a:cubicBezTo>
                    <a:pt x="3625" y="3155"/>
                    <a:pt x="3690" y="2904"/>
                    <a:pt x="3576" y="2710"/>
                  </a:cubicBezTo>
                  <a:cubicBezTo>
                    <a:pt x="2838" y="1571"/>
                    <a:pt x="1787" y="660"/>
                    <a:pt x="587" y="35"/>
                  </a:cubicBezTo>
                  <a:cubicBezTo>
                    <a:pt x="537" y="13"/>
                    <a:pt x="483" y="1"/>
                    <a:pt x="4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1"/>
            <p:cNvSpPr/>
            <p:nvPr/>
          </p:nvSpPr>
          <p:spPr>
            <a:xfrm>
              <a:off x="2994475" y="3240700"/>
              <a:ext cx="51325" cy="42900"/>
            </a:xfrm>
            <a:custGeom>
              <a:avLst/>
              <a:gdLst/>
              <a:ahLst/>
              <a:cxnLst/>
              <a:rect l="l" t="t" r="r" b="b"/>
              <a:pathLst>
                <a:path w="2053" h="1716" extrusionOk="0">
                  <a:moveTo>
                    <a:pt x="476" y="1"/>
                  </a:moveTo>
                  <a:cubicBezTo>
                    <a:pt x="221" y="1"/>
                    <a:pt x="1" y="243"/>
                    <a:pt x="54" y="506"/>
                  </a:cubicBezTo>
                  <a:cubicBezTo>
                    <a:pt x="207" y="1171"/>
                    <a:pt x="821" y="1710"/>
                    <a:pt x="1512" y="1716"/>
                  </a:cubicBezTo>
                  <a:cubicBezTo>
                    <a:pt x="1828" y="1710"/>
                    <a:pt x="2052" y="1365"/>
                    <a:pt x="1926" y="1073"/>
                  </a:cubicBezTo>
                  <a:cubicBezTo>
                    <a:pt x="1861" y="906"/>
                    <a:pt x="1766" y="772"/>
                    <a:pt x="1670" y="660"/>
                  </a:cubicBezTo>
                  <a:cubicBezTo>
                    <a:pt x="1370" y="332"/>
                    <a:pt x="1016" y="103"/>
                    <a:pt x="569" y="12"/>
                  </a:cubicBezTo>
                  <a:cubicBezTo>
                    <a:pt x="538" y="4"/>
                    <a:pt x="506" y="1"/>
                    <a:pt x="4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1"/>
            <p:cNvSpPr/>
            <p:nvPr/>
          </p:nvSpPr>
          <p:spPr>
            <a:xfrm>
              <a:off x="3095200" y="3223075"/>
              <a:ext cx="82225" cy="54400"/>
            </a:xfrm>
            <a:custGeom>
              <a:avLst/>
              <a:gdLst/>
              <a:ahLst/>
              <a:cxnLst/>
              <a:rect l="l" t="t" r="r" b="b"/>
              <a:pathLst>
                <a:path w="3289" h="2176" extrusionOk="0">
                  <a:moveTo>
                    <a:pt x="481" y="0"/>
                  </a:moveTo>
                  <a:cubicBezTo>
                    <a:pt x="223" y="0"/>
                    <a:pt x="0" y="290"/>
                    <a:pt x="128" y="548"/>
                  </a:cubicBezTo>
                  <a:cubicBezTo>
                    <a:pt x="243" y="803"/>
                    <a:pt x="412" y="1016"/>
                    <a:pt x="596" y="1211"/>
                  </a:cubicBezTo>
                  <a:cubicBezTo>
                    <a:pt x="1152" y="1766"/>
                    <a:pt x="1899" y="2175"/>
                    <a:pt x="2701" y="2175"/>
                  </a:cubicBezTo>
                  <a:cubicBezTo>
                    <a:pt x="2717" y="2175"/>
                    <a:pt x="2734" y="2175"/>
                    <a:pt x="2750" y="2175"/>
                  </a:cubicBezTo>
                  <a:cubicBezTo>
                    <a:pt x="3106" y="2169"/>
                    <a:pt x="3289" y="1690"/>
                    <a:pt x="3018" y="1451"/>
                  </a:cubicBezTo>
                  <a:cubicBezTo>
                    <a:pt x="2832" y="1273"/>
                    <a:pt x="2635" y="1132"/>
                    <a:pt x="2443" y="1002"/>
                  </a:cubicBezTo>
                  <a:cubicBezTo>
                    <a:pt x="1853" y="623"/>
                    <a:pt x="1281" y="279"/>
                    <a:pt x="616" y="28"/>
                  </a:cubicBezTo>
                  <a:cubicBezTo>
                    <a:pt x="571" y="9"/>
                    <a:pt x="525" y="0"/>
                    <a:pt x="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1"/>
            <p:cNvSpPr/>
            <p:nvPr/>
          </p:nvSpPr>
          <p:spPr>
            <a:xfrm>
              <a:off x="3154350" y="3354600"/>
              <a:ext cx="87275" cy="49425"/>
            </a:xfrm>
            <a:custGeom>
              <a:avLst/>
              <a:gdLst/>
              <a:ahLst/>
              <a:cxnLst/>
              <a:rect l="l" t="t" r="r" b="b"/>
              <a:pathLst>
                <a:path w="3491" h="1977" extrusionOk="0">
                  <a:moveTo>
                    <a:pt x="962" y="1"/>
                  </a:moveTo>
                  <a:cubicBezTo>
                    <a:pt x="892" y="1"/>
                    <a:pt x="820" y="19"/>
                    <a:pt x="756" y="57"/>
                  </a:cubicBezTo>
                  <a:cubicBezTo>
                    <a:pt x="1" y="620"/>
                    <a:pt x="1810" y="1721"/>
                    <a:pt x="2302" y="1844"/>
                  </a:cubicBezTo>
                  <a:cubicBezTo>
                    <a:pt x="2491" y="1893"/>
                    <a:pt x="2722" y="1976"/>
                    <a:pt x="2939" y="1976"/>
                  </a:cubicBezTo>
                  <a:cubicBezTo>
                    <a:pt x="3062" y="1976"/>
                    <a:pt x="3180" y="1950"/>
                    <a:pt x="3285" y="1874"/>
                  </a:cubicBezTo>
                  <a:cubicBezTo>
                    <a:pt x="3467" y="1723"/>
                    <a:pt x="3490" y="1454"/>
                    <a:pt x="3339" y="1272"/>
                  </a:cubicBezTo>
                  <a:cubicBezTo>
                    <a:pt x="3184" y="1084"/>
                    <a:pt x="3007" y="940"/>
                    <a:pt x="2829" y="807"/>
                  </a:cubicBezTo>
                  <a:cubicBezTo>
                    <a:pt x="2279" y="424"/>
                    <a:pt x="1693" y="125"/>
                    <a:pt x="1021" y="5"/>
                  </a:cubicBezTo>
                  <a:cubicBezTo>
                    <a:pt x="1002" y="2"/>
                    <a:pt x="982" y="1"/>
                    <a:pt x="9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1"/>
            <p:cNvSpPr/>
            <p:nvPr/>
          </p:nvSpPr>
          <p:spPr>
            <a:xfrm>
              <a:off x="2763250" y="3164300"/>
              <a:ext cx="73225" cy="51400"/>
            </a:xfrm>
            <a:custGeom>
              <a:avLst/>
              <a:gdLst/>
              <a:ahLst/>
              <a:cxnLst/>
              <a:rect l="l" t="t" r="r" b="b"/>
              <a:pathLst>
                <a:path w="2929" h="2056" extrusionOk="0">
                  <a:moveTo>
                    <a:pt x="949" y="1"/>
                  </a:moveTo>
                  <a:cubicBezTo>
                    <a:pt x="906" y="1"/>
                    <a:pt x="863" y="7"/>
                    <a:pt x="821" y="20"/>
                  </a:cubicBezTo>
                  <a:cubicBezTo>
                    <a:pt x="1" y="387"/>
                    <a:pt x="1195" y="1573"/>
                    <a:pt x="1629" y="1819"/>
                  </a:cubicBezTo>
                  <a:cubicBezTo>
                    <a:pt x="1807" y="1917"/>
                    <a:pt x="2033" y="2056"/>
                    <a:pt x="2261" y="2056"/>
                  </a:cubicBezTo>
                  <a:cubicBezTo>
                    <a:pt x="2308" y="2056"/>
                    <a:pt x="2355" y="2050"/>
                    <a:pt x="2402" y="2036"/>
                  </a:cubicBezTo>
                  <a:cubicBezTo>
                    <a:pt x="2928" y="1842"/>
                    <a:pt x="2657" y="1259"/>
                    <a:pt x="2411" y="958"/>
                  </a:cubicBezTo>
                  <a:cubicBezTo>
                    <a:pt x="2055" y="510"/>
                    <a:pt x="1600" y="154"/>
                    <a:pt x="1034" y="10"/>
                  </a:cubicBezTo>
                  <a:cubicBezTo>
                    <a:pt x="1007" y="4"/>
                    <a:pt x="978" y="1"/>
                    <a:pt x="9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1"/>
            <p:cNvSpPr/>
            <p:nvPr/>
          </p:nvSpPr>
          <p:spPr>
            <a:xfrm>
              <a:off x="2939350" y="3373550"/>
              <a:ext cx="89275" cy="61250"/>
            </a:xfrm>
            <a:custGeom>
              <a:avLst/>
              <a:gdLst/>
              <a:ahLst/>
              <a:cxnLst/>
              <a:rect l="l" t="t" r="r" b="b"/>
              <a:pathLst>
                <a:path w="3571" h="2450" extrusionOk="0">
                  <a:moveTo>
                    <a:pt x="994" y="1"/>
                  </a:moveTo>
                  <a:cubicBezTo>
                    <a:pt x="941" y="1"/>
                    <a:pt x="887" y="12"/>
                    <a:pt x="835" y="36"/>
                  </a:cubicBezTo>
                  <a:cubicBezTo>
                    <a:pt x="0" y="488"/>
                    <a:pt x="1805" y="1972"/>
                    <a:pt x="2271" y="2171"/>
                  </a:cubicBezTo>
                  <a:cubicBezTo>
                    <a:pt x="2503" y="2271"/>
                    <a:pt x="2789" y="2449"/>
                    <a:pt x="3062" y="2449"/>
                  </a:cubicBezTo>
                  <a:cubicBezTo>
                    <a:pt x="3151" y="2449"/>
                    <a:pt x="3238" y="2431"/>
                    <a:pt x="3321" y="2385"/>
                  </a:cubicBezTo>
                  <a:cubicBezTo>
                    <a:pt x="3517" y="2257"/>
                    <a:pt x="3571" y="1995"/>
                    <a:pt x="3443" y="1802"/>
                  </a:cubicBezTo>
                  <a:cubicBezTo>
                    <a:pt x="3298" y="1580"/>
                    <a:pt x="3128" y="1399"/>
                    <a:pt x="2953" y="1227"/>
                  </a:cubicBezTo>
                  <a:cubicBezTo>
                    <a:pt x="2412" y="727"/>
                    <a:pt x="1827" y="296"/>
                    <a:pt x="1129" y="26"/>
                  </a:cubicBezTo>
                  <a:cubicBezTo>
                    <a:pt x="1086" y="9"/>
                    <a:pt x="1040"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1"/>
            <p:cNvSpPr/>
            <p:nvPr/>
          </p:nvSpPr>
          <p:spPr>
            <a:xfrm>
              <a:off x="3240125" y="3507025"/>
              <a:ext cx="91150" cy="53650"/>
            </a:xfrm>
            <a:custGeom>
              <a:avLst/>
              <a:gdLst/>
              <a:ahLst/>
              <a:cxnLst/>
              <a:rect l="l" t="t" r="r" b="b"/>
              <a:pathLst>
                <a:path w="3646" h="2146" extrusionOk="0">
                  <a:moveTo>
                    <a:pt x="847" y="1"/>
                  </a:moveTo>
                  <a:cubicBezTo>
                    <a:pt x="778" y="1"/>
                    <a:pt x="708" y="18"/>
                    <a:pt x="646" y="56"/>
                  </a:cubicBezTo>
                  <a:cubicBezTo>
                    <a:pt x="0" y="526"/>
                    <a:pt x="1294" y="1415"/>
                    <a:pt x="1677" y="1655"/>
                  </a:cubicBezTo>
                  <a:cubicBezTo>
                    <a:pt x="2135" y="1923"/>
                    <a:pt x="2628" y="2122"/>
                    <a:pt x="3170" y="2145"/>
                  </a:cubicBezTo>
                  <a:cubicBezTo>
                    <a:pt x="3174" y="2145"/>
                    <a:pt x="3178" y="2145"/>
                    <a:pt x="3182" y="2145"/>
                  </a:cubicBezTo>
                  <a:cubicBezTo>
                    <a:pt x="3284" y="2145"/>
                    <a:pt x="3387" y="2108"/>
                    <a:pt x="3468" y="2032"/>
                  </a:cubicBezTo>
                  <a:cubicBezTo>
                    <a:pt x="3640" y="1872"/>
                    <a:pt x="3645" y="1601"/>
                    <a:pt x="3482" y="1431"/>
                  </a:cubicBezTo>
                  <a:cubicBezTo>
                    <a:pt x="2766" y="742"/>
                    <a:pt x="1893" y="280"/>
                    <a:pt x="938" y="11"/>
                  </a:cubicBezTo>
                  <a:cubicBezTo>
                    <a:pt x="908" y="4"/>
                    <a:pt x="878" y="1"/>
                    <a:pt x="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 name="Google Shape;210;p11"/>
          <p:cNvGrpSpPr/>
          <p:nvPr/>
        </p:nvGrpSpPr>
        <p:grpSpPr>
          <a:xfrm>
            <a:off x="32263" y="4230780"/>
            <a:ext cx="712780" cy="582450"/>
            <a:chOff x="2580775" y="1984675"/>
            <a:chExt cx="587375" cy="479975"/>
          </a:xfrm>
        </p:grpSpPr>
        <p:sp>
          <p:nvSpPr>
            <p:cNvPr id="211" name="Google Shape;211;p11"/>
            <p:cNvSpPr/>
            <p:nvPr/>
          </p:nvSpPr>
          <p:spPr>
            <a:xfrm>
              <a:off x="2653200" y="2188150"/>
              <a:ext cx="90275" cy="79725"/>
            </a:xfrm>
            <a:custGeom>
              <a:avLst/>
              <a:gdLst/>
              <a:ahLst/>
              <a:cxnLst/>
              <a:rect l="l" t="t" r="r" b="b"/>
              <a:pathLst>
                <a:path w="3611" h="3189" extrusionOk="0">
                  <a:moveTo>
                    <a:pt x="631" y="0"/>
                  </a:moveTo>
                  <a:cubicBezTo>
                    <a:pt x="561" y="0"/>
                    <a:pt x="490" y="13"/>
                    <a:pt x="422" y="40"/>
                  </a:cubicBezTo>
                  <a:cubicBezTo>
                    <a:pt x="136" y="156"/>
                    <a:pt x="0" y="481"/>
                    <a:pt x="117" y="767"/>
                  </a:cubicBezTo>
                  <a:cubicBezTo>
                    <a:pt x="241" y="1074"/>
                    <a:pt x="413" y="1331"/>
                    <a:pt x="596" y="1572"/>
                  </a:cubicBezTo>
                  <a:cubicBezTo>
                    <a:pt x="782" y="1809"/>
                    <a:pt x="986" y="2028"/>
                    <a:pt x="1205" y="2230"/>
                  </a:cubicBezTo>
                  <a:cubicBezTo>
                    <a:pt x="1424" y="2433"/>
                    <a:pt x="1657" y="2616"/>
                    <a:pt x="1913" y="2777"/>
                  </a:cubicBezTo>
                  <a:cubicBezTo>
                    <a:pt x="2169" y="2936"/>
                    <a:pt x="2439" y="3079"/>
                    <a:pt x="2760" y="3167"/>
                  </a:cubicBezTo>
                  <a:cubicBezTo>
                    <a:pt x="2812" y="3181"/>
                    <a:pt x="2866" y="3188"/>
                    <a:pt x="2920" y="3188"/>
                  </a:cubicBezTo>
                  <a:cubicBezTo>
                    <a:pt x="2998" y="3188"/>
                    <a:pt x="3076" y="3173"/>
                    <a:pt x="3152" y="3142"/>
                  </a:cubicBezTo>
                  <a:cubicBezTo>
                    <a:pt x="3462" y="3014"/>
                    <a:pt x="3610" y="2660"/>
                    <a:pt x="3483" y="2349"/>
                  </a:cubicBezTo>
                  <a:cubicBezTo>
                    <a:pt x="3356" y="2043"/>
                    <a:pt x="3183" y="1791"/>
                    <a:pt x="2992" y="1557"/>
                  </a:cubicBezTo>
                  <a:cubicBezTo>
                    <a:pt x="2801" y="1324"/>
                    <a:pt x="2590" y="1112"/>
                    <a:pt x="2363" y="920"/>
                  </a:cubicBezTo>
                  <a:cubicBezTo>
                    <a:pt x="2137" y="728"/>
                    <a:pt x="1894" y="553"/>
                    <a:pt x="1635" y="398"/>
                  </a:cubicBezTo>
                  <a:cubicBezTo>
                    <a:pt x="1374" y="245"/>
                    <a:pt x="1098" y="106"/>
                    <a:pt x="778" y="20"/>
                  </a:cubicBezTo>
                  <a:cubicBezTo>
                    <a:pt x="731" y="7"/>
                    <a:pt x="681" y="0"/>
                    <a:pt x="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1"/>
            <p:cNvSpPr/>
            <p:nvPr/>
          </p:nvSpPr>
          <p:spPr>
            <a:xfrm>
              <a:off x="2611525" y="2346125"/>
              <a:ext cx="102950" cy="82275"/>
            </a:xfrm>
            <a:custGeom>
              <a:avLst/>
              <a:gdLst/>
              <a:ahLst/>
              <a:cxnLst/>
              <a:rect l="l" t="t" r="r" b="b"/>
              <a:pathLst>
                <a:path w="4118" h="3291" extrusionOk="0">
                  <a:moveTo>
                    <a:pt x="624" y="0"/>
                  </a:moveTo>
                  <a:cubicBezTo>
                    <a:pt x="535" y="0"/>
                    <a:pt x="445" y="21"/>
                    <a:pt x="363" y="66"/>
                  </a:cubicBezTo>
                  <a:cubicBezTo>
                    <a:pt x="98" y="210"/>
                    <a:pt x="1" y="542"/>
                    <a:pt x="145" y="808"/>
                  </a:cubicBezTo>
                  <a:cubicBezTo>
                    <a:pt x="319" y="1128"/>
                    <a:pt x="538" y="1390"/>
                    <a:pt x="767" y="1642"/>
                  </a:cubicBezTo>
                  <a:cubicBezTo>
                    <a:pt x="998" y="1888"/>
                    <a:pt x="1245" y="2113"/>
                    <a:pt x="1507" y="2321"/>
                  </a:cubicBezTo>
                  <a:cubicBezTo>
                    <a:pt x="1768" y="2528"/>
                    <a:pt x="2043" y="2717"/>
                    <a:pt x="2338" y="2880"/>
                  </a:cubicBezTo>
                  <a:cubicBezTo>
                    <a:pt x="2633" y="3042"/>
                    <a:pt x="2942" y="3186"/>
                    <a:pt x="3296" y="3273"/>
                  </a:cubicBezTo>
                  <a:cubicBezTo>
                    <a:pt x="3342" y="3285"/>
                    <a:pt x="3390" y="3290"/>
                    <a:pt x="3438" y="3290"/>
                  </a:cubicBezTo>
                  <a:cubicBezTo>
                    <a:pt x="3536" y="3290"/>
                    <a:pt x="3635" y="3267"/>
                    <a:pt x="3725" y="3216"/>
                  </a:cubicBezTo>
                  <a:cubicBezTo>
                    <a:pt x="4013" y="3058"/>
                    <a:pt x="4117" y="2696"/>
                    <a:pt x="3959" y="2408"/>
                  </a:cubicBezTo>
                  <a:cubicBezTo>
                    <a:pt x="3783" y="2089"/>
                    <a:pt x="3562" y="1829"/>
                    <a:pt x="3328" y="1586"/>
                  </a:cubicBezTo>
                  <a:cubicBezTo>
                    <a:pt x="3092" y="1345"/>
                    <a:pt x="2839" y="1129"/>
                    <a:pt x="2569" y="932"/>
                  </a:cubicBezTo>
                  <a:cubicBezTo>
                    <a:pt x="2302" y="736"/>
                    <a:pt x="2020" y="555"/>
                    <a:pt x="1721" y="396"/>
                  </a:cubicBezTo>
                  <a:cubicBezTo>
                    <a:pt x="1418" y="243"/>
                    <a:pt x="1107" y="99"/>
                    <a:pt x="753" y="15"/>
                  </a:cubicBezTo>
                  <a:cubicBezTo>
                    <a:pt x="711" y="5"/>
                    <a:pt x="667"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1"/>
            <p:cNvSpPr/>
            <p:nvPr/>
          </p:nvSpPr>
          <p:spPr>
            <a:xfrm>
              <a:off x="2854275" y="2346450"/>
              <a:ext cx="102750" cy="87500"/>
            </a:xfrm>
            <a:custGeom>
              <a:avLst/>
              <a:gdLst/>
              <a:ahLst/>
              <a:cxnLst/>
              <a:rect l="l" t="t" r="r" b="b"/>
              <a:pathLst>
                <a:path w="4110" h="3500" extrusionOk="0">
                  <a:moveTo>
                    <a:pt x="612" y="1"/>
                  </a:moveTo>
                  <a:cubicBezTo>
                    <a:pt x="550" y="1"/>
                    <a:pt x="488" y="11"/>
                    <a:pt x="427" y="33"/>
                  </a:cubicBezTo>
                  <a:cubicBezTo>
                    <a:pt x="146" y="135"/>
                    <a:pt x="1" y="444"/>
                    <a:pt x="100" y="725"/>
                  </a:cubicBezTo>
                  <a:cubicBezTo>
                    <a:pt x="231" y="1088"/>
                    <a:pt x="430" y="1400"/>
                    <a:pt x="649" y="1694"/>
                  </a:cubicBezTo>
                  <a:cubicBezTo>
                    <a:pt x="871" y="1985"/>
                    <a:pt x="1123" y="2249"/>
                    <a:pt x="1399" y="2487"/>
                  </a:cubicBezTo>
                  <a:cubicBezTo>
                    <a:pt x="1674" y="2726"/>
                    <a:pt x="1974" y="2936"/>
                    <a:pt x="2295" y="3109"/>
                  </a:cubicBezTo>
                  <a:cubicBezTo>
                    <a:pt x="2616" y="3283"/>
                    <a:pt x="2958" y="3425"/>
                    <a:pt x="3338" y="3492"/>
                  </a:cubicBezTo>
                  <a:cubicBezTo>
                    <a:pt x="3371" y="3497"/>
                    <a:pt x="3404" y="3500"/>
                    <a:pt x="3437" y="3500"/>
                  </a:cubicBezTo>
                  <a:cubicBezTo>
                    <a:pt x="3551" y="3500"/>
                    <a:pt x="3667" y="3467"/>
                    <a:pt x="3769" y="3398"/>
                  </a:cubicBezTo>
                  <a:cubicBezTo>
                    <a:pt x="4039" y="3216"/>
                    <a:pt x="4109" y="2850"/>
                    <a:pt x="3927" y="2581"/>
                  </a:cubicBezTo>
                  <a:lnTo>
                    <a:pt x="3918" y="2567"/>
                  </a:lnTo>
                  <a:cubicBezTo>
                    <a:pt x="3715" y="2267"/>
                    <a:pt x="3487" y="2024"/>
                    <a:pt x="3252" y="1792"/>
                  </a:cubicBezTo>
                  <a:cubicBezTo>
                    <a:pt x="3018" y="1560"/>
                    <a:pt x="2774" y="1347"/>
                    <a:pt x="2521" y="1144"/>
                  </a:cubicBezTo>
                  <a:cubicBezTo>
                    <a:pt x="2268" y="940"/>
                    <a:pt x="2009" y="746"/>
                    <a:pt x="1734" y="560"/>
                  </a:cubicBezTo>
                  <a:cubicBezTo>
                    <a:pt x="1455" y="378"/>
                    <a:pt x="1173" y="198"/>
                    <a:pt x="839" y="51"/>
                  </a:cubicBezTo>
                  <a:lnTo>
                    <a:pt x="826" y="46"/>
                  </a:lnTo>
                  <a:cubicBezTo>
                    <a:pt x="759" y="16"/>
                    <a:pt x="686" y="1"/>
                    <a:pt x="6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1"/>
            <p:cNvSpPr/>
            <p:nvPr/>
          </p:nvSpPr>
          <p:spPr>
            <a:xfrm>
              <a:off x="2889925" y="2165900"/>
              <a:ext cx="100325" cy="94250"/>
            </a:xfrm>
            <a:custGeom>
              <a:avLst/>
              <a:gdLst/>
              <a:ahLst/>
              <a:cxnLst/>
              <a:rect l="l" t="t" r="r" b="b"/>
              <a:pathLst>
                <a:path w="4013" h="3770" extrusionOk="0">
                  <a:moveTo>
                    <a:pt x="617" y="0"/>
                  </a:moveTo>
                  <a:cubicBezTo>
                    <a:pt x="545" y="0"/>
                    <a:pt x="473" y="14"/>
                    <a:pt x="403" y="43"/>
                  </a:cubicBezTo>
                  <a:cubicBezTo>
                    <a:pt x="129" y="161"/>
                    <a:pt x="0" y="479"/>
                    <a:pt x="118" y="754"/>
                  </a:cubicBezTo>
                  <a:cubicBezTo>
                    <a:pt x="268" y="1106"/>
                    <a:pt x="468" y="1406"/>
                    <a:pt x="678" y="1695"/>
                  </a:cubicBezTo>
                  <a:cubicBezTo>
                    <a:pt x="895" y="1979"/>
                    <a:pt x="1127" y="2244"/>
                    <a:pt x="1377" y="2494"/>
                  </a:cubicBezTo>
                  <a:cubicBezTo>
                    <a:pt x="1625" y="2744"/>
                    <a:pt x="1892" y="2976"/>
                    <a:pt x="2178" y="3186"/>
                  </a:cubicBezTo>
                  <a:cubicBezTo>
                    <a:pt x="2466" y="3395"/>
                    <a:pt x="2770" y="3587"/>
                    <a:pt x="3125" y="3728"/>
                  </a:cubicBezTo>
                  <a:cubicBezTo>
                    <a:pt x="3193" y="3755"/>
                    <a:pt x="3267" y="3770"/>
                    <a:pt x="3343" y="3770"/>
                  </a:cubicBezTo>
                  <a:cubicBezTo>
                    <a:pt x="3421" y="3770"/>
                    <a:pt x="3501" y="3754"/>
                    <a:pt x="3577" y="3721"/>
                  </a:cubicBezTo>
                  <a:cubicBezTo>
                    <a:pt x="3874" y="3592"/>
                    <a:pt x="4013" y="3244"/>
                    <a:pt x="3883" y="2945"/>
                  </a:cubicBezTo>
                  <a:cubicBezTo>
                    <a:pt x="3730" y="2594"/>
                    <a:pt x="3528" y="2297"/>
                    <a:pt x="3310" y="2016"/>
                  </a:cubicBezTo>
                  <a:cubicBezTo>
                    <a:pt x="3090" y="1735"/>
                    <a:pt x="2850" y="1477"/>
                    <a:pt x="2592" y="1237"/>
                  </a:cubicBezTo>
                  <a:cubicBezTo>
                    <a:pt x="2335" y="996"/>
                    <a:pt x="2062" y="771"/>
                    <a:pt x="1770" y="567"/>
                  </a:cubicBezTo>
                  <a:cubicBezTo>
                    <a:pt x="1474" y="367"/>
                    <a:pt x="1169" y="176"/>
                    <a:pt x="813" y="37"/>
                  </a:cubicBezTo>
                  <a:cubicBezTo>
                    <a:pt x="751" y="13"/>
                    <a:pt x="684"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1"/>
            <p:cNvSpPr/>
            <p:nvPr/>
          </p:nvSpPr>
          <p:spPr>
            <a:xfrm>
              <a:off x="2580775" y="1984675"/>
              <a:ext cx="85025" cy="94225"/>
            </a:xfrm>
            <a:custGeom>
              <a:avLst/>
              <a:gdLst/>
              <a:ahLst/>
              <a:cxnLst/>
              <a:rect l="l" t="t" r="r" b="b"/>
              <a:pathLst>
                <a:path w="3401" h="3769" extrusionOk="0">
                  <a:moveTo>
                    <a:pt x="607" y="1"/>
                  </a:moveTo>
                  <a:cubicBezTo>
                    <a:pt x="562" y="1"/>
                    <a:pt x="517" y="6"/>
                    <a:pt x="471" y="17"/>
                  </a:cubicBezTo>
                  <a:cubicBezTo>
                    <a:pt x="178" y="92"/>
                    <a:pt x="0" y="392"/>
                    <a:pt x="75" y="686"/>
                  </a:cubicBezTo>
                  <a:cubicBezTo>
                    <a:pt x="163" y="1029"/>
                    <a:pt x="306" y="1326"/>
                    <a:pt x="462" y="1614"/>
                  </a:cubicBezTo>
                  <a:cubicBezTo>
                    <a:pt x="622" y="1898"/>
                    <a:pt x="802" y="2166"/>
                    <a:pt x="1000" y="2418"/>
                  </a:cubicBezTo>
                  <a:cubicBezTo>
                    <a:pt x="1199" y="2672"/>
                    <a:pt x="1415" y="2910"/>
                    <a:pt x="1655" y="3129"/>
                  </a:cubicBezTo>
                  <a:cubicBezTo>
                    <a:pt x="1896" y="3347"/>
                    <a:pt x="2155" y="3551"/>
                    <a:pt x="2471" y="3707"/>
                  </a:cubicBezTo>
                  <a:cubicBezTo>
                    <a:pt x="2553" y="3747"/>
                    <a:pt x="2644" y="3769"/>
                    <a:pt x="2738" y="3769"/>
                  </a:cubicBezTo>
                  <a:cubicBezTo>
                    <a:pt x="2788" y="3769"/>
                    <a:pt x="2838" y="3763"/>
                    <a:pt x="2889" y="3750"/>
                  </a:cubicBezTo>
                  <a:cubicBezTo>
                    <a:pt x="3209" y="3666"/>
                    <a:pt x="3401" y="3339"/>
                    <a:pt x="3317" y="3018"/>
                  </a:cubicBezTo>
                  <a:cubicBezTo>
                    <a:pt x="3228" y="2678"/>
                    <a:pt x="3082" y="2383"/>
                    <a:pt x="2919" y="2101"/>
                  </a:cubicBezTo>
                  <a:cubicBezTo>
                    <a:pt x="2754" y="1822"/>
                    <a:pt x="2565" y="1560"/>
                    <a:pt x="2358" y="1315"/>
                  </a:cubicBezTo>
                  <a:cubicBezTo>
                    <a:pt x="2150" y="1071"/>
                    <a:pt x="1925" y="838"/>
                    <a:pt x="1681" y="624"/>
                  </a:cubicBezTo>
                  <a:cubicBezTo>
                    <a:pt x="1430" y="414"/>
                    <a:pt x="1169" y="212"/>
                    <a:pt x="852" y="57"/>
                  </a:cubicBezTo>
                  <a:cubicBezTo>
                    <a:pt x="777" y="21"/>
                    <a:pt x="693" y="1"/>
                    <a:pt x="6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1"/>
            <p:cNvSpPr/>
            <p:nvPr/>
          </p:nvSpPr>
          <p:spPr>
            <a:xfrm>
              <a:off x="3083950" y="2383900"/>
              <a:ext cx="84200" cy="80750"/>
            </a:xfrm>
            <a:custGeom>
              <a:avLst/>
              <a:gdLst/>
              <a:ahLst/>
              <a:cxnLst/>
              <a:rect l="l" t="t" r="r" b="b"/>
              <a:pathLst>
                <a:path w="3368" h="3230" extrusionOk="0">
                  <a:moveTo>
                    <a:pt x="631" y="1"/>
                  </a:moveTo>
                  <a:cubicBezTo>
                    <a:pt x="574" y="1"/>
                    <a:pt x="516" y="10"/>
                    <a:pt x="459" y="29"/>
                  </a:cubicBezTo>
                  <a:cubicBezTo>
                    <a:pt x="164" y="122"/>
                    <a:pt x="1" y="440"/>
                    <a:pt x="96" y="735"/>
                  </a:cubicBezTo>
                  <a:cubicBezTo>
                    <a:pt x="194" y="1040"/>
                    <a:pt x="341" y="1298"/>
                    <a:pt x="502" y="1544"/>
                  </a:cubicBezTo>
                  <a:cubicBezTo>
                    <a:pt x="665" y="1786"/>
                    <a:pt x="847" y="2008"/>
                    <a:pt x="1045" y="2215"/>
                  </a:cubicBezTo>
                  <a:cubicBezTo>
                    <a:pt x="1243" y="2423"/>
                    <a:pt x="1457" y="2613"/>
                    <a:pt x="1694" y="2782"/>
                  </a:cubicBezTo>
                  <a:cubicBezTo>
                    <a:pt x="1932" y="2949"/>
                    <a:pt x="2186" y="3100"/>
                    <a:pt x="2491" y="3200"/>
                  </a:cubicBezTo>
                  <a:cubicBezTo>
                    <a:pt x="2551" y="3219"/>
                    <a:pt x="2615" y="3230"/>
                    <a:pt x="2680" y="3230"/>
                  </a:cubicBezTo>
                  <a:cubicBezTo>
                    <a:pt x="2743" y="3230"/>
                    <a:pt x="2807" y="3220"/>
                    <a:pt x="2869" y="3200"/>
                  </a:cubicBezTo>
                  <a:cubicBezTo>
                    <a:pt x="3190" y="3095"/>
                    <a:pt x="3367" y="2750"/>
                    <a:pt x="3262" y="2428"/>
                  </a:cubicBezTo>
                  <a:cubicBezTo>
                    <a:pt x="3164" y="2123"/>
                    <a:pt x="3014" y="1868"/>
                    <a:pt x="2845" y="1631"/>
                  </a:cubicBezTo>
                  <a:cubicBezTo>
                    <a:pt x="2677" y="1393"/>
                    <a:pt x="2489" y="1177"/>
                    <a:pt x="2281" y="979"/>
                  </a:cubicBezTo>
                  <a:cubicBezTo>
                    <a:pt x="2074" y="780"/>
                    <a:pt x="1851" y="598"/>
                    <a:pt x="1610" y="435"/>
                  </a:cubicBezTo>
                  <a:cubicBezTo>
                    <a:pt x="1365" y="274"/>
                    <a:pt x="1108" y="127"/>
                    <a:pt x="802" y="28"/>
                  </a:cubicBezTo>
                  <a:cubicBezTo>
                    <a:pt x="747" y="10"/>
                    <a:pt x="689" y="1"/>
                    <a:pt x="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 name="Google Shape;217;p11"/>
          <p:cNvSpPr/>
          <p:nvPr/>
        </p:nvSpPr>
        <p:spPr>
          <a:xfrm>
            <a:off x="429250" y="-266425"/>
            <a:ext cx="4632850" cy="454075"/>
          </a:xfrm>
          <a:custGeom>
            <a:avLst/>
            <a:gdLst/>
            <a:ahLst/>
            <a:cxnLst/>
            <a:rect l="l" t="t" r="r" b="b"/>
            <a:pathLst>
              <a:path w="185314" h="18163" extrusionOk="0">
                <a:moveTo>
                  <a:pt x="0" y="0"/>
                </a:moveTo>
                <a:cubicBezTo>
                  <a:pt x="20480" y="24576"/>
                  <a:pt x="62833" y="17847"/>
                  <a:pt x="94729" y="15393"/>
                </a:cubicBezTo>
                <a:cubicBezTo>
                  <a:pt x="111750" y="14084"/>
                  <a:pt x="128871" y="15393"/>
                  <a:pt x="145942" y="15393"/>
                </a:cubicBezTo>
                <a:cubicBezTo>
                  <a:pt x="152850" y="15393"/>
                  <a:pt x="160110" y="17282"/>
                  <a:pt x="166664" y="15097"/>
                </a:cubicBezTo>
                <a:cubicBezTo>
                  <a:pt x="174022" y="12644"/>
                  <a:pt x="179830" y="6668"/>
                  <a:pt x="185314" y="1184"/>
                </a:cubicBezTo>
              </a:path>
            </a:pathLst>
          </a:custGeom>
          <a:noFill/>
          <a:ln w="9525" cap="flat" cmpd="sng">
            <a:solidFill>
              <a:schemeClr val="accent2"/>
            </a:solidFill>
            <a:prstDash val="solid"/>
            <a:round/>
            <a:headEnd type="none" w="med" len="med"/>
            <a:tailEnd type="none" w="med" len="med"/>
          </a:ln>
        </p:spPr>
      </p:sp>
      <p:sp>
        <p:nvSpPr>
          <p:cNvPr id="218" name="Google Shape;218;p11"/>
          <p:cNvSpPr/>
          <p:nvPr/>
        </p:nvSpPr>
        <p:spPr>
          <a:xfrm>
            <a:off x="7992227" y="-236825"/>
            <a:ext cx="1310475" cy="2027800"/>
          </a:xfrm>
          <a:custGeom>
            <a:avLst/>
            <a:gdLst/>
            <a:ahLst/>
            <a:cxnLst/>
            <a:rect l="l" t="t" r="r" b="b"/>
            <a:pathLst>
              <a:path w="52419" h="81112" extrusionOk="0">
                <a:moveTo>
                  <a:pt x="7423" y="0"/>
                </a:moveTo>
                <a:cubicBezTo>
                  <a:pt x="5153" y="4539"/>
                  <a:pt x="1522" y="8624"/>
                  <a:pt x="614" y="13617"/>
                </a:cubicBezTo>
                <a:cubicBezTo>
                  <a:pt x="-1730" y="26512"/>
                  <a:pt x="3184" y="42287"/>
                  <a:pt x="13047" y="50917"/>
                </a:cubicBezTo>
                <a:cubicBezTo>
                  <a:pt x="25494" y="61808"/>
                  <a:pt x="52419" y="64573"/>
                  <a:pt x="52419" y="81112"/>
                </a:cubicBezTo>
              </a:path>
            </a:pathLst>
          </a:custGeom>
          <a:noFill/>
          <a:ln w="9525" cap="flat" cmpd="sng">
            <a:solidFill>
              <a:schemeClr val="accent2"/>
            </a:solidFill>
            <a:prstDash val="solid"/>
            <a:round/>
            <a:headEnd type="none" w="med" len="med"/>
            <a:tailEnd type="none" w="med" len="med"/>
          </a:ln>
        </p:spPr>
      </p:sp>
      <p:sp>
        <p:nvSpPr>
          <p:cNvPr id="219" name="Google Shape;219;p11"/>
          <p:cNvSpPr/>
          <p:nvPr/>
        </p:nvSpPr>
        <p:spPr>
          <a:xfrm>
            <a:off x="-325262" y="3932163"/>
            <a:ext cx="3589350" cy="1476875"/>
          </a:xfrm>
          <a:custGeom>
            <a:avLst/>
            <a:gdLst/>
            <a:ahLst/>
            <a:cxnLst/>
            <a:rect l="l" t="t" r="r" b="b"/>
            <a:pathLst>
              <a:path w="143574" h="59075" extrusionOk="0">
                <a:moveTo>
                  <a:pt x="143574" y="56837"/>
                </a:moveTo>
                <a:cubicBezTo>
                  <a:pt x="118915" y="62527"/>
                  <a:pt x="90736" y="56811"/>
                  <a:pt x="68679" y="44404"/>
                </a:cubicBezTo>
                <a:cubicBezTo>
                  <a:pt x="56819" y="37733"/>
                  <a:pt x="50501" y="24058"/>
                  <a:pt x="40260" y="15097"/>
                </a:cubicBezTo>
                <a:cubicBezTo>
                  <a:pt x="32057" y="7919"/>
                  <a:pt x="21160" y="4418"/>
                  <a:pt x="10953" y="592"/>
                </a:cubicBezTo>
                <a:cubicBezTo>
                  <a:pt x="7529" y="-691"/>
                  <a:pt x="3469" y="1156"/>
                  <a:pt x="0" y="0"/>
                </a:cubicBezTo>
              </a:path>
            </a:pathLst>
          </a:custGeom>
          <a:noFill/>
          <a:ln w="9525" cap="flat" cmpd="sng">
            <a:solidFill>
              <a:schemeClr val="accent2"/>
            </a:solidFill>
            <a:prstDash val="solid"/>
            <a:round/>
            <a:headEnd type="none" w="med" len="med"/>
            <a:tailEnd type="none" w="med" len="med"/>
          </a:ln>
        </p:spPr>
      </p:sp>
      <p:sp>
        <p:nvSpPr>
          <p:cNvPr id="220" name="Google Shape;220;p11"/>
          <p:cNvSpPr txBox="1">
            <a:spLocks noGrp="1"/>
          </p:cNvSpPr>
          <p:nvPr>
            <p:ph type="title" hasCustomPrompt="1"/>
          </p:nvPr>
        </p:nvSpPr>
        <p:spPr>
          <a:xfrm>
            <a:off x="713225" y="1501348"/>
            <a:ext cx="7717500" cy="144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6900">
                <a:solidFill>
                  <a:schemeClr val="accent6"/>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21" name="Google Shape;221;p11"/>
          <p:cNvSpPr txBox="1">
            <a:spLocks noGrp="1"/>
          </p:cNvSpPr>
          <p:nvPr>
            <p:ph type="subTitle" idx="1"/>
          </p:nvPr>
        </p:nvSpPr>
        <p:spPr>
          <a:xfrm>
            <a:off x="1284000" y="3308863"/>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2"/>
        <p:cNvGrpSpPr/>
        <p:nvPr/>
      </p:nvGrpSpPr>
      <p:grpSpPr>
        <a:xfrm>
          <a:off x="0" y="0"/>
          <a:ext cx="0" cy="0"/>
          <a:chOff x="0" y="0"/>
          <a:chExt cx="0" cy="0"/>
        </a:xfrm>
      </p:grpSpPr>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332212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617843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21792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099053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4"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7"/>
            <a:ext cx="2020888"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955219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44825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408428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6"/>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608532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
        <p:cNvGrpSpPr/>
        <p:nvPr/>
      </p:nvGrpSpPr>
      <p:grpSpPr>
        <a:xfrm>
          <a:off x="0" y="0"/>
          <a:ext cx="0" cy="0"/>
          <a:chOff x="0" y="0"/>
          <a:chExt cx="0" cy="0"/>
        </a:xfrm>
      </p:grpSpPr>
      <p:sp>
        <p:nvSpPr>
          <p:cNvPr id="38" name="Google Shape;38;p3"/>
          <p:cNvSpPr/>
          <p:nvPr/>
        </p:nvSpPr>
        <p:spPr>
          <a:xfrm rot="5400000">
            <a:off x="-1158322" y="1105003"/>
            <a:ext cx="3506775" cy="1252124"/>
          </a:xfrm>
          <a:custGeom>
            <a:avLst/>
            <a:gdLst/>
            <a:ahLst/>
            <a:cxnLst/>
            <a:rect l="l" t="t" r="r" b="b"/>
            <a:pathLst>
              <a:path w="83849" h="29939" extrusionOk="0">
                <a:moveTo>
                  <a:pt x="1969" y="1"/>
                </a:moveTo>
                <a:cubicBezTo>
                  <a:pt x="1378" y="1"/>
                  <a:pt x="791" y="19"/>
                  <a:pt x="209" y="56"/>
                </a:cubicBezTo>
                <a:lnTo>
                  <a:pt x="1" y="29938"/>
                </a:lnTo>
                <a:lnTo>
                  <a:pt x="83849" y="29471"/>
                </a:lnTo>
                <a:cubicBezTo>
                  <a:pt x="79605" y="24167"/>
                  <a:pt x="70957" y="21938"/>
                  <a:pt x="63965" y="21938"/>
                </a:cubicBezTo>
                <a:cubicBezTo>
                  <a:pt x="63574" y="21938"/>
                  <a:pt x="63188" y="21945"/>
                  <a:pt x="62808" y="21959"/>
                </a:cubicBezTo>
                <a:cubicBezTo>
                  <a:pt x="59582" y="22076"/>
                  <a:pt x="56283" y="22353"/>
                  <a:pt x="53034" y="22353"/>
                </a:cubicBezTo>
                <a:cubicBezTo>
                  <a:pt x="49064" y="22353"/>
                  <a:pt x="45168" y="21940"/>
                  <a:pt x="41572" y="20320"/>
                </a:cubicBezTo>
                <a:cubicBezTo>
                  <a:pt x="36564" y="18064"/>
                  <a:pt x="32840" y="13758"/>
                  <a:pt x="28588" y="10282"/>
                </a:cubicBezTo>
                <a:cubicBezTo>
                  <a:pt x="21487" y="4478"/>
                  <a:pt x="11257" y="1"/>
                  <a:pt x="19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7040100" y="-92150"/>
            <a:ext cx="2103926" cy="4549212"/>
          </a:xfrm>
          <a:custGeom>
            <a:avLst/>
            <a:gdLst/>
            <a:ahLst/>
            <a:cxnLst/>
            <a:rect l="l" t="t" r="r" b="b"/>
            <a:pathLst>
              <a:path w="30712" h="66407" extrusionOk="0">
                <a:moveTo>
                  <a:pt x="1" y="0"/>
                </a:moveTo>
                <a:lnTo>
                  <a:pt x="1" y="0"/>
                </a:lnTo>
                <a:cubicBezTo>
                  <a:pt x="6629" y="5401"/>
                  <a:pt x="10846" y="13654"/>
                  <a:pt x="11344" y="22189"/>
                </a:cubicBezTo>
                <a:cubicBezTo>
                  <a:pt x="11650" y="27451"/>
                  <a:pt x="10611" y="32717"/>
                  <a:pt x="10855" y="37983"/>
                </a:cubicBezTo>
                <a:cubicBezTo>
                  <a:pt x="11419" y="50163"/>
                  <a:pt x="19469" y="61687"/>
                  <a:pt x="30711" y="66407"/>
                </a:cubicBezTo>
                <a:lnTo>
                  <a:pt x="30711" y="551"/>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29603" y="-92143"/>
            <a:ext cx="5059995" cy="1110889"/>
          </a:xfrm>
          <a:custGeom>
            <a:avLst/>
            <a:gdLst/>
            <a:ahLst/>
            <a:cxnLst/>
            <a:rect l="l" t="t" r="r" b="b"/>
            <a:pathLst>
              <a:path w="93289" h="20481" extrusionOk="0">
                <a:moveTo>
                  <a:pt x="1" y="0"/>
                </a:moveTo>
                <a:cubicBezTo>
                  <a:pt x="1100" y="3168"/>
                  <a:pt x="5654" y="7687"/>
                  <a:pt x="9433" y="8346"/>
                </a:cubicBezTo>
                <a:cubicBezTo>
                  <a:pt x="10872" y="8596"/>
                  <a:pt x="12329" y="8686"/>
                  <a:pt x="13795" y="8686"/>
                </a:cubicBezTo>
                <a:cubicBezTo>
                  <a:pt x="16177" y="8686"/>
                  <a:pt x="18581" y="8450"/>
                  <a:pt x="20962" y="8291"/>
                </a:cubicBezTo>
                <a:cubicBezTo>
                  <a:pt x="22141" y="8212"/>
                  <a:pt x="23338" y="8155"/>
                  <a:pt x="24531" y="8155"/>
                </a:cubicBezTo>
                <a:cubicBezTo>
                  <a:pt x="27228" y="8155"/>
                  <a:pt x="29906" y="8447"/>
                  <a:pt x="32318" y="9436"/>
                </a:cubicBezTo>
                <a:cubicBezTo>
                  <a:pt x="35660" y="10808"/>
                  <a:pt x="38102" y="13356"/>
                  <a:pt x="40991" y="15346"/>
                </a:cubicBezTo>
                <a:cubicBezTo>
                  <a:pt x="46129" y="18884"/>
                  <a:pt x="52599" y="20480"/>
                  <a:pt x="59199" y="20480"/>
                </a:cubicBezTo>
                <a:cubicBezTo>
                  <a:pt x="65230" y="20480"/>
                  <a:pt x="71369" y="19148"/>
                  <a:pt x="76701" y="16746"/>
                </a:cubicBezTo>
                <a:cubicBezTo>
                  <a:pt x="83409" y="13724"/>
                  <a:pt x="90682" y="6701"/>
                  <a:pt x="93288" y="604"/>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4084000" y="3723092"/>
            <a:ext cx="5060038" cy="1496619"/>
          </a:xfrm>
          <a:custGeom>
            <a:avLst/>
            <a:gdLst/>
            <a:ahLst/>
            <a:cxnLst/>
            <a:rect l="l" t="t" r="r" b="b"/>
            <a:pathLst>
              <a:path w="61642" h="18232" extrusionOk="0">
                <a:moveTo>
                  <a:pt x="58862" y="0"/>
                </a:moveTo>
                <a:cubicBezTo>
                  <a:pt x="56536" y="0"/>
                  <a:pt x="54082" y="1302"/>
                  <a:pt x="52305" y="2952"/>
                </a:cubicBezTo>
                <a:cubicBezTo>
                  <a:pt x="49787" y="5291"/>
                  <a:pt x="47875" y="8333"/>
                  <a:pt x="44937" y="10113"/>
                </a:cubicBezTo>
                <a:cubicBezTo>
                  <a:pt x="42681" y="11480"/>
                  <a:pt x="40035" y="11962"/>
                  <a:pt x="37371" y="11962"/>
                </a:cubicBezTo>
                <a:cubicBezTo>
                  <a:pt x="36321" y="11962"/>
                  <a:pt x="35269" y="11887"/>
                  <a:pt x="34237" y="11762"/>
                </a:cubicBezTo>
                <a:cubicBezTo>
                  <a:pt x="30586" y="11317"/>
                  <a:pt x="27016" y="10301"/>
                  <a:pt x="23351" y="9991"/>
                </a:cubicBezTo>
                <a:cubicBezTo>
                  <a:pt x="22724" y="9938"/>
                  <a:pt x="22086" y="9912"/>
                  <a:pt x="21437" y="9912"/>
                </a:cubicBezTo>
                <a:cubicBezTo>
                  <a:pt x="13988" y="9912"/>
                  <a:pt x="5317" y="13333"/>
                  <a:pt x="1" y="18232"/>
                </a:cubicBezTo>
                <a:lnTo>
                  <a:pt x="61641" y="18000"/>
                </a:lnTo>
                <a:lnTo>
                  <a:pt x="61641" y="745"/>
                </a:lnTo>
                <a:cubicBezTo>
                  <a:pt x="60776" y="226"/>
                  <a:pt x="59830" y="0"/>
                  <a:pt x="588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3"/>
          <p:cNvGrpSpPr/>
          <p:nvPr/>
        </p:nvGrpSpPr>
        <p:grpSpPr>
          <a:xfrm rot="-1996778">
            <a:off x="7712945" y="4404984"/>
            <a:ext cx="1372942" cy="577834"/>
            <a:chOff x="1958550" y="3085300"/>
            <a:chExt cx="579425" cy="243850"/>
          </a:xfrm>
        </p:grpSpPr>
        <p:sp>
          <p:nvSpPr>
            <p:cNvPr id="43" name="Google Shape;43;p3"/>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3"/>
          <p:cNvSpPr/>
          <p:nvPr/>
        </p:nvSpPr>
        <p:spPr>
          <a:xfrm>
            <a:off x="4255425" y="4845721"/>
            <a:ext cx="4092575" cy="475400"/>
          </a:xfrm>
          <a:custGeom>
            <a:avLst/>
            <a:gdLst/>
            <a:ahLst/>
            <a:cxnLst/>
            <a:rect l="l" t="t" r="r" b="b"/>
            <a:pathLst>
              <a:path w="163703" h="19016" extrusionOk="0">
                <a:moveTo>
                  <a:pt x="163703" y="19016"/>
                </a:moveTo>
                <a:cubicBezTo>
                  <a:pt x="134567" y="9304"/>
                  <a:pt x="104127" y="662"/>
                  <a:pt x="73415" y="662"/>
                </a:cubicBezTo>
                <a:cubicBezTo>
                  <a:pt x="65027" y="662"/>
                  <a:pt x="56425" y="-928"/>
                  <a:pt x="48252" y="958"/>
                </a:cubicBezTo>
                <a:cubicBezTo>
                  <a:pt x="36940" y="3568"/>
                  <a:pt x="25615" y="6999"/>
                  <a:pt x="15393" y="12503"/>
                </a:cubicBezTo>
                <a:cubicBezTo>
                  <a:pt x="10612" y="15077"/>
                  <a:pt x="5430" y="17832"/>
                  <a:pt x="0" y="17832"/>
                </a:cubicBezTo>
              </a:path>
            </a:pathLst>
          </a:custGeom>
          <a:noFill/>
          <a:ln w="9525" cap="flat" cmpd="sng">
            <a:solidFill>
              <a:schemeClr val="accent2"/>
            </a:solidFill>
            <a:prstDash val="solid"/>
            <a:round/>
            <a:headEnd type="none" w="med" len="med"/>
            <a:tailEnd type="none" w="med" len="med"/>
          </a:ln>
        </p:spPr>
      </p:sp>
      <p:grpSp>
        <p:nvGrpSpPr>
          <p:cNvPr id="50" name="Google Shape;50;p3"/>
          <p:cNvGrpSpPr/>
          <p:nvPr/>
        </p:nvGrpSpPr>
        <p:grpSpPr>
          <a:xfrm>
            <a:off x="8007953" y="357942"/>
            <a:ext cx="782921" cy="732607"/>
            <a:chOff x="3145550" y="2696550"/>
            <a:chExt cx="446975" cy="418250"/>
          </a:xfrm>
        </p:grpSpPr>
        <p:sp>
          <p:nvSpPr>
            <p:cNvPr id="51" name="Google Shape;51;p3"/>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58;p3"/>
          <p:cNvGrpSpPr/>
          <p:nvPr/>
        </p:nvGrpSpPr>
        <p:grpSpPr>
          <a:xfrm rot="-248609">
            <a:off x="1837646" y="31618"/>
            <a:ext cx="901711" cy="732608"/>
            <a:chOff x="2763250" y="3099175"/>
            <a:chExt cx="568025" cy="461500"/>
          </a:xfrm>
        </p:grpSpPr>
        <p:sp>
          <p:nvSpPr>
            <p:cNvPr id="59" name="Google Shape;59;p3"/>
            <p:cNvSpPr/>
            <p:nvPr/>
          </p:nvSpPr>
          <p:spPr>
            <a:xfrm>
              <a:off x="2954500" y="3099175"/>
              <a:ext cx="92250" cy="83100"/>
            </a:xfrm>
            <a:custGeom>
              <a:avLst/>
              <a:gdLst/>
              <a:ahLst/>
              <a:cxnLst/>
              <a:rect l="l" t="t" r="r" b="b"/>
              <a:pathLst>
                <a:path w="3690" h="3324" extrusionOk="0">
                  <a:moveTo>
                    <a:pt x="428" y="1"/>
                  </a:moveTo>
                  <a:cubicBezTo>
                    <a:pt x="363" y="1"/>
                    <a:pt x="298" y="17"/>
                    <a:pt x="240" y="52"/>
                  </a:cubicBezTo>
                  <a:cubicBezTo>
                    <a:pt x="62" y="157"/>
                    <a:pt x="1" y="386"/>
                    <a:pt x="106" y="564"/>
                  </a:cubicBezTo>
                  <a:cubicBezTo>
                    <a:pt x="642" y="1432"/>
                    <a:pt x="1374" y="2140"/>
                    <a:pt x="2180" y="2753"/>
                  </a:cubicBezTo>
                  <a:cubicBezTo>
                    <a:pt x="2451" y="2952"/>
                    <a:pt x="2734" y="3139"/>
                    <a:pt x="3051" y="3285"/>
                  </a:cubicBezTo>
                  <a:cubicBezTo>
                    <a:pt x="3105" y="3310"/>
                    <a:pt x="3165" y="3323"/>
                    <a:pt x="3225" y="3323"/>
                  </a:cubicBezTo>
                  <a:cubicBezTo>
                    <a:pt x="3295" y="3323"/>
                    <a:pt x="3366" y="3306"/>
                    <a:pt x="3430" y="3268"/>
                  </a:cubicBezTo>
                  <a:cubicBezTo>
                    <a:pt x="3625" y="3155"/>
                    <a:pt x="3690" y="2904"/>
                    <a:pt x="3576" y="2710"/>
                  </a:cubicBezTo>
                  <a:cubicBezTo>
                    <a:pt x="2838" y="1571"/>
                    <a:pt x="1787" y="660"/>
                    <a:pt x="587" y="35"/>
                  </a:cubicBezTo>
                  <a:cubicBezTo>
                    <a:pt x="537" y="13"/>
                    <a:pt x="483" y="1"/>
                    <a:pt x="4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2994475" y="3240700"/>
              <a:ext cx="51325" cy="42900"/>
            </a:xfrm>
            <a:custGeom>
              <a:avLst/>
              <a:gdLst/>
              <a:ahLst/>
              <a:cxnLst/>
              <a:rect l="l" t="t" r="r" b="b"/>
              <a:pathLst>
                <a:path w="2053" h="1716" extrusionOk="0">
                  <a:moveTo>
                    <a:pt x="476" y="1"/>
                  </a:moveTo>
                  <a:cubicBezTo>
                    <a:pt x="221" y="1"/>
                    <a:pt x="1" y="243"/>
                    <a:pt x="54" y="506"/>
                  </a:cubicBezTo>
                  <a:cubicBezTo>
                    <a:pt x="207" y="1171"/>
                    <a:pt x="821" y="1710"/>
                    <a:pt x="1512" y="1716"/>
                  </a:cubicBezTo>
                  <a:cubicBezTo>
                    <a:pt x="1828" y="1710"/>
                    <a:pt x="2052" y="1365"/>
                    <a:pt x="1926" y="1073"/>
                  </a:cubicBezTo>
                  <a:cubicBezTo>
                    <a:pt x="1861" y="906"/>
                    <a:pt x="1766" y="772"/>
                    <a:pt x="1670" y="660"/>
                  </a:cubicBezTo>
                  <a:cubicBezTo>
                    <a:pt x="1370" y="332"/>
                    <a:pt x="1016" y="103"/>
                    <a:pt x="569" y="12"/>
                  </a:cubicBezTo>
                  <a:cubicBezTo>
                    <a:pt x="538" y="4"/>
                    <a:pt x="506" y="1"/>
                    <a:pt x="4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3095200" y="3223075"/>
              <a:ext cx="82225" cy="54400"/>
            </a:xfrm>
            <a:custGeom>
              <a:avLst/>
              <a:gdLst/>
              <a:ahLst/>
              <a:cxnLst/>
              <a:rect l="l" t="t" r="r" b="b"/>
              <a:pathLst>
                <a:path w="3289" h="2176" extrusionOk="0">
                  <a:moveTo>
                    <a:pt x="481" y="0"/>
                  </a:moveTo>
                  <a:cubicBezTo>
                    <a:pt x="223" y="0"/>
                    <a:pt x="0" y="290"/>
                    <a:pt x="128" y="548"/>
                  </a:cubicBezTo>
                  <a:cubicBezTo>
                    <a:pt x="243" y="803"/>
                    <a:pt x="412" y="1016"/>
                    <a:pt x="596" y="1211"/>
                  </a:cubicBezTo>
                  <a:cubicBezTo>
                    <a:pt x="1152" y="1766"/>
                    <a:pt x="1899" y="2175"/>
                    <a:pt x="2701" y="2175"/>
                  </a:cubicBezTo>
                  <a:cubicBezTo>
                    <a:pt x="2717" y="2175"/>
                    <a:pt x="2734" y="2175"/>
                    <a:pt x="2750" y="2175"/>
                  </a:cubicBezTo>
                  <a:cubicBezTo>
                    <a:pt x="3106" y="2169"/>
                    <a:pt x="3289" y="1690"/>
                    <a:pt x="3018" y="1451"/>
                  </a:cubicBezTo>
                  <a:cubicBezTo>
                    <a:pt x="2832" y="1273"/>
                    <a:pt x="2635" y="1132"/>
                    <a:pt x="2443" y="1002"/>
                  </a:cubicBezTo>
                  <a:cubicBezTo>
                    <a:pt x="1853" y="623"/>
                    <a:pt x="1281" y="279"/>
                    <a:pt x="616" y="28"/>
                  </a:cubicBezTo>
                  <a:cubicBezTo>
                    <a:pt x="571" y="9"/>
                    <a:pt x="525" y="0"/>
                    <a:pt x="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3154350" y="3354600"/>
              <a:ext cx="87275" cy="49425"/>
            </a:xfrm>
            <a:custGeom>
              <a:avLst/>
              <a:gdLst/>
              <a:ahLst/>
              <a:cxnLst/>
              <a:rect l="l" t="t" r="r" b="b"/>
              <a:pathLst>
                <a:path w="3491" h="1977" extrusionOk="0">
                  <a:moveTo>
                    <a:pt x="962" y="1"/>
                  </a:moveTo>
                  <a:cubicBezTo>
                    <a:pt x="892" y="1"/>
                    <a:pt x="820" y="19"/>
                    <a:pt x="756" y="57"/>
                  </a:cubicBezTo>
                  <a:cubicBezTo>
                    <a:pt x="1" y="620"/>
                    <a:pt x="1810" y="1721"/>
                    <a:pt x="2302" y="1844"/>
                  </a:cubicBezTo>
                  <a:cubicBezTo>
                    <a:pt x="2491" y="1893"/>
                    <a:pt x="2722" y="1976"/>
                    <a:pt x="2939" y="1976"/>
                  </a:cubicBezTo>
                  <a:cubicBezTo>
                    <a:pt x="3062" y="1976"/>
                    <a:pt x="3180" y="1950"/>
                    <a:pt x="3285" y="1874"/>
                  </a:cubicBezTo>
                  <a:cubicBezTo>
                    <a:pt x="3467" y="1723"/>
                    <a:pt x="3490" y="1454"/>
                    <a:pt x="3339" y="1272"/>
                  </a:cubicBezTo>
                  <a:cubicBezTo>
                    <a:pt x="3184" y="1084"/>
                    <a:pt x="3007" y="940"/>
                    <a:pt x="2829" y="807"/>
                  </a:cubicBezTo>
                  <a:cubicBezTo>
                    <a:pt x="2279" y="424"/>
                    <a:pt x="1693" y="125"/>
                    <a:pt x="1021" y="5"/>
                  </a:cubicBezTo>
                  <a:cubicBezTo>
                    <a:pt x="1002" y="2"/>
                    <a:pt x="982" y="1"/>
                    <a:pt x="9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2763250" y="3164300"/>
              <a:ext cx="73225" cy="51400"/>
            </a:xfrm>
            <a:custGeom>
              <a:avLst/>
              <a:gdLst/>
              <a:ahLst/>
              <a:cxnLst/>
              <a:rect l="l" t="t" r="r" b="b"/>
              <a:pathLst>
                <a:path w="2929" h="2056" extrusionOk="0">
                  <a:moveTo>
                    <a:pt x="949" y="1"/>
                  </a:moveTo>
                  <a:cubicBezTo>
                    <a:pt x="906" y="1"/>
                    <a:pt x="863" y="7"/>
                    <a:pt x="821" y="20"/>
                  </a:cubicBezTo>
                  <a:cubicBezTo>
                    <a:pt x="1" y="387"/>
                    <a:pt x="1195" y="1573"/>
                    <a:pt x="1629" y="1819"/>
                  </a:cubicBezTo>
                  <a:cubicBezTo>
                    <a:pt x="1807" y="1917"/>
                    <a:pt x="2033" y="2056"/>
                    <a:pt x="2261" y="2056"/>
                  </a:cubicBezTo>
                  <a:cubicBezTo>
                    <a:pt x="2308" y="2056"/>
                    <a:pt x="2355" y="2050"/>
                    <a:pt x="2402" y="2036"/>
                  </a:cubicBezTo>
                  <a:cubicBezTo>
                    <a:pt x="2928" y="1842"/>
                    <a:pt x="2657" y="1259"/>
                    <a:pt x="2411" y="958"/>
                  </a:cubicBezTo>
                  <a:cubicBezTo>
                    <a:pt x="2055" y="510"/>
                    <a:pt x="1600" y="154"/>
                    <a:pt x="1034" y="10"/>
                  </a:cubicBezTo>
                  <a:cubicBezTo>
                    <a:pt x="1007" y="4"/>
                    <a:pt x="978" y="1"/>
                    <a:pt x="9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2939350" y="3373550"/>
              <a:ext cx="89275" cy="61250"/>
            </a:xfrm>
            <a:custGeom>
              <a:avLst/>
              <a:gdLst/>
              <a:ahLst/>
              <a:cxnLst/>
              <a:rect l="l" t="t" r="r" b="b"/>
              <a:pathLst>
                <a:path w="3571" h="2450" extrusionOk="0">
                  <a:moveTo>
                    <a:pt x="994" y="1"/>
                  </a:moveTo>
                  <a:cubicBezTo>
                    <a:pt x="941" y="1"/>
                    <a:pt x="887" y="12"/>
                    <a:pt x="835" y="36"/>
                  </a:cubicBezTo>
                  <a:cubicBezTo>
                    <a:pt x="0" y="488"/>
                    <a:pt x="1805" y="1972"/>
                    <a:pt x="2271" y="2171"/>
                  </a:cubicBezTo>
                  <a:cubicBezTo>
                    <a:pt x="2503" y="2271"/>
                    <a:pt x="2789" y="2449"/>
                    <a:pt x="3062" y="2449"/>
                  </a:cubicBezTo>
                  <a:cubicBezTo>
                    <a:pt x="3151" y="2449"/>
                    <a:pt x="3238" y="2431"/>
                    <a:pt x="3321" y="2385"/>
                  </a:cubicBezTo>
                  <a:cubicBezTo>
                    <a:pt x="3517" y="2257"/>
                    <a:pt x="3571" y="1995"/>
                    <a:pt x="3443" y="1802"/>
                  </a:cubicBezTo>
                  <a:cubicBezTo>
                    <a:pt x="3298" y="1580"/>
                    <a:pt x="3128" y="1399"/>
                    <a:pt x="2953" y="1227"/>
                  </a:cubicBezTo>
                  <a:cubicBezTo>
                    <a:pt x="2412" y="727"/>
                    <a:pt x="1827" y="296"/>
                    <a:pt x="1129" y="26"/>
                  </a:cubicBezTo>
                  <a:cubicBezTo>
                    <a:pt x="1086" y="9"/>
                    <a:pt x="1040"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3240125" y="3507025"/>
              <a:ext cx="91150" cy="53650"/>
            </a:xfrm>
            <a:custGeom>
              <a:avLst/>
              <a:gdLst/>
              <a:ahLst/>
              <a:cxnLst/>
              <a:rect l="l" t="t" r="r" b="b"/>
              <a:pathLst>
                <a:path w="3646" h="2146" extrusionOk="0">
                  <a:moveTo>
                    <a:pt x="847" y="1"/>
                  </a:moveTo>
                  <a:cubicBezTo>
                    <a:pt x="778" y="1"/>
                    <a:pt x="708" y="18"/>
                    <a:pt x="646" y="56"/>
                  </a:cubicBezTo>
                  <a:cubicBezTo>
                    <a:pt x="0" y="526"/>
                    <a:pt x="1294" y="1415"/>
                    <a:pt x="1677" y="1655"/>
                  </a:cubicBezTo>
                  <a:cubicBezTo>
                    <a:pt x="2135" y="1923"/>
                    <a:pt x="2628" y="2122"/>
                    <a:pt x="3170" y="2145"/>
                  </a:cubicBezTo>
                  <a:cubicBezTo>
                    <a:pt x="3174" y="2145"/>
                    <a:pt x="3178" y="2145"/>
                    <a:pt x="3182" y="2145"/>
                  </a:cubicBezTo>
                  <a:cubicBezTo>
                    <a:pt x="3284" y="2145"/>
                    <a:pt x="3387" y="2108"/>
                    <a:pt x="3468" y="2032"/>
                  </a:cubicBezTo>
                  <a:cubicBezTo>
                    <a:pt x="3640" y="1872"/>
                    <a:pt x="3645" y="1601"/>
                    <a:pt x="3482" y="1431"/>
                  </a:cubicBezTo>
                  <a:cubicBezTo>
                    <a:pt x="2766" y="742"/>
                    <a:pt x="1893" y="280"/>
                    <a:pt x="938" y="11"/>
                  </a:cubicBezTo>
                  <a:cubicBezTo>
                    <a:pt x="908" y="4"/>
                    <a:pt x="878" y="1"/>
                    <a:pt x="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3"/>
          <p:cNvSpPr txBox="1">
            <a:spLocks noGrp="1"/>
          </p:cNvSpPr>
          <p:nvPr>
            <p:ph type="title"/>
          </p:nvPr>
        </p:nvSpPr>
        <p:spPr>
          <a:xfrm>
            <a:off x="2155650" y="1923775"/>
            <a:ext cx="4832700" cy="17391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a:solidFill>
                  <a:schemeClr val="accent6"/>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7" name="Google Shape;67;p3"/>
          <p:cNvSpPr txBox="1">
            <a:spLocks noGrp="1"/>
          </p:cNvSpPr>
          <p:nvPr>
            <p:ph type="title" idx="2" hasCustomPrompt="1"/>
          </p:nvPr>
        </p:nvSpPr>
        <p:spPr>
          <a:xfrm>
            <a:off x="4033400" y="897350"/>
            <a:ext cx="1073100" cy="945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accent6"/>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68" name="Google Shape;68;p3"/>
          <p:cNvSpPr txBox="1">
            <a:spLocks noGrp="1"/>
          </p:cNvSpPr>
          <p:nvPr>
            <p:ph type="subTitle" idx="1"/>
          </p:nvPr>
        </p:nvSpPr>
        <p:spPr>
          <a:xfrm>
            <a:off x="2155650" y="3852050"/>
            <a:ext cx="4832700" cy="43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133939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215367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406545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9"/>
        <p:cNvGrpSpPr/>
        <p:nvPr/>
      </p:nvGrpSpPr>
      <p:grpSpPr>
        <a:xfrm>
          <a:off x="0" y="0"/>
          <a:ext cx="0" cy="0"/>
          <a:chOff x="0" y="0"/>
          <a:chExt cx="0" cy="0"/>
        </a:xfrm>
      </p:grpSpPr>
      <p:sp>
        <p:nvSpPr>
          <p:cNvPr id="70" name="Google Shape;70;p4"/>
          <p:cNvSpPr txBox="1">
            <a:spLocks noGrp="1"/>
          </p:cNvSpPr>
          <p:nvPr>
            <p:ph type="body" idx="1"/>
          </p:nvPr>
        </p:nvSpPr>
        <p:spPr>
          <a:xfrm>
            <a:off x="1116450" y="1609100"/>
            <a:ext cx="6911100" cy="2999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a:lvl1pPr>
            <a:lvl2pPr marL="914400" lvl="1" indent="-317500" rtl="0">
              <a:lnSpc>
                <a:spcPct val="100000"/>
              </a:lnSpc>
              <a:spcBef>
                <a:spcPts val="100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71" name="Google Shape;71;p4"/>
          <p:cNvGrpSpPr/>
          <p:nvPr/>
        </p:nvGrpSpPr>
        <p:grpSpPr>
          <a:xfrm>
            <a:off x="-123950" y="-41775"/>
            <a:ext cx="1497256" cy="1464873"/>
            <a:chOff x="-76200" y="-76199"/>
            <a:chExt cx="1497256" cy="1464873"/>
          </a:xfrm>
        </p:grpSpPr>
        <p:sp>
          <p:nvSpPr>
            <p:cNvPr id="72" name="Google Shape;72;p4"/>
            <p:cNvSpPr/>
            <p:nvPr/>
          </p:nvSpPr>
          <p:spPr>
            <a:xfrm rot="10800000" flipH="1">
              <a:off x="-76200" y="-76199"/>
              <a:ext cx="1497256" cy="1464873"/>
            </a:xfrm>
            <a:custGeom>
              <a:avLst/>
              <a:gdLst/>
              <a:ahLst/>
              <a:cxnLst/>
              <a:rect l="l" t="t" r="r" b="b"/>
              <a:pathLst>
                <a:path w="33567" h="32841" extrusionOk="0">
                  <a:moveTo>
                    <a:pt x="0" y="1"/>
                  </a:moveTo>
                  <a:lnTo>
                    <a:pt x="0" y="32796"/>
                  </a:lnTo>
                  <a:lnTo>
                    <a:pt x="33567" y="32840"/>
                  </a:lnTo>
                  <a:cubicBezTo>
                    <a:pt x="33358" y="30630"/>
                    <a:pt x="32217" y="28523"/>
                    <a:pt x="30482" y="27140"/>
                  </a:cubicBezTo>
                  <a:cubicBezTo>
                    <a:pt x="26846" y="24240"/>
                    <a:pt x="21278" y="24715"/>
                    <a:pt x="17785" y="21644"/>
                  </a:cubicBezTo>
                  <a:cubicBezTo>
                    <a:pt x="15458" y="19600"/>
                    <a:pt x="14563" y="16429"/>
                    <a:pt x="13494" y="13522"/>
                  </a:cubicBezTo>
                  <a:cubicBezTo>
                    <a:pt x="12337" y="10374"/>
                    <a:pt x="10829" y="7303"/>
                    <a:pt x="8594" y="4803"/>
                  </a:cubicBezTo>
                  <a:cubicBezTo>
                    <a:pt x="6359" y="2301"/>
                    <a:pt x="3330" y="40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 name="Google Shape;73;p4"/>
            <p:cNvGrpSpPr/>
            <p:nvPr/>
          </p:nvGrpSpPr>
          <p:grpSpPr>
            <a:xfrm>
              <a:off x="219075" y="216575"/>
              <a:ext cx="276675" cy="189000"/>
              <a:chOff x="3405250" y="2055225"/>
              <a:chExt cx="276675" cy="189000"/>
            </a:xfrm>
          </p:grpSpPr>
          <p:sp>
            <p:nvSpPr>
              <p:cNvPr id="74" name="Google Shape;74;p4"/>
              <p:cNvSpPr/>
              <p:nvPr/>
            </p:nvSpPr>
            <p:spPr>
              <a:xfrm>
                <a:off x="3405250" y="2185150"/>
                <a:ext cx="104975" cy="59075"/>
              </a:xfrm>
              <a:custGeom>
                <a:avLst/>
                <a:gdLst/>
                <a:ahLst/>
                <a:cxnLst/>
                <a:rect l="l" t="t" r="r" b="b"/>
                <a:pathLst>
                  <a:path w="4199" h="2363" extrusionOk="0">
                    <a:moveTo>
                      <a:pt x="1493" y="1"/>
                    </a:moveTo>
                    <a:cubicBezTo>
                      <a:pt x="1479" y="1"/>
                      <a:pt x="1466" y="1"/>
                      <a:pt x="1452" y="1"/>
                    </a:cubicBezTo>
                    <a:cubicBezTo>
                      <a:pt x="1123" y="10"/>
                      <a:pt x="792" y="61"/>
                      <a:pt x="473" y="211"/>
                    </a:cubicBezTo>
                    <a:cubicBezTo>
                      <a:pt x="380" y="256"/>
                      <a:pt x="293" y="322"/>
                      <a:pt x="226" y="411"/>
                    </a:cubicBezTo>
                    <a:cubicBezTo>
                      <a:pt x="0" y="705"/>
                      <a:pt x="58" y="1124"/>
                      <a:pt x="351" y="1350"/>
                    </a:cubicBezTo>
                    <a:lnTo>
                      <a:pt x="391" y="1381"/>
                    </a:lnTo>
                    <a:cubicBezTo>
                      <a:pt x="641" y="1572"/>
                      <a:pt x="876" y="1695"/>
                      <a:pt x="1109" y="1810"/>
                    </a:cubicBezTo>
                    <a:cubicBezTo>
                      <a:pt x="1342" y="1920"/>
                      <a:pt x="1571" y="2012"/>
                      <a:pt x="1803" y="2092"/>
                    </a:cubicBezTo>
                    <a:cubicBezTo>
                      <a:pt x="2034" y="2173"/>
                      <a:pt x="2270" y="2239"/>
                      <a:pt x="2519" y="2288"/>
                    </a:cubicBezTo>
                    <a:cubicBezTo>
                      <a:pt x="2731" y="2329"/>
                      <a:pt x="2950" y="2362"/>
                      <a:pt x="3200" y="2362"/>
                    </a:cubicBezTo>
                    <a:cubicBezTo>
                      <a:pt x="3245" y="2362"/>
                      <a:pt x="3291" y="2361"/>
                      <a:pt x="3339" y="2359"/>
                    </a:cubicBezTo>
                    <a:lnTo>
                      <a:pt x="3403" y="2357"/>
                    </a:lnTo>
                    <a:cubicBezTo>
                      <a:pt x="3514" y="2351"/>
                      <a:pt x="3629" y="2319"/>
                      <a:pt x="3733" y="2257"/>
                    </a:cubicBezTo>
                    <a:cubicBezTo>
                      <a:pt x="4081" y="2054"/>
                      <a:pt x="4198" y="1609"/>
                      <a:pt x="3994" y="1260"/>
                    </a:cubicBezTo>
                    <a:cubicBezTo>
                      <a:pt x="3816" y="954"/>
                      <a:pt x="3567" y="727"/>
                      <a:pt x="3299" y="543"/>
                    </a:cubicBezTo>
                    <a:cubicBezTo>
                      <a:pt x="3028" y="359"/>
                      <a:pt x="2727" y="223"/>
                      <a:pt x="2416" y="134"/>
                    </a:cubicBezTo>
                    <a:cubicBezTo>
                      <a:pt x="2116" y="47"/>
                      <a:pt x="1807" y="1"/>
                      <a:pt x="1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3568250" y="2055225"/>
                <a:ext cx="113675" cy="62875"/>
              </a:xfrm>
              <a:custGeom>
                <a:avLst/>
                <a:gdLst/>
                <a:ahLst/>
                <a:cxnLst/>
                <a:rect l="l" t="t" r="r" b="b"/>
                <a:pathLst>
                  <a:path w="4547" h="2515" extrusionOk="0">
                    <a:moveTo>
                      <a:pt x="1085" y="1"/>
                    </a:moveTo>
                    <a:cubicBezTo>
                      <a:pt x="942" y="1"/>
                      <a:pt x="796" y="10"/>
                      <a:pt x="645" y="33"/>
                    </a:cubicBezTo>
                    <a:cubicBezTo>
                      <a:pt x="520" y="53"/>
                      <a:pt x="400" y="107"/>
                      <a:pt x="296" y="196"/>
                    </a:cubicBezTo>
                    <a:cubicBezTo>
                      <a:pt x="22" y="443"/>
                      <a:pt x="0" y="862"/>
                      <a:pt x="245" y="1137"/>
                    </a:cubicBezTo>
                    <a:cubicBezTo>
                      <a:pt x="489" y="1408"/>
                      <a:pt x="759" y="1603"/>
                      <a:pt x="1036" y="1776"/>
                    </a:cubicBezTo>
                    <a:cubicBezTo>
                      <a:pt x="1316" y="1945"/>
                      <a:pt x="1605" y="2085"/>
                      <a:pt x="1906" y="2200"/>
                    </a:cubicBezTo>
                    <a:cubicBezTo>
                      <a:pt x="2205" y="2316"/>
                      <a:pt x="2513" y="2405"/>
                      <a:pt x="2834" y="2459"/>
                    </a:cubicBezTo>
                    <a:cubicBezTo>
                      <a:pt x="3033" y="2491"/>
                      <a:pt x="3237" y="2514"/>
                      <a:pt x="3448" y="2514"/>
                    </a:cubicBezTo>
                    <a:cubicBezTo>
                      <a:pt x="3577" y="2514"/>
                      <a:pt x="3708" y="2506"/>
                      <a:pt x="3844" y="2486"/>
                    </a:cubicBezTo>
                    <a:cubicBezTo>
                      <a:pt x="3983" y="2467"/>
                      <a:pt x="4114" y="2407"/>
                      <a:pt x="4225" y="2307"/>
                    </a:cubicBezTo>
                    <a:cubicBezTo>
                      <a:pt x="4523" y="2038"/>
                      <a:pt x="4546" y="1581"/>
                      <a:pt x="4277" y="1283"/>
                    </a:cubicBezTo>
                    <a:cubicBezTo>
                      <a:pt x="4036" y="1013"/>
                      <a:pt x="3763" y="823"/>
                      <a:pt x="3481" y="661"/>
                    </a:cubicBezTo>
                    <a:cubicBezTo>
                      <a:pt x="3199" y="498"/>
                      <a:pt x="2904" y="369"/>
                      <a:pt x="2601" y="269"/>
                    </a:cubicBezTo>
                    <a:cubicBezTo>
                      <a:pt x="2297" y="167"/>
                      <a:pt x="1985" y="92"/>
                      <a:pt x="1662" y="44"/>
                    </a:cubicBezTo>
                    <a:cubicBezTo>
                      <a:pt x="1474" y="19"/>
                      <a:pt x="1283" y="1"/>
                      <a:pt x="10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 name="Google Shape;76;p4"/>
          <p:cNvGrpSpPr/>
          <p:nvPr/>
        </p:nvGrpSpPr>
        <p:grpSpPr>
          <a:xfrm>
            <a:off x="5780075" y="3565015"/>
            <a:ext cx="3487875" cy="1620259"/>
            <a:chOff x="5827825" y="3530591"/>
            <a:chExt cx="3487875" cy="1620259"/>
          </a:xfrm>
        </p:grpSpPr>
        <p:sp>
          <p:nvSpPr>
            <p:cNvPr id="77" name="Google Shape;77;p4"/>
            <p:cNvSpPr/>
            <p:nvPr/>
          </p:nvSpPr>
          <p:spPr>
            <a:xfrm rot="10800000" flipH="1">
              <a:off x="6166525" y="3530591"/>
              <a:ext cx="3129917" cy="1612910"/>
            </a:xfrm>
            <a:custGeom>
              <a:avLst/>
              <a:gdLst/>
              <a:ahLst/>
              <a:cxnLst/>
              <a:rect l="l" t="t" r="r" b="b"/>
              <a:pathLst>
                <a:path w="40045" h="20636" extrusionOk="0">
                  <a:moveTo>
                    <a:pt x="1" y="1"/>
                  </a:moveTo>
                  <a:cubicBezTo>
                    <a:pt x="1861" y="119"/>
                    <a:pt x="4200" y="1240"/>
                    <a:pt x="5578" y="2495"/>
                  </a:cubicBezTo>
                  <a:cubicBezTo>
                    <a:pt x="6956" y="3750"/>
                    <a:pt x="8040" y="5287"/>
                    <a:pt x="9143" y="6790"/>
                  </a:cubicBezTo>
                  <a:cubicBezTo>
                    <a:pt x="10568" y="8727"/>
                    <a:pt x="12063" y="10649"/>
                    <a:pt x="13945" y="12146"/>
                  </a:cubicBezTo>
                  <a:cubicBezTo>
                    <a:pt x="15794" y="13617"/>
                    <a:pt x="18070" y="14663"/>
                    <a:pt x="20430" y="14663"/>
                  </a:cubicBezTo>
                  <a:cubicBezTo>
                    <a:pt x="20472" y="14663"/>
                    <a:pt x="20514" y="14663"/>
                    <a:pt x="20556" y="14662"/>
                  </a:cubicBezTo>
                  <a:cubicBezTo>
                    <a:pt x="22596" y="14630"/>
                    <a:pt x="24536" y="13828"/>
                    <a:pt x="26417" y="13034"/>
                  </a:cubicBezTo>
                  <a:cubicBezTo>
                    <a:pt x="28297" y="12240"/>
                    <a:pt x="30232" y="11431"/>
                    <a:pt x="32273" y="11382"/>
                  </a:cubicBezTo>
                  <a:cubicBezTo>
                    <a:pt x="32325" y="11381"/>
                    <a:pt x="32377" y="11381"/>
                    <a:pt x="32429" y="11381"/>
                  </a:cubicBezTo>
                  <a:cubicBezTo>
                    <a:pt x="34424" y="11381"/>
                    <a:pt x="36535" y="12274"/>
                    <a:pt x="37417" y="14059"/>
                  </a:cubicBezTo>
                  <a:cubicBezTo>
                    <a:pt x="37952" y="15142"/>
                    <a:pt x="37975" y="16395"/>
                    <a:pt x="38214" y="17577"/>
                  </a:cubicBezTo>
                  <a:cubicBezTo>
                    <a:pt x="38454" y="18760"/>
                    <a:pt x="38911" y="20217"/>
                    <a:pt x="40044" y="20635"/>
                  </a:cubicBezTo>
                  <a:lnTo>
                    <a:pt x="400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a:off x="5827825" y="4098600"/>
              <a:ext cx="3487875" cy="1052250"/>
            </a:xfrm>
            <a:custGeom>
              <a:avLst/>
              <a:gdLst/>
              <a:ahLst/>
              <a:cxnLst/>
              <a:rect l="l" t="t" r="r" b="b"/>
              <a:pathLst>
                <a:path w="139515" h="42090" extrusionOk="0">
                  <a:moveTo>
                    <a:pt x="0" y="42090"/>
                  </a:moveTo>
                  <a:cubicBezTo>
                    <a:pt x="10396" y="33294"/>
                    <a:pt x="23921" y="27677"/>
                    <a:pt x="37381" y="25608"/>
                  </a:cubicBezTo>
                  <a:cubicBezTo>
                    <a:pt x="56830" y="22619"/>
                    <a:pt x="76574" y="30395"/>
                    <a:pt x="96248" y="30023"/>
                  </a:cubicBezTo>
                  <a:cubicBezTo>
                    <a:pt x="113799" y="29691"/>
                    <a:pt x="139515" y="17554"/>
                    <a:pt x="139515" y="0"/>
                  </a:cubicBezTo>
                </a:path>
              </a:pathLst>
            </a:custGeom>
            <a:noFill/>
            <a:ln w="9525" cap="flat" cmpd="sng">
              <a:solidFill>
                <a:schemeClr val="accent2"/>
              </a:solidFill>
              <a:prstDash val="solid"/>
              <a:round/>
              <a:headEnd type="none" w="med" len="med"/>
              <a:tailEnd type="none" w="med" len="med"/>
            </a:ln>
          </p:spPr>
        </p:sp>
      </p:grpSp>
      <p:sp>
        <p:nvSpPr>
          <p:cNvPr id="79" name="Google Shape;79;p4"/>
          <p:cNvSpPr txBox="1">
            <a:spLocks noGrp="1"/>
          </p:cNvSpPr>
          <p:nvPr>
            <p:ph type="title"/>
          </p:nvPr>
        </p:nvSpPr>
        <p:spPr>
          <a:xfrm>
            <a:off x="717725" y="387100"/>
            <a:ext cx="7708500" cy="1052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6"/>
              </a:buClr>
              <a:buSzPts val="3000"/>
              <a:buFont typeface="Short Stack"/>
              <a:buNone/>
              <a:defRPr b="1">
                <a:solidFill>
                  <a:schemeClr val="accent6"/>
                </a:solidFill>
                <a:latin typeface="Short Stack"/>
                <a:ea typeface="Short Stack"/>
                <a:cs typeface="Short Stack"/>
                <a:sym typeface="Short Stack"/>
              </a:defRPr>
            </a:lvl1pPr>
            <a:lvl2pPr lvl="1" algn="ctr" rtl="0">
              <a:spcBef>
                <a:spcPts val="0"/>
              </a:spcBef>
              <a:spcAft>
                <a:spcPts val="0"/>
              </a:spcAft>
              <a:buClr>
                <a:schemeClr val="dk1"/>
              </a:buClr>
              <a:buSzPts val="3000"/>
              <a:buFont typeface="Short Stack"/>
              <a:buNone/>
              <a:defRPr sz="3000">
                <a:solidFill>
                  <a:schemeClr val="dk1"/>
                </a:solidFill>
                <a:latin typeface="Short Stack"/>
                <a:ea typeface="Short Stack"/>
                <a:cs typeface="Short Stack"/>
                <a:sym typeface="Short Stack"/>
              </a:defRPr>
            </a:lvl2pPr>
            <a:lvl3pPr lvl="2" algn="ctr" rtl="0">
              <a:spcBef>
                <a:spcPts val="0"/>
              </a:spcBef>
              <a:spcAft>
                <a:spcPts val="0"/>
              </a:spcAft>
              <a:buClr>
                <a:schemeClr val="dk1"/>
              </a:buClr>
              <a:buSzPts val="3000"/>
              <a:buFont typeface="Short Stack"/>
              <a:buNone/>
              <a:defRPr sz="3000">
                <a:solidFill>
                  <a:schemeClr val="dk1"/>
                </a:solidFill>
                <a:latin typeface="Short Stack"/>
                <a:ea typeface="Short Stack"/>
                <a:cs typeface="Short Stack"/>
                <a:sym typeface="Short Stack"/>
              </a:defRPr>
            </a:lvl3pPr>
            <a:lvl4pPr lvl="3" algn="ctr" rtl="0">
              <a:spcBef>
                <a:spcPts val="0"/>
              </a:spcBef>
              <a:spcAft>
                <a:spcPts val="0"/>
              </a:spcAft>
              <a:buClr>
                <a:schemeClr val="dk1"/>
              </a:buClr>
              <a:buSzPts val="3000"/>
              <a:buFont typeface="Short Stack"/>
              <a:buNone/>
              <a:defRPr sz="3000">
                <a:solidFill>
                  <a:schemeClr val="dk1"/>
                </a:solidFill>
                <a:latin typeface="Short Stack"/>
                <a:ea typeface="Short Stack"/>
                <a:cs typeface="Short Stack"/>
                <a:sym typeface="Short Stack"/>
              </a:defRPr>
            </a:lvl4pPr>
            <a:lvl5pPr lvl="4" algn="ctr" rtl="0">
              <a:spcBef>
                <a:spcPts val="0"/>
              </a:spcBef>
              <a:spcAft>
                <a:spcPts val="0"/>
              </a:spcAft>
              <a:buClr>
                <a:schemeClr val="dk1"/>
              </a:buClr>
              <a:buSzPts val="3000"/>
              <a:buFont typeface="Short Stack"/>
              <a:buNone/>
              <a:defRPr sz="3000">
                <a:solidFill>
                  <a:schemeClr val="dk1"/>
                </a:solidFill>
                <a:latin typeface="Short Stack"/>
                <a:ea typeface="Short Stack"/>
                <a:cs typeface="Short Stack"/>
                <a:sym typeface="Short Stack"/>
              </a:defRPr>
            </a:lvl5pPr>
            <a:lvl6pPr lvl="5" algn="ctr" rtl="0">
              <a:spcBef>
                <a:spcPts val="0"/>
              </a:spcBef>
              <a:spcAft>
                <a:spcPts val="0"/>
              </a:spcAft>
              <a:buClr>
                <a:schemeClr val="dk1"/>
              </a:buClr>
              <a:buSzPts val="3000"/>
              <a:buFont typeface="Short Stack"/>
              <a:buNone/>
              <a:defRPr sz="3000">
                <a:solidFill>
                  <a:schemeClr val="dk1"/>
                </a:solidFill>
                <a:latin typeface="Short Stack"/>
                <a:ea typeface="Short Stack"/>
                <a:cs typeface="Short Stack"/>
                <a:sym typeface="Short Stack"/>
              </a:defRPr>
            </a:lvl6pPr>
            <a:lvl7pPr lvl="6" algn="ctr" rtl="0">
              <a:spcBef>
                <a:spcPts val="0"/>
              </a:spcBef>
              <a:spcAft>
                <a:spcPts val="0"/>
              </a:spcAft>
              <a:buClr>
                <a:schemeClr val="dk1"/>
              </a:buClr>
              <a:buSzPts val="3000"/>
              <a:buFont typeface="Short Stack"/>
              <a:buNone/>
              <a:defRPr sz="3000">
                <a:solidFill>
                  <a:schemeClr val="dk1"/>
                </a:solidFill>
                <a:latin typeface="Short Stack"/>
                <a:ea typeface="Short Stack"/>
                <a:cs typeface="Short Stack"/>
                <a:sym typeface="Short Stack"/>
              </a:defRPr>
            </a:lvl7pPr>
            <a:lvl8pPr lvl="7" algn="ctr" rtl="0">
              <a:spcBef>
                <a:spcPts val="0"/>
              </a:spcBef>
              <a:spcAft>
                <a:spcPts val="0"/>
              </a:spcAft>
              <a:buClr>
                <a:schemeClr val="dk1"/>
              </a:buClr>
              <a:buSzPts val="3000"/>
              <a:buFont typeface="Short Stack"/>
              <a:buNone/>
              <a:defRPr sz="3000">
                <a:solidFill>
                  <a:schemeClr val="dk1"/>
                </a:solidFill>
                <a:latin typeface="Short Stack"/>
                <a:ea typeface="Short Stack"/>
                <a:cs typeface="Short Stack"/>
                <a:sym typeface="Short Stack"/>
              </a:defRPr>
            </a:lvl8pPr>
            <a:lvl9pPr lvl="8" algn="ctr" rtl="0">
              <a:spcBef>
                <a:spcPts val="0"/>
              </a:spcBef>
              <a:spcAft>
                <a:spcPts val="0"/>
              </a:spcAft>
              <a:buClr>
                <a:schemeClr val="dk1"/>
              </a:buClr>
              <a:buSzPts val="3000"/>
              <a:buFont typeface="Short Stack"/>
              <a:buNone/>
              <a:defRPr sz="3000">
                <a:solidFill>
                  <a:schemeClr val="dk1"/>
                </a:solidFill>
                <a:latin typeface="Short Stack"/>
                <a:ea typeface="Short Stack"/>
                <a:cs typeface="Short Stack"/>
                <a:sym typeface="Short Stack"/>
              </a:defRPr>
            </a:lvl9pPr>
          </a:lstStyle>
          <a:p>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0"/>
        <p:cNvGrpSpPr/>
        <p:nvPr/>
      </p:nvGrpSpPr>
      <p:grpSpPr>
        <a:xfrm>
          <a:off x="0" y="0"/>
          <a:ext cx="0" cy="0"/>
          <a:chOff x="0" y="0"/>
          <a:chExt cx="0" cy="0"/>
        </a:xfrm>
      </p:grpSpPr>
      <p:sp>
        <p:nvSpPr>
          <p:cNvPr id="81" name="Google Shape;81;p5"/>
          <p:cNvSpPr/>
          <p:nvPr/>
        </p:nvSpPr>
        <p:spPr>
          <a:xfrm>
            <a:off x="7751630" y="-42950"/>
            <a:ext cx="1392405" cy="3010727"/>
          </a:xfrm>
          <a:custGeom>
            <a:avLst/>
            <a:gdLst/>
            <a:ahLst/>
            <a:cxnLst/>
            <a:rect l="l" t="t" r="r" b="b"/>
            <a:pathLst>
              <a:path w="30712" h="66407" extrusionOk="0">
                <a:moveTo>
                  <a:pt x="1" y="0"/>
                </a:moveTo>
                <a:lnTo>
                  <a:pt x="1" y="0"/>
                </a:lnTo>
                <a:cubicBezTo>
                  <a:pt x="6629" y="5401"/>
                  <a:pt x="10846" y="13654"/>
                  <a:pt x="11344" y="22189"/>
                </a:cubicBezTo>
                <a:cubicBezTo>
                  <a:pt x="11650" y="27451"/>
                  <a:pt x="10611" y="32717"/>
                  <a:pt x="10855" y="37983"/>
                </a:cubicBezTo>
                <a:cubicBezTo>
                  <a:pt x="11419" y="50163"/>
                  <a:pt x="19469" y="61687"/>
                  <a:pt x="30711" y="66407"/>
                </a:cubicBezTo>
                <a:lnTo>
                  <a:pt x="30711" y="551"/>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p:nvPr/>
        </p:nvSpPr>
        <p:spPr>
          <a:xfrm>
            <a:off x="8216325" y="-287400"/>
            <a:ext cx="972700" cy="2888625"/>
          </a:xfrm>
          <a:custGeom>
            <a:avLst/>
            <a:gdLst/>
            <a:ahLst/>
            <a:cxnLst/>
            <a:rect l="l" t="t" r="r" b="b"/>
            <a:pathLst>
              <a:path w="38908" h="115545" extrusionOk="0">
                <a:moveTo>
                  <a:pt x="0" y="0"/>
                </a:moveTo>
                <a:cubicBezTo>
                  <a:pt x="0" y="25343"/>
                  <a:pt x="18300" y="47288"/>
                  <a:pt x="28592" y="70447"/>
                </a:cubicBezTo>
                <a:cubicBezTo>
                  <a:pt x="34855" y="84539"/>
                  <a:pt x="38908" y="100124"/>
                  <a:pt x="38908" y="115545"/>
                </a:cubicBezTo>
              </a:path>
            </a:pathLst>
          </a:custGeom>
          <a:noFill/>
          <a:ln w="9525" cap="flat" cmpd="sng">
            <a:solidFill>
              <a:schemeClr val="accent2"/>
            </a:solidFill>
            <a:prstDash val="solid"/>
            <a:round/>
            <a:headEnd type="none" w="med" len="med"/>
            <a:tailEnd type="none" w="med" len="med"/>
          </a:ln>
        </p:spPr>
      </p:sp>
      <p:sp>
        <p:nvSpPr>
          <p:cNvPr id="83" name="Google Shape;83;p5"/>
          <p:cNvSpPr/>
          <p:nvPr/>
        </p:nvSpPr>
        <p:spPr>
          <a:xfrm>
            <a:off x="0" y="0"/>
            <a:ext cx="2847556" cy="2124017"/>
          </a:xfrm>
          <a:custGeom>
            <a:avLst/>
            <a:gdLst/>
            <a:ahLst/>
            <a:cxnLst/>
            <a:rect l="l" t="t" r="r" b="b"/>
            <a:pathLst>
              <a:path w="33669" h="25114" extrusionOk="0">
                <a:moveTo>
                  <a:pt x="1" y="0"/>
                </a:moveTo>
                <a:lnTo>
                  <a:pt x="1" y="25047"/>
                </a:lnTo>
                <a:cubicBezTo>
                  <a:pt x="248" y="25092"/>
                  <a:pt x="495" y="25114"/>
                  <a:pt x="740" y="25114"/>
                </a:cubicBezTo>
                <a:cubicBezTo>
                  <a:pt x="3303" y="25114"/>
                  <a:pt x="5757" y="22776"/>
                  <a:pt x="7329" y="20668"/>
                </a:cubicBezTo>
                <a:cubicBezTo>
                  <a:pt x="9052" y="18358"/>
                  <a:pt x="10527" y="15650"/>
                  <a:pt x="13090" y="14351"/>
                </a:cubicBezTo>
                <a:cubicBezTo>
                  <a:pt x="14655" y="13556"/>
                  <a:pt x="16445" y="13390"/>
                  <a:pt x="18173" y="13097"/>
                </a:cubicBezTo>
                <a:cubicBezTo>
                  <a:pt x="21535" y="12528"/>
                  <a:pt x="24857" y="11406"/>
                  <a:pt x="27610" y="9382"/>
                </a:cubicBezTo>
                <a:cubicBezTo>
                  <a:pt x="30362" y="7357"/>
                  <a:pt x="33115" y="3385"/>
                  <a:pt x="336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a:off x="-45375" y="3835500"/>
            <a:ext cx="2191597" cy="1356381"/>
          </a:xfrm>
          <a:custGeom>
            <a:avLst/>
            <a:gdLst/>
            <a:ahLst/>
            <a:cxnLst/>
            <a:rect l="l" t="t" r="r" b="b"/>
            <a:pathLst>
              <a:path w="34739" h="21500" extrusionOk="0">
                <a:moveTo>
                  <a:pt x="0" y="1"/>
                </a:moveTo>
                <a:lnTo>
                  <a:pt x="0" y="21500"/>
                </a:lnTo>
                <a:lnTo>
                  <a:pt x="34738" y="21500"/>
                </a:lnTo>
                <a:cubicBezTo>
                  <a:pt x="32561" y="18004"/>
                  <a:pt x="27933" y="17078"/>
                  <a:pt x="23822" y="16837"/>
                </a:cubicBezTo>
                <a:cubicBezTo>
                  <a:pt x="19710" y="16597"/>
                  <a:pt x="15235" y="16593"/>
                  <a:pt x="12005" y="14038"/>
                </a:cubicBezTo>
                <a:cubicBezTo>
                  <a:pt x="9541" y="12087"/>
                  <a:pt x="8308" y="9022"/>
                  <a:pt x="6817" y="6255"/>
                </a:cubicBezTo>
                <a:cubicBezTo>
                  <a:pt x="5327" y="3488"/>
                  <a:pt x="3098" y="53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5"/>
          <p:cNvGrpSpPr/>
          <p:nvPr/>
        </p:nvGrpSpPr>
        <p:grpSpPr>
          <a:xfrm>
            <a:off x="1710936" y="150989"/>
            <a:ext cx="612132" cy="572710"/>
            <a:chOff x="3145550" y="2696550"/>
            <a:chExt cx="446975" cy="418250"/>
          </a:xfrm>
        </p:grpSpPr>
        <p:sp>
          <p:nvSpPr>
            <p:cNvPr id="86" name="Google Shape;86;p5"/>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 name="Google Shape;93;p5"/>
          <p:cNvGrpSpPr/>
          <p:nvPr/>
        </p:nvGrpSpPr>
        <p:grpSpPr>
          <a:xfrm rot="1921746">
            <a:off x="8224113" y="1506986"/>
            <a:ext cx="1003348" cy="815185"/>
            <a:chOff x="2763250" y="3099175"/>
            <a:chExt cx="568025" cy="461500"/>
          </a:xfrm>
        </p:grpSpPr>
        <p:sp>
          <p:nvSpPr>
            <p:cNvPr id="94" name="Google Shape;94;p5"/>
            <p:cNvSpPr/>
            <p:nvPr/>
          </p:nvSpPr>
          <p:spPr>
            <a:xfrm>
              <a:off x="2954500" y="3099175"/>
              <a:ext cx="92250" cy="83100"/>
            </a:xfrm>
            <a:custGeom>
              <a:avLst/>
              <a:gdLst/>
              <a:ahLst/>
              <a:cxnLst/>
              <a:rect l="l" t="t" r="r" b="b"/>
              <a:pathLst>
                <a:path w="3690" h="3324" extrusionOk="0">
                  <a:moveTo>
                    <a:pt x="428" y="1"/>
                  </a:moveTo>
                  <a:cubicBezTo>
                    <a:pt x="363" y="1"/>
                    <a:pt x="298" y="17"/>
                    <a:pt x="240" y="52"/>
                  </a:cubicBezTo>
                  <a:cubicBezTo>
                    <a:pt x="62" y="157"/>
                    <a:pt x="1" y="386"/>
                    <a:pt x="106" y="564"/>
                  </a:cubicBezTo>
                  <a:cubicBezTo>
                    <a:pt x="642" y="1432"/>
                    <a:pt x="1374" y="2140"/>
                    <a:pt x="2180" y="2753"/>
                  </a:cubicBezTo>
                  <a:cubicBezTo>
                    <a:pt x="2451" y="2952"/>
                    <a:pt x="2734" y="3139"/>
                    <a:pt x="3051" y="3285"/>
                  </a:cubicBezTo>
                  <a:cubicBezTo>
                    <a:pt x="3105" y="3310"/>
                    <a:pt x="3165" y="3323"/>
                    <a:pt x="3225" y="3323"/>
                  </a:cubicBezTo>
                  <a:cubicBezTo>
                    <a:pt x="3295" y="3323"/>
                    <a:pt x="3366" y="3306"/>
                    <a:pt x="3430" y="3268"/>
                  </a:cubicBezTo>
                  <a:cubicBezTo>
                    <a:pt x="3625" y="3155"/>
                    <a:pt x="3690" y="2904"/>
                    <a:pt x="3576" y="2710"/>
                  </a:cubicBezTo>
                  <a:cubicBezTo>
                    <a:pt x="2838" y="1571"/>
                    <a:pt x="1787" y="660"/>
                    <a:pt x="587" y="35"/>
                  </a:cubicBezTo>
                  <a:cubicBezTo>
                    <a:pt x="537" y="13"/>
                    <a:pt x="483" y="1"/>
                    <a:pt x="4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p:nvPr/>
          </p:nvSpPr>
          <p:spPr>
            <a:xfrm>
              <a:off x="2994475" y="3240700"/>
              <a:ext cx="51325" cy="42900"/>
            </a:xfrm>
            <a:custGeom>
              <a:avLst/>
              <a:gdLst/>
              <a:ahLst/>
              <a:cxnLst/>
              <a:rect l="l" t="t" r="r" b="b"/>
              <a:pathLst>
                <a:path w="2053" h="1716" extrusionOk="0">
                  <a:moveTo>
                    <a:pt x="476" y="1"/>
                  </a:moveTo>
                  <a:cubicBezTo>
                    <a:pt x="221" y="1"/>
                    <a:pt x="1" y="243"/>
                    <a:pt x="54" y="506"/>
                  </a:cubicBezTo>
                  <a:cubicBezTo>
                    <a:pt x="207" y="1171"/>
                    <a:pt x="821" y="1710"/>
                    <a:pt x="1512" y="1716"/>
                  </a:cubicBezTo>
                  <a:cubicBezTo>
                    <a:pt x="1828" y="1710"/>
                    <a:pt x="2052" y="1365"/>
                    <a:pt x="1926" y="1073"/>
                  </a:cubicBezTo>
                  <a:cubicBezTo>
                    <a:pt x="1861" y="906"/>
                    <a:pt x="1766" y="772"/>
                    <a:pt x="1670" y="660"/>
                  </a:cubicBezTo>
                  <a:cubicBezTo>
                    <a:pt x="1370" y="332"/>
                    <a:pt x="1016" y="103"/>
                    <a:pt x="569" y="12"/>
                  </a:cubicBezTo>
                  <a:cubicBezTo>
                    <a:pt x="538" y="4"/>
                    <a:pt x="506" y="1"/>
                    <a:pt x="4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
            <p:cNvSpPr/>
            <p:nvPr/>
          </p:nvSpPr>
          <p:spPr>
            <a:xfrm>
              <a:off x="3095200" y="3223075"/>
              <a:ext cx="82225" cy="54400"/>
            </a:xfrm>
            <a:custGeom>
              <a:avLst/>
              <a:gdLst/>
              <a:ahLst/>
              <a:cxnLst/>
              <a:rect l="l" t="t" r="r" b="b"/>
              <a:pathLst>
                <a:path w="3289" h="2176" extrusionOk="0">
                  <a:moveTo>
                    <a:pt x="481" y="0"/>
                  </a:moveTo>
                  <a:cubicBezTo>
                    <a:pt x="223" y="0"/>
                    <a:pt x="0" y="290"/>
                    <a:pt x="128" y="548"/>
                  </a:cubicBezTo>
                  <a:cubicBezTo>
                    <a:pt x="243" y="803"/>
                    <a:pt x="412" y="1016"/>
                    <a:pt x="596" y="1211"/>
                  </a:cubicBezTo>
                  <a:cubicBezTo>
                    <a:pt x="1152" y="1766"/>
                    <a:pt x="1899" y="2175"/>
                    <a:pt x="2701" y="2175"/>
                  </a:cubicBezTo>
                  <a:cubicBezTo>
                    <a:pt x="2717" y="2175"/>
                    <a:pt x="2734" y="2175"/>
                    <a:pt x="2750" y="2175"/>
                  </a:cubicBezTo>
                  <a:cubicBezTo>
                    <a:pt x="3106" y="2169"/>
                    <a:pt x="3289" y="1690"/>
                    <a:pt x="3018" y="1451"/>
                  </a:cubicBezTo>
                  <a:cubicBezTo>
                    <a:pt x="2832" y="1273"/>
                    <a:pt x="2635" y="1132"/>
                    <a:pt x="2443" y="1002"/>
                  </a:cubicBezTo>
                  <a:cubicBezTo>
                    <a:pt x="1853" y="623"/>
                    <a:pt x="1281" y="279"/>
                    <a:pt x="616" y="28"/>
                  </a:cubicBezTo>
                  <a:cubicBezTo>
                    <a:pt x="571" y="9"/>
                    <a:pt x="525" y="0"/>
                    <a:pt x="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5"/>
            <p:cNvSpPr/>
            <p:nvPr/>
          </p:nvSpPr>
          <p:spPr>
            <a:xfrm>
              <a:off x="3154350" y="3354600"/>
              <a:ext cx="87275" cy="49425"/>
            </a:xfrm>
            <a:custGeom>
              <a:avLst/>
              <a:gdLst/>
              <a:ahLst/>
              <a:cxnLst/>
              <a:rect l="l" t="t" r="r" b="b"/>
              <a:pathLst>
                <a:path w="3491" h="1977" extrusionOk="0">
                  <a:moveTo>
                    <a:pt x="962" y="1"/>
                  </a:moveTo>
                  <a:cubicBezTo>
                    <a:pt x="892" y="1"/>
                    <a:pt x="820" y="19"/>
                    <a:pt x="756" y="57"/>
                  </a:cubicBezTo>
                  <a:cubicBezTo>
                    <a:pt x="1" y="620"/>
                    <a:pt x="1810" y="1721"/>
                    <a:pt x="2302" y="1844"/>
                  </a:cubicBezTo>
                  <a:cubicBezTo>
                    <a:pt x="2491" y="1893"/>
                    <a:pt x="2722" y="1976"/>
                    <a:pt x="2939" y="1976"/>
                  </a:cubicBezTo>
                  <a:cubicBezTo>
                    <a:pt x="3062" y="1976"/>
                    <a:pt x="3180" y="1950"/>
                    <a:pt x="3285" y="1874"/>
                  </a:cubicBezTo>
                  <a:cubicBezTo>
                    <a:pt x="3467" y="1723"/>
                    <a:pt x="3490" y="1454"/>
                    <a:pt x="3339" y="1272"/>
                  </a:cubicBezTo>
                  <a:cubicBezTo>
                    <a:pt x="3184" y="1084"/>
                    <a:pt x="3007" y="940"/>
                    <a:pt x="2829" y="807"/>
                  </a:cubicBezTo>
                  <a:cubicBezTo>
                    <a:pt x="2279" y="424"/>
                    <a:pt x="1693" y="125"/>
                    <a:pt x="1021" y="5"/>
                  </a:cubicBezTo>
                  <a:cubicBezTo>
                    <a:pt x="1002" y="2"/>
                    <a:pt x="982" y="1"/>
                    <a:pt x="9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5"/>
            <p:cNvSpPr/>
            <p:nvPr/>
          </p:nvSpPr>
          <p:spPr>
            <a:xfrm>
              <a:off x="2763250" y="3164300"/>
              <a:ext cx="73225" cy="51400"/>
            </a:xfrm>
            <a:custGeom>
              <a:avLst/>
              <a:gdLst/>
              <a:ahLst/>
              <a:cxnLst/>
              <a:rect l="l" t="t" r="r" b="b"/>
              <a:pathLst>
                <a:path w="2929" h="2056" extrusionOk="0">
                  <a:moveTo>
                    <a:pt x="949" y="1"/>
                  </a:moveTo>
                  <a:cubicBezTo>
                    <a:pt x="906" y="1"/>
                    <a:pt x="863" y="7"/>
                    <a:pt x="821" y="20"/>
                  </a:cubicBezTo>
                  <a:cubicBezTo>
                    <a:pt x="1" y="387"/>
                    <a:pt x="1195" y="1573"/>
                    <a:pt x="1629" y="1819"/>
                  </a:cubicBezTo>
                  <a:cubicBezTo>
                    <a:pt x="1807" y="1917"/>
                    <a:pt x="2033" y="2056"/>
                    <a:pt x="2261" y="2056"/>
                  </a:cubicBezTo>
                  <a:cubicBezTo>
                    <a:pt x="2308" y="2056"/>
                    <a:pt x="2355" y="2050"/>
                    <a:pt x="2402" y="2036"/>
                  </a:cubicBezTo>
                  <a:cubicBezTo>
                    <a:pt x="2928" y="1842"/>
                    <a:pt x="2657" y="1259"/>
                    <a:pt x="2411" y="958"/>
                  </a:cubicBezTo>
                  <a:cubicBezTo>
                    <a:pt x="2055" y="510"/>
                    <a:pt x="1600" y="154"/>
                    <a:pt x="1034" y="10"/>
                  </a:cubicBezTo>
                  <a:cubicBezTo>
                    <a:pt x="1007" y="4"/>
                    <a:pt x="978" y="1"/>
                    <a:pt x="9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5"/>
            <p:cNvSpPr/>
            <p:nvPr/>
          </p:nvSpPr>
          <p:spPr>
            <a:xfrm>
              <a:off x="2939350" y="3373550"/>
              <a:ext cx="89275" cy="61250"/>
            </a:xfrm>
            <a:custGeom>
              <a:avLst/>
              <a:gdLst/>
              <a:ahLst/>
              <a:cxnLst/>
              <a:rect l="l" t="t" r="r" b="b"/>
              <a:pathLst>
                <a:path w="3571" h="2450" extrusionOk="0">
                  <a:moveTo>
                    <a:pt x="994" y="1"/>
                  </a:moveTo>
                  <a:cubicBezTo>
                    <a:pt x="941" y="1"/>
                    <a:pt x="887" y="12"/>
                    <a:pt x="835" y="36"/>
                  </a:cubicBezTo>
                  <a:cubicBezTo>
                    <a:pt x="0" y="488"/>
                    <a:pt x="1805" y="1972"/>
                    <a:pt x="2271" y="2171"/>
                  </a:cubicBezTo>
                  <a:cubicBezTo>
                    <a:pt x="2503" y="2271"/>
                    <a:pt x="2789" y="2449"/>
                    <a:pt x="3062" y="2449"/>
                  </a:cubicBezTo>
                  <a:cubicBezTo>
                    <a:pt x="3151" y="2449"/>
                    <a:pt x="3238" y="2431"/>
                    <a:pt x="3321" y="2385"/>
                  </a:cubicBezTo>
                  <a:cubicBezTo>
                    <a:pt x="3517" y="2257"/>
                    <a:pt x="3571" y="1995"/>
                    <a:pt x="3443" y="1802"/>
                  </a:cubicBezTo>
                  <a:cubicBezTo>
                    <a:pt x="3298" y="1580"/>
                    <a:pt x="3128" y="1399"/>
                    <a:pt x="2953" y="1227"/>
                  </a:cubicBezTo>
                  <a:cubicBezTo>
                    <a:pt x="2412" y="727"/>
                    <a:pt x="1827" y="296"/>
                    <a:pt x="1129" y="26"/>
                  </a:cubicBezTo>
                  <a:cubicBezTo>
                    <a:pt x="1086" y="9"/>
                    <a:pt x="1040"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5"/>
            <p:cNvSpPr/>
            <p:nvPr/>
          </p:nvSpPr>
          <p:spPr>
            <a:xfrm>
              <a:off x="3240125" y="3507025"/>
              <a:ext cx="91150" cy="53650"/>
            </a:xfrm>
            <a:custGeom>
              <a:avLst/>
              <a:gdLst/>
              <a:ahLst/>
              <a:cxnLst/>
              <a:rect l="l" t="t" r="r" b="b"/>
              <a:pathLst>
                <a:path w="3646" h="2146" extrusionOk="0">
                  <a:moveTo>
                    <a:pt x="847" y="1"/>
                  </a:moveTo>
                  <a:cubicBezTo>
                    <a:pt x="778" y="1"/>
                    <a:pt x="708" y="18"/>
                    <a:pt x="646" y="56"/>
                  </a:cubicBezTo>
                  <a:cubicBezTo>
                    <a:pt x="0" y="526"/>
                    <a:pt x="1294" y="1415"/>
                    <a:pt x="1677" y="1655"/>
                  </a:cubicBezTo>
                  <a:cubicBezTo>
                    <a:pt x="2135" y="1923"/>
                    <a:pt x="2628" y="2122"/>
                    <a:pt x="3170" y="2145"/>
                  </a:cubicBezTo>
                  <a:cubicBezTo>
                    <a:pt x="3174" y="2145"/>
                    <a:pt x="3178" y="2145"/>
                    <a:pt x="3182" y="2145"/>
                  </a:cubicBezTo>
                  <a:cubicBezTo>
                    <a:pt x="3284" y="2145"/>
                    <a:pt x="3387" y="2108"/>
                    <a:pt x="3468" y="2032"/>
                  </a:cubicBezTo>
                  <a:cubicBezTo>
                    <a:pt x="3640" y="1872"/>
                    <a:pt x="3645" y="1601"/>
                    <a:pt x="3482" y="1431"/>
                  </a:cubicBezTo>
                  <a:cubicBezTo>
                    <a:pt x="2766" y="742"/>
                    <a:pt x="1893" y="280"/>
                    <a:pt x="938" y="11"/>
                  </a:cubicBezTo>
                  <a:cubicBezTo>
                    <a:pt x="908" y="4"/>
                    <a:pt x="878" y="1"/>
                    <a:pt x="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5"/>
          <p:cNvSpPr/>
          <p:nvPr/>
        </p:nvSpPr>
        <p:spPr>
          <a:xfrm>
            <a:off x="-103175" y="-294750"/>
            <a:ext cx="1658950" cy="2011700"/>
          </a:xfrm>
          <a:custGeom>
            <a:avLst/>
            <a:gdLst/>
            <a:ahLst/>
            <a:cxnLst/>
            <a:rect l="l" t="t" r="r" b="b"/>
            <a:pathLst>
              <a:path w="66358" h="80468" extrusionOk="0">
                <a:moveTo>
                  <a:pt x="62489" y="0"/>
                </a:moveTo>
                <a:cubicBezTo>
                  <a:pt x="68431" y="13068"/>
                  <a:pt x="68032" y="33338"/>
                  <a:pt x="57183" y="42739"/>
                </a:cubicBezTo>
                <a:cubicBezTo>
                  <a:pt x="49626" y="49287"/>
                  <a:pt x="38873" y="50819"/>
                  <a:pt x="29476" y="54235"/>
                </a:cubicBezTo>
                <a:cubicBezTo>
                  <a:pt x="17115" y="58729"/>
                  <a:pt x="3193" y="67708"/>
                  <a:pt x="0" y="80468"/>
                </a:cubicBezTo>
              </a:path>
            </a:pathLst>
          </a:custGeom>
          <a:noFill/>
          <a:ln w="9525" cap="flat" cmpd="sng">
            <a:solidFill>
              <a:schemeClr val="accent2"/>
            </a:solidFill>
            <a:prstDash val="solid"/>
            <a:round/>
            <a:headEnd type="none" w="med" len="med"/>
            <a:tailEnd type="none" w="med" len="med"/>
          </a:ln>
        </p:spPr>
      </p:sp>
      <p:sp>
        <p:nvSpPr>
          <p:cNvPr id="102" name="Google Shape;102;p5"/>
          <p:cNvSpPr/>
          <p:nvPr/>
        </p:nvSpPr>
        <p:spPr>
          <a:xfrm>
            <a:off x="-140000" y="3809725"/>
            <a:ext cx="1481150" cy="1554850"/>
          </a:xfrm>
          <a:custGeom>
            <a:avLst/>
            <a:gdLst/>
            <a:ahLst/>
            <a:cxnLst/>
            <a:rect l="l" t="t" r="r" b="b"/>
            <a:pathLst>
              <a:path w="59246" h="62194" extrusionOk="0">
                <a:moveTo>
                  <a:pt x="0" y="0"/>
                </a:moveTo>
                <a:cubicBezTo>
                  <a:pt x="1693" y="10185"/>
                  <a:pt x="2822" y="21179"/>
                  <a:pt x="8548" y="29770"/>
                </a:cubicBezTo>
                <a:cubicBezTo>
                  <a:pt x="19673" y="46462"/>
                  <a:pt x="40623" y="54740"/>
                  <a:pt x="59246" y="62194"/>
                </a:cubicBezTo>
              </a:path>
            </a:pathLst>
          </a:custGeom>
          <a:noFill/>
          <a:ln w="9525" cap="flat" cmpd="sng">
            <a:solidFill>
              <a:schemeClr val="accent2"/>
            </a:solidFill>
            <a:prstDash val="solid"/>
            <a:round/>
            <a:headEnd type="none" w="med" len="med"/>
            <a:tailEnd type="none" w="med" len="med"/>
          </a:ln>
        </p:spPr>
      </p:sp>
      <p:sp>
        <p:nvSpPr>
          <p:cNvPr id="103" name="Google Shape;103;p5"/>
          <p:cNvSpPr txBox="1">
            <a:spLocks noGrp="1"/>
          </p:cNvSpPr>
          <p:nvPr>
            <p:ph type="title"/>
          </p:nvPr>
        </p:nvSpPr>
        <p:spPr>
          <a:xfrm>
            <a:off x="720000" y="539500"/>
            <a:ext cx="7704000" cy="630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4" name="Google Shape;104;p5"/>
          <p:cNvSpPr txBox="1">
            <a:spLocks noGrp="1"/>
          </p:cNvSpPr>
          <p:nvPr>
            <p:ph type="subTitle" idx="1"/>
          </p:nvPr>
        </p:nvSpPr>
        <p:spPr>
          <a:xfrm>
            <a:off x="5918409" y="3467099"/>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5" name="Google Shape;105;p5"/>
          <p:cNvSpPr txBox="1">
            <a:spLocks noGrp="1"/>
          </p:cNvSpPr>
          <p:nvPr>
            <p:ph type="subTitle" idx="2"/>
          </p:nvPr>
        </p:nvSpPr>
        <p:spPr>
          <a:xfrm>
            <a:off x="720000" y="3467099"/>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6" name="Google Shape;106;p5"/>
          <p:cNvSpPr txBox="1">
            <a:spLocks noGrp="1"/>
          </p:cNvSpPr>
          <p:nvPr>
            <p:ph type="subTitle" idx="3"/>
          </p:nvPr>
        </p:nvSpPr>
        <p:spPr>
          <a:xfrm>
            <a:off x="5918400" y="3137900"/>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7" name="Google Shape;107;p5"/>
          <p:cNvSpPr txBox="1">
            <a:spLocks noGrp="1"/>
          </p:cNvSpPr>
          <p:nvPr>
            <p:ph type="subTitle" idx="4"/>
          </p:nvPr>
        </p:nvSpPr>
        <p:spPr>
          <a:xfrm>
            <a:off x="720000" y="3137900"/>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8" name="Google Shape;108;p5"/>
          <p:cNvSpPr txBox="1">
            <a:spLocks noGrp="1"/>
          </p:cNvSpPr>
          <p:nvPr>
            <p:ph type="subTitle" idx="5"/>
          </p:nvPr>
        </p:nvSpPr>
        <p:spPr>
          <a:xfrm>
            <a:off x="3319205" y="3467099"/>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9" name="Google Shape;109;p5"/>
          <p:cNvSpPr txBox="1">
            <a:spLocks noGrp="1"/>
          </p:cNvSpPr>
          <p:nvPr>
            <p:ph type="subTitle" idx="6"/>
          </p:nvPr>
        </p:nvSpPr>
        <p:spPr>
          <a:xfrm>
            <a:off x="3319205" y="3137900"/>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0"/>
        <p:cNvGrpSpPr/>
        <p:nvPr/>
      </p:nvGrpSpPr>
      <p:grpSpPr>
        <a:xfrm>
          <a:off x="0" y="0"/>
          <a:ext cx="0" cy="0"/>
          <a:chOff x="0" y="0"/>
          <a:chExt cx="0" cy="0"/>
        </a:xfrm>
      </p:grpSpPr>
      <p:sp>
        <p:nvSpPr>
          <p:cNvPr id="111" name="Google Shape;111;p6"/>
          <p:cNvSpPr txBox="1">
            <a:spLocks noGrp="1"/>
          </p:cNvSpPr>
          <p:nvPr>
            <p:ph type="title"/>
          </p:nvPr>
        </p:nvSpPr>
        <p:spPr>
          <a:xfrm>
            <a:off x="717725" y="387100"/>
            <a:ext cx="7708500" cy="1052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6"/>
              </a:buClr>
              <a:buSzPts val="3000"/>
              <a:buFont typeface="Short Stack"/>
              <a:buNone/>
              <a:defRPr b="1">
                <a:solidFill>
                  <a:schemeClr val="accent6"/>
                </a:solidFill>
                <a:latin typeface="Short Stack"/>
                <a:ea typeface="Short Stack"/>
                <a:cs typeface="Short Stack"/>
                <a:sym typeface="Short Stack"/>
              </a:defRPr>
            </a:lvl1pPr>
            <a:lvl2pPr lvl="1" algn="ctr" rtl="0">
              <a:spcBef>
                <a:spcPts val="0"/>
              </a:spcBef>
              <a:spcAft>
                <a:spcPts val="0"/>
              </a:spcAft>
              <a:buClr>
                <a:schemeClr val="dk1"/>
              </a:buClr>
              <a:buSzPts val="3000"/>
              <a:buFont typeface="Short Stack"/>
              <a:buNone/>
              <a:defRPr sz="3000">
                <a:solidFill>
                  <a:schemeClr val="dk1"/>
                </a:solidFill>
                <a:latin typeface="Short Stack"/>
                <a:ea typeface="Short Stack"/>
                <a:cs typeface="Short Stack"/>
                <a:sym typeface="Short Stack"/>
              </a:defRPr>
            </a:lvl2pPr>
            <a:lvl3pPr lvl="2" algn="ctr" rtl="0">
              <a:spcBef>
                <a:spcPts val="0"/>
              </a:spcBef>
              <a:spcAft>
                <a:spcPts val="0"/>
              </a:spcAft>
              <a:buClr>
                <a:schemeClr val="dk1"/>
              </a:buClr>
              <a:buSzPts val="3000"/>
              <a:buFont typeface="Short Stack"/>
              <a:buNone/>
              <a:defRPr sz="3000">
                <a:solidFill>
                  <a:schemeClr val="dk1"/>
                </a:solidFill>
                <a:latin typeface="Short Stack"/>
                <a:ea typeface="Short Stack"/>
                <a:cs typeface="Short Stack"/>
                <a:sym typeface="Short Stack"/>
              </a:defRPr>
            </a:lvl3pPr>
            <a:lvl4pPr lvl="3" algn="ctr" rtl="0">
              <a:spcBef>
                <a:spcPts val="0"/>
              </a:spcBef>
              <a:spcAft>
                <a:spcPts val="0"/>
              </a:spcAft>
              <a:buClr>
                <a:schemeClr val="dk1"/>
              </a:buClr>
              <a:buSzPts val="3000"/>
              <a:buFont typeface="Short Stack"/>
              <a:buNone/>
              <a:defRPr sz="3000">
                <a:solidFill>
                  <a:schemeClr val="dk1"/>
                </a:solidFill>
                <a:latin typeface="Short Stack"/>
                <a:ea typeface="Short Stack"/>
                <a:cs typeface="Short Stack"/>
                <a:sym typeface="Short Stack"/>
              </a:defRPr>
            </a:lvl4pPr>
            <a:lvl5pPr lvl="4" algn="ctr" rtl="0">
              <a:spcBef>
                <a:spcPts val="0"/>
              </a:spcBef>
              <a:spcAft>
                <a:spcPts val="0"/>
              </a:spcAft>
              <a:buClr>
                <a:schemeClr val="dk1"/>
              </a:buClr>
              <a:buSzPts val="3000"/>
              <a:buFont typeface="Short Stack"/>
              <a:buNone/>
              <a:defRPr sz="3000">
                <a:solidFill>
                  <a:schemeClr val="dk1"/>
                </a:solidFill>
                <a:latin typeface="Short Stack"/>
                <a:ea typeface="Short Stack"/>
                <a:cs typeface="Short Stack"/>
                <a:sym typeface="Short Stack"/>
              </a:defRPr>
            </a:lvl5pPr>
            <a:lvl6pPr lvl="5" algn="ctr" rtl="0">
              <a:spcBef>
                <a:spcPts val="0"/>
              </a:spcBef>
              <a:spcAft>
                <a:spcPts val="0"/>
              </a:spcAft>
              <a:buClr>
                <a:schemeClr val="dk1"/>
              </a:buClr>
              <a:buSzPts val="3000"/>
              <a:buFont typeface="Short Stack"/>
              <a:buNone/>
              <a:defRPr sz="3000">
                <a:solidFill>
                  <a:schemeClr val="dk1"/>
                </a:solidFill>
                <a:latin typeface="Short Stack"/>
                <a:ea typeface="Short Stack"/>
                <a:cs typeface="Short Stack"/>
                <a:sym typeface="Short Stack"/>
              </a:defRPr>
            </a:lvl6pPr>
            <a:lvl7pPr lvl="6" algn="ctr" rtl="0">
              <a:spcBef>
                <a:spcPts val="0"/>
              </a:spcBef>
              <a:spcAft>
                <a:spcPts val="0"/>
              </a:spcAft>
              <a:buClr>
                <a:schemeClr val="dk1"/>
              </a:buClr>
              <a:buSzPts val="3000"/>
              <a:buFont typeface="Short Stack"/>
              <a:buNone/>
              <a:defRPr sz="3000">
                <a:solidFill>
                  <a:schemeClr val="dk1"/>
                </a:solidFill>
                <a:latin typeface="Short Stack"/>
                <a:ea typeface="Short Stack"/>
                <a:cs typeface="Short Stack"/>
                <a:sym typeface="Short Stack"/>
              </a:defRPr>
            </a:lvl7pPr>
            <a:lvl8pPr lvl="7" algn="ctr" rtl="0">
              <a:spcBef>
                <a:spcPts val="0"/>
              </a:spcBef>
              <a:spcAft>
                <a:spcPts val="0"/>
              </a:spcAft>
              <a:buClr>
                <a:schemeClr val="dk1"/>
              </a:buClr>
              <a:buSzPts val="3000"/>
              <a:buFont typeface="Short Stack"/>
              <a:buNone/>
              <a:defRPr sz="3000">
                <a:solidFill>
                  <a:schemeClr val="dk1"/>
                </a:solidFill>
                <a:latin typeface="Short Stack"/>
                <a:ea typeface="Short Stack"/>
                <a:cs typeface="Short Stack"/>
                <a:sym typeface="Short Stack"/>
              </a:defRPr>
            </a:lvl8pPr>
            <a:lvl9pPr lvl="8" algn="ctr" rtl="0">
              <a:spcBef>
                <a:spcPts val="0"/>
              </a:spcBef>
              <a:spcAft>
                <a:spcPts val="0"/>
              </a:spcAft>
              <a:buClr>
                <a:schemeClr val="dk1"/>
              </a:buClr>
              <a:buSzPts val="3000"/>
              <a:buFont typeface="Short Stack"/>
              <a:buNone/>
              <a:defRPr sz="3000">
                <a:solidFill>
                  <a:schemeClr val="dk1"/>
                </a:solidFill>
                <a:latin typeface="Short Stack"/>
                <a:ea typeface="Short Stack"/>
                <a:cs typeface="Short Stack"/>
                <a:sym typeface="Short Stack"/>
              </a:defRPr>
            </a:lvl9pPr>
          </a:lstStyle>
          <a:p>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2"/>
        <p:cNvGrpSpPr/>
        <p:nvPr/>
      </p:nvGrpSpPr>
      <p:grpSpPr>
        <a:xfrm>
          <a:off x="0" y="0"/>
          <a:ext cx="0" cy="0"/>
          <a:chOff x="0" y="0"/>
          <a:chExt cx="0" cy="0"/>
        </a:xfrm>
      </p:grpSpPr>
      <p:sp>
        <p:nvSpPr>
          <p:cNvPr id="113" name="Google Shape;113;p7"/>
          <p:cNvSpPr/>
          <p:nvPr/>
        </p:nvSpPr>
        <p:spPr>
          <a:xfrm>
            <a:off x="-76159" y="2915300"/>
            <a:ext cx="5648729" cy="2298314"/>
          </a:xfrm>
          <a:custGeom>
            <a:avLst/>
            <a:gdLst/>
            <a:ahLst/>
            <a:cxnLst/>
            <a:rect l="l" t="t" r="r" b="b"/>
            <a:pathLst>
              <a:path w="52439" h="21336" extrusionOk="0">
                <a:moveTo>
                  <a:pt x="0" y="0"/>
                </a:moveTo>
                <a:lnTo>
                  <a:pt x="65" y="21336"/>
                </a:lnTo>
                <a:lnTo>
                  <a:pt x="52438" y="21336"/>
                </a:lnTo>
                <a:cubicBezTo>
                  <a:pt x="50832" y="19428"/>
                  <a:pt x="48528" y="17879"/>
                  <a:pt x="45868" y="16922"/>
                </a:cubicBezTo>
                <a:cubicBezTo>
                  <a:pt x="41665" y="15408"/>
                  <a:pt x="36870" y="15406"/>
                  <a:pt x="32253" y="15140"/>
                </a:cubicBezTo>
                <a:cubicBezTo>
                  <a:pt x="27634" y="14874"/>
                  <a:pt x="22731" y="14206"/>
                  <a:pt x="19363" y="11733"/>
                </a:cubicBezTo>
                <a:cubicBezTo>
                  <a:pt x="17526" y="10383"/>
                  <a:pt x="16314" y="8611"/>
                  <a:pt x="14793" y="7044"/>
                </a:cubicBezTo>
                <a:cubicBezTo>
                  <a:pt x="11228" y="3367"/>
                  <a:pt x="5829" y="79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p:nvPr/>
        </p:nvSpPr>
        <p:spPr>
          <a:xfrm>
            <a:off x="7911375" y="-74025"/>
            <a:ext cx="1284453" cy="2777307"/>
          </a:xfrm>
          <a:custGeom>
            <a:avLst/>
            <a:gdLst/>
            <a:ahLst/>
            <a:cxnLst/>
            <a:rect l="l" t="t" r="r" b="b"/>
            <a:pathLst>
              <a:path w="30712" h="66407" extrusionOk="0">
                <a:moveTo>
                  <a:pt x="1" y="0"/>
                </a:moveTo>
                <a:lnTo>
                  <a:pt x="1" y="0"/>
                </a:lnTo>
                <a:cubicBezTo>
                  <a:pt x="6629" y="5401"/>
                  <a:pt x="10846" y="13654"/>
                  <a:pt x="11344" y="22189"/>
                </a:cubicBezTo>
                <a:cubicBezTo>
                  <a:pt x="11650" y="27451"/>
                  <a:pt x="10611" y="32717"/>
                  <a:pt x="10855" y="37983"/>
                </a:cubicBezTo>
                <a:cubicBezTo>
                  <a:pt x="11419" y="50163"/>
                  <a:pt x="19469" y="61687"/>
                  <a:pt x="30711" y="66407"/>
                </a:cubicBezTo>
                <a:lnTo>
                  <a:pt x="30711" y="551"/>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 name="Google Shape;115;p7"/>
          <p:cNvGrpSpPr/>
          <p:nvPr/>
        </p:nvGrpSpPr>
        <p:grpSpPr>
          <a:xfrm rot="4385623">
            <a:off x="8318417" y="1627910"/>
            <a:ext cx="975315" cy="410460"/>
            <a:chOff x="1958550" y="3085300"/>
            <a:chExt cx="579425" cy="243850"/>
          </a:xfrm>
        </p:grpSpPr>
        <p:sp>
          <p:nvSpPr>
            <p:cNvPr id="116" name="Google Shape;116;p7"/>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7"/>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rgbClr val="9864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rgbClr val="9864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rgbClr val="9864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7"/>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rgbClr val="9864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rgbClr val="9864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7"/>
          <p:cNvGrpSpPr/>
          <p:nvPr/>
        </p:nvGrpSpPr>
        <p:grpSpPr>
          <a:xfrm>
            <a:off x="141143" y="4188788"/>
            <a:ext cx="954292" cy="892964"/>
            <a:chOff x="3145550" y="2696550"/>
            <a:chExt cx="446975" cy="418250"/>
          </a:xfrm>
        </p:grpSpPr>
        <p:sp>
          <p:nvSpPr>
            <p:cNvPr id="123" name="Google Shape;123;p7"/>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7"/>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7"/>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7"/>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7"/>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7"/>
          <p:cNvSpPr/>
          <p:nvPr/>
        </p:nvSpPr>
        <p:spPr>
          <a:xfrm>
            <a:off x="-207225" y="3374725"/>
            <a:ext cx="5143500" cy="1825625"/>
          </a:xfrm>
          <a:custGeom>
            <a:avLst/>
            <a:gdLst/>
            <a:ahLst/>
            <a:cxnLst/>
            <a:rect l="l" t="t" r="r" b="b"/>
            <a:pathLst>
              <a:path w="205740" h="73025" extrusionOk="0">
                <a:moveTo>
                  <a:pt x="0" y="0"/>
                </a:moveTo>
                <a:cubicBezTo>
                  <a:pt x="21497" y="0"/>
                  <a:pt x="43118" y="12331"/>
                  <a:pt x="58318" y="27531"/>
                </a:cubicBezTo>
                <a:cubicBezTo>
                  <a:pt x="70415" y="39628"/>
                  <a:pt x="75307" y="60120"/>
                  <a:pt x="90881" y="67199"/>
                </a:cubicBezTo>
                <a:cubicBezTo>
                  <a:pt x="125736" y="83042"/>
                  <a:pt x="168197" y="60282"/>
                  <a:pt x="205740" y="67791"/>
                </a:cubicBezTo>
              </a:path>
            </a:pathLst>
          </a:custGeom>
          <a:noFill/>
          <a:ln w="9525" cap="flat" cmpd="sng">
            <a:solidFill>
              <a:schemeClr val="accent2"/>
            </a:solidFill>
            <a:prstDash val="solid"/>
            <a:round/>
            <a:headEnd type="none" w="med" len="med"/>
            <a:tailEnd type="none" w="med" len="med"/>
          </a:ln>
        </p:spPr>
      </p:sp>
      <p:sp>
        <p:nvSpPr>
          <p:cNvPr id="131" name="Google Shape;131;p7"/>
          <p:cNvSpPr/>
          <p:nvPr/>
        </p:nvSpPr>
        <p:spPr>
          <a:xfrm>
            <a:off x="8214800" y="-74000"/>
            <a:ext cx="1050900" cy="1864975"/>
          </a:xfrm>
          <a:custGeom>
            <a:avLst/>
            <a:gdLst/>
            <a:ahLst/>
            <a:cxnLst/>
            <a:rect l="l" t="t" r="r" b="b"/>
            <a:pathLst>
              <a:path w="42036" h="74599" extrusionOk="0">
                <a:moveTo>
                  <a:pt x="0" y="0"/>
                </a:moveTo>
                <a:cubicBezTo>
                  <a:pt x="1398" y="12581"/>
                  <a:pt x="10207" y="24010"/>
                  <a:pt x="19538" y="32563"/>
                </a:cubicBezTo>
                <a:cubicBezTo>
                  <a:pt x="26019" y="38504"/>
                  <a:pt x="33918" y="43528"/>
                  <a:pt x="38188" y="51213"/>
                </a:cubicBezTo>
                <a:cubicBezTo>
                  <a:pt x="42025" y="58119"/>
                  <a:pt x="42036" y="66699"/>
                  <a:pt x="42036" y="74599"/>
                </a:cubicBezTo>
              </a:path>
            </a:pathLst>
          </a:custGeom>
          <a:noFill/>
          <a:ln w="9525" cap="flat" cmpd="sng">
            <a:solidFill>
              <a:schemeClr val="accent2"/>
            </a:solidFill>
            <a:prstDash val="solid"/>
            <a:round/>
            <a:headEnd type="none" w="med" len="med"/>
            <a:tailEnd type="none" w="med" len="med"/>
          </a:ln>
        </p:spPr>
      </p:sp>
      <p:sp>
        <p:nvSpPr>
          <p:cNvPr id="132" name="Google Shape;132;p7"/>
          <p:cNvSpPr txBox="1">
            <a:spLocks noGrp="1"/>
          </p:cNvSpPr>
          <p:nvPr>
            <p:ph type="title"/>
          </p:nvPr>
        </p:nvSpPr>
        <p:spPr>
          <a:xfrm>
            <a:off x="716550" y="546137"/>
            <a:ext cx="7710900" cy="630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3" name="Google Shape;133;p7"/>
          <p:cNvSpPr txBox="1">
            <a:spLocks noGrp="1"/>
          </p:cNvSpPr>
          <p:nvPr>
            <p:ph type="subTitle" idx="1"/>
          </p:nvPr>
        </p:nvSpPr>
        <p:spPr>
          <a:xfrm>
            <a:off x="4151800" y="1697375"/>
            <a:ext cx="4105500" cy="209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sz="1500"/>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4"/>
        <p:cNvGrpSpPr/>
        <p:nvPr/>
      </p:nvGrpSpPr>
      <p:grpSpPr>
        <a:xfrm>
          <a:off x="0" y="0"/>
          <a:ext cx="0" cy="0"/>
          <a:chOff x="0" y="0"/>
          <a:chExt cx="0" cy="0"/>
        </a:xfrm>
      </p:grpSpPr>
      <p:sp>
        <p:nvSpPr>
          <p:cNvPr id="135" name="Google Shape;135;p8"/>
          <p:cNvSpPr txBox="1">
            <a:spLocks noGrp="1"/>
          </p:cNvSpPr>
          <p:nvPr>
            <p:ph type="title"/>
          </p:nvPr>
        </p:nvSpPr>
        <p:spPr>
          <a:xfrm>
            <a:off x="1204650" y="1307100"/>
            <a:ext cx="67347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4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36" name="Google Shape;136;p8"/>
          <p:cNvSpPr/>
          <p:nvPr/>
        </p:nvSpPr>
        <p:spPr>
          <a:xfrm rot="10800000">
            <a:off x="3606106" y="-44245"/>
            <a:ext cx="5575120" cy="1990644"/>
          </a:xfrm>
          <a:custGeom>
            <a:avLst/>
            <a:gdLst/>
            <a:ahLst/>
            <a:cxnLst/>
            <a:rect l="l" t="t" r="r" b="b"/>
            <a:pathLst>
              <a:path w="83849" h="29939" extrusionOk="0">
                <a:moveTo>
                  <a:pt x="1969" y="1"/>
                </a:moveTo>
                <a:cubicBezTo>
                  <a:pt x="1378" y="1"/>
                  <a:pt x="791" y="19"/>
                  <a:pt x="209" y="56"/>
                </a:cubicBezTo>
                <a:lnTo>
                  <a:pt x="1" y="29938"/>
                </a:lnTo>
                <a:lnTo>
                  <a:pt x="83849" y="29471"/>
                </a:lnTo>
                <a:cubicBezTo>
                  <a:pt x="79605" y="24167"/>
                  <a:pt x="70957" y="21938"/>
                  <a:pt x="63965" y="21938"/>
                </a:cubicBezTo>
                <a:cubicBezTo>
                  <a:pt x="63574" y="21938"/>
                  <a:pt x="63188" y="21945"/>
                  <a:pt x="62808" y="21959"/>
                </a:cubicBezTo>
                <a:cubicBezTo>
                  <a:pt x="59582" y="22076"/>
                  <a:pt x="56283" y="22353"/>
                  <a:pt x="53034" y="22353"/>
                </a:cubicBezTo>
                <a:cubicBezTo>
                  <a:pt x="49064" y="22353"/>
                  <a:pt x="45168" y="21940"/>
                  <a:pt x="41572" y="20320"/>
                </a:cubicBezTo>
                <a:cubicBezTo>
                  <a:pt x="36564" y="18064"/>
                  <a:pt x="32840" y="13758"/>
                  <a:pt x="28588" y="10282"/>
                </a:cubicBezTo>
                <a:cubicBezTo>
                  <a:pt x="21487" y="4478"/>
                  <a:pt x="11257"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a:off x="-39725" y="2830175"/>
            <a:ext cx="6633714" cy="2368624"/>
          </a:xfrm>
          <a:custGeom>
            <a:avLst/>
            <a:gdLst/>
            <a:ahLst/>
            <a:cxnLst/>
            <a:rect l="l" t="t" r="r" b="b"/>
            <a:pathLst>
              <a:path w="83849" h="29939" extrusionOk="0">
                <a:moveTo>
                  <a:pt x="1969" y="1"/>
                </a:moveTo>
                <a:cubicBezTo>
                  <a:pt x="1378" y="1"/>
                  <a:pt x="791" y="19"/>
                  <a:pt x="209" y="56"/>
                </a:cubicBezTo>
                <a:lnTo>
                  <a:pt x="1" y="29938"/>
                </a:lnTo>
                <a:lnTo>
                  <a:pt x="83849" y="29471"/>
                </a:lnTo>
                <a:cubicBezTo>
                  <a:pt x="79605" y="24167"/>
                  <a:pt x="70957" y="21938"/>
                  <a:pt x="63965" y="21938"/>
                </a:cubicBezTo>
                <a:cubicBezTo>
                  <a:pt x="63574" y="21938"/>
                  <a:pt x="63188" y="21945"/>
                  <a:pt x="62808" y="21959"/>
                </a:cubicBezTo>
                <a:cubicBezTo>
                  <a:pt x="59582" y="22076"/>
                  <a:pt x="56283" y="22353"/>
                  <a:pt x="53034" y="22353"/>
                </a:cubicBezTo>
                <a:cubicBezTo>
                  <a:pt x="49064" y="22353"/>
                  <a:pt x="45168" y="21940"/>
                  <a:pt x="41572" y="20320"/>
                </a:cubicBezTo>
                <a:cubicBezTo>
                  <a:pt x="36564" y="18064"/>
                  <a:pt x="32840" y="13758"/>
                  <a:pt x="28588" y="10282"/>
                </a:cubicBezTo>
                <a:cubicBezTo>
                  <a:pt x="21487" y="4478"/>
                  <a:pt x="11257" y="1"/>
                  <a:pt x="19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 name="Google Shape;138;p8"/>
          <p:cNvGrpSpPr/>
          <p:nvPr/>
        </p:nvGrpSpPr>
        <p:grpSpPr>
          <a:xfrm rot="7042405">
            <a:off x="8410639" y="1192538"/>
            <a:ext cx="626810" cy="476171"/>
            <a:chOff x="2040064" y="3058489"/>
            <a:chExt cx="356286" cy="270661"/>
          </a:xfrm>
        </p:grpSpPr>
        <p:sp>
          <p:nvSpPr>
            <p:cNvPr id="139" name="Google Shape;139;p8"/>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8"/>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8"/>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8"/>
            <p:cNvSpPr/>
            <p:nvPr/>
          </p:nvSpPr>
          <p:spPr>
            <a:xfrm>
              <a:off x="2040064" y="3058489"/>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8"/>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 name="Google Shape;144;p8"/>
          <p:cNvGrpSpPr/>
          <p:nvPr/>
        </p:nvGrpSpPr>
        <p:grpSpPr>
          <a:xfrm rot="9207917">
            <a:off x="3119267" y="4664879"/>
            <a:ext cx="793878" cy="648719"/>
            <a:chOff x="2580775" y="1984675"/>
            <a:chExt cx="587375" cy="479975"/>
          </a:xfrm>
        </p:grpSpPr>
        <p:sp>
          <p:nvSpPr>
            <p:cNvPr id="145" name="Google Shape;145;p8"/>
            <p:cNvSpPr/>
            <p:nvPr/>
          </p:nvSpPr>
          <p:spPr>
            <a:xfrm>
              <a:off x="2653200" y="2188150"/>
              <a:ext cx="90275" cy="79725"/>
            </a:xfrm>
            <a:custGeom>
              <a:avLst/>
              <a:gdLst/>
              <a:ahLst/>
              <a:cxnLst/>
              <a:rect l="l" t="t" r="r" b="b"/>
              <a:pathLst>
                <a:path w="3611" h="3189" extrusionOk="0">
                  <a:moveTo>
                    <a:pt x="631" y="0"/>
                  </a:moveTo>
                  <a:cubicBezTo>
                    <a:pt x="561" y="0"/>
                    <a:pt x="490" y="13"/>
                    <a:pt x="422" y="40"/>
                  </a:cubicBezTo>
                  <a:cubicBezTo>
                    <a:pt x="136" y="156"/>
                    <a:pt x="0" y="481"/>
                    <a:pt x="117" y="767"/>
                  </a:cubicBezTo>
                  <a:cubicBezTo>
                    <a:pt x="241" y="1074"/>
                    <a:pt x="413" y="1331"/>
                    <a:pt x="596" y="1572"/>
                  </a:cubicBezTo>
                  <a:cubicBezTo>
                    <a:pt x="782" y="1809"/>
                    <a:pt x="986" y="2028"/>
                    <a:pt x="1205" y="2230"/>
                  </a:cubicBezTo>
                  <a:cubicBezTo>
                    <a:pt x="1424" y="2433"/>
                    <a:pt x="1657" y="2616"/>
                    <a:pt x="1913" y="2777"/>
                  </a:cubicBezTo>
                  <a:cubicBezTo>
                    <a:pt x="2169" y="2936"/>
                    <a:pt x="2439" y="3079"/>
                    <a:pt x="2760" y="3167"/>
                  </a:cubicBezTo>
                  <a:cubicBezTo>
                    <a:pt x="2812" y="3181"/>
                    <a:pt x="2866" y="3188"/>
                    <a:pt x="2920" y="3188"/>
                  </a:cubicBezTo>
                  <a:cubicBezTo>
                    <a:pt x="2998" y="3188"/>
                    <a:pt x="3076" y="3173"/>
                    <a:pt x="3152" y="3142"/>
                  </a:cubicBezTo>
                  <a:cubicBezTo>
                    <a:pt x="3462" y="3014"/>
                    <a:pt x="3610" y="2660"/>
                    <a:pt x="3483" y="2349"/>
                  </a:cubicBezTo>
                  <a:cubicBezTo>
                    <a:pt x="3356" y="2043"/>
                    <a:pt x="3183" y="1791"/>
                    <a:pt x="2992" y="1557"/>
                  </a:cubicBezTo>
                  <a:cubicBezTo>
                    <a:pt x="2801" y="1324"/>
                    <a:pt x="2590" y="1112"/>
                    <a:pt x="2363" y="920"/>
                  </a:cubicBezTo>
                  <a:cubicBezTo>
                    <a:pt x="2137" y="728"/>
                    <a:pt x="1894" y="553"/>
                    <a:pt x="1635" y="398"/>
                  </a:cubicBezTo>
                  <a:cubicBezTo>
                    <a:pt x="1374" y="245"/>
                    <a:pt x="1098" y="106"/>
                    <a:pt x="778" y="20"/>
                  </a:cubicBezTo>
                  <a:cubicBezTo>
                    <a:pt x="731" y="7"/>
                    <a:pt x="681" y="0"/>
                    <a:pt x="6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8"/>
            <p:cNvSpPr/>
            <p:nvPr/>
          </p:nvSpPr>
          <p:spPr>
            <a:xfrm>
              <a:off x="2854275" y="2346450"/>
              <a:ext cx="102750" cy="87500"/>
            </a:xfrm>
            <a:custGeom>
              <a:avLst/>
              <a:gdLst/>
              <a:ahLst/>
              <a:cxnLst/>
              <a:rect l="l" t="t" r="r" b="b"/>
              <a:pathLst>
                <a:path w="4110" h="3500" extrusionOk="0">
                  <a:moveTo>
                    <a:pt x="612" y="1"/>
                  </a:moveTo>
                  <a:cubicBezTo>
                    <a:pt x="550" y="1"/>
                    <a:pt x="488" y="11"/>
                    <a:pt x="427" y="33"/>
                  </a:cubicBezTo>
                  <a:cubicBezTo>
                    <a:pt x="146" y="135"/>
                    <a:pt x="1" y="444"/>
                    <a:pt x="100" y="725"/>
                  </a:cubicBezTo>
                  <a:cubicBezTo>
                    <a:pt x="231" y="1088"/>
                    <a:pt x="430" y="1400"/>
                    <a:pt x="649" y="1694"/>
                  </a:cubicBezTo>
                  <a:cubicBezTo>
                    <a:pt x="871" y="1985"/>
                    <a:pt x="1123" y="2249"/>
                    <a:pt x="1399" y="2487"/>
                  </a:cubicBezTo>
                  <a:cubicBezTo>
                    <a:pt x="1674" y="2726"/>
                    <a:pt x="1974" y="2936"/>
                    <a:pt x="2295" y="3109"/>
                  </a:cubicBezTo>
                  <a:cubicBezTo>
                    <a:pt x="2616" y="3283"/>
                    <a:pt x="2958" y="3425"/>
                    <a:pt x="3338" y="3492"/>
                  </a:cubicBezTo>
                  <a:cubicBezTo>
                    <a:pt x="3371" y="3497"/>
                    <a:pt x="3404" y="3500"/>
                    <a:pt x="3437" y="3500"/>
                  </a:cubicBezTo>
                  <a:cubicBezTo>
                    <a:pt x="3551" y="3500"/>
                    <a:pt x="3667" y="3467"/>
                    <a:pt x="3769" y="3398"/>
                  </a:cubicBezTo>
                  <a:cubicBezTo>
                    <a:pt x="4039" y="3216"/>
                    <a:pt x="4109" y="2850"/>
                    <a:pt x="3927" y="2581"/>
                  </a:cubicBezTo>
                  <a:lnTo>
                    <a:pt x="3918" y="2567"/>
                  </a:lnTo>
                  <a:cubicBezTo>
                    <a:pt x="3715" y="2267"/>
                    <a:pt x="3487" y="2024"/>
                    <a:pt x="3252" y="1792"/>
                  </a:cubicBezTo>
                  <a:cubicBezTo>
                    <a:pt x="3018" y="1560"/>
                    <a:pt x="2774" y="1347"/>
                    <a:pt x="2521" y="1144"/>
                  </a:cubicBezTo>
                  <a:cubicBezTo>
                    <a:pt x="2268" y="940"/>
                    <a:pt x="2009" y="746"/>
                    <a:pt x="1734" y="560"/>
                  </a:cubicBezTo>
                  <a:cubicBezTo>
                    <a:pt x="1455" y="378"/>
                    <a:pt x="1173" y="198"/>
                    <a:pt x="839" y="51"/>
                  </a:cubicBezTo>
                  <a:lnTo>
                    <a:pt x="826" y="46"/>
                  </a:lnTo>
                  <a:cubicBezTo>
                    <a:pt x="759" y="16"/>
                    <a:pt x="686" y="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8"/>
            <p:cNvSpPr/>
            <p:nvPr/>
          </p:nvSpPr>
          <p:spPr>
            <a:xfrm>
              <a:off x="2889925" y="2165900"/>
              <a:ext cx="100325" cy="94250"/>
            </a:xfrm>
            <a:custGeom>
              <a:avLst/>
              <a:gdLst/>
              <a:ahLst/>
              <a:cxnLst/>
              <a:rect l="l" t="t" r="r" b="b"/>
              <a:pathLst>
                <a:path w="4013" h="3770" extrusionOk="0">
                  <a:moveTo>
                    <a:pt x="617" y="0"/>
                  </a:moveTo>
                  <a:cubicBezTo>
                    <a:pt x="545" y="0"/>
                    <a:pt x="473" y="14"/>
                    <a:pt x="403" y="43"/>
                  </a:cubicBezTo>
                  <a:cubicBezTo>
                    <a:pt x="129" y="161"/>
                    <a:pt x="0" y="479"/>
                    <a:pt x="118" y="754"/>
                  </a:cubicBezTo>
                  <a:cubicBezTo>
                    <a:pt x="268" y="1106"/>
                    <a:pt x="468" y="1406"/>
                    <a:pt x="678" y="1695"/>
                  </a:cubicBezTo>
                  <a:cubicBezTo>
                    <a:pt x="895" y="1979"/>
                    <a:pt x="1127" y="2244"/>
                    <a:pt x="1377" y="2494"/>
                  </a:cubicBezTo>
                  <a:cubicBezTo>
                    <a:pt x="1625" y="2744"/>
                    <a:pt x="1892" y="2976"/>
                    <a:pt x="2178" y="3186"/>
                  </a:cubicBezTo>
                  <a:cubicBezTo>
                    <a:pt x="2466" y="3395"/>
                    <a:pt x="2770" y="3587"/>
                    <a:pt x="3125" y="3728"/>
                  </a:cubicBezTo>
                  <a:cubicBezTo>
                    <a:pt x="3193" y="3755"/>
                    <a:pt x="3267" y="3770"/>
                    <a:pt x="3343" y="3770"/>
                  </a:cubicBezTo>
                  <a:cubicBezTo>
                    <a:pt x="3421" y="3770"/>
                    <a:pt x="3501" y="3754"/>
                    <a:pt x="3577" y="3721"/>
                  </a:cubicBezTo>
                  <a:cubicBezTo>
                    <a:pt x="3874" y="3592"/>
                    <a:pt x="4013" y="3244"/>
                    <a:pt x="3883" y="2945"/>
                  </a:cubicBezTo>
                  <a:cubicBezTo>
                    <a:pt x="3730" y="2594"/>
                    <a:pt x="3528" y="2297"/>
                    <a:pt x="3310" y="2016"/>
                  </a:cubicBezTo>
                  <a:cubicBezTo>
                    <a:pt x="3090" y="1735"/>
                    <a:pt x="2850" y="1477"/>
                    <a:pt x="2592" y="1237"/>
                  </a:cubicBezTo>
                  <a:cubicBezTo>
                    <a:pt x="2335" y="996"/>
                    <a:pt x="2062" y="771"/>
                    <a:pt x="1770" y="567"/>
                  </a:cubicBezTo>
                  <a:cubicBezTo>
                    <a:pt x="1474" y="367"/>
                    <a:pt x="1169" y="176"/>
                    <a:pt x="813" y="37"/>
                  </a:cubicBezTo>
                  <a:cubicBezTo>
                    <a:pt x="751" y="13"/>
                    <a:pt x="684" y="0"/>
                    <a:pt x="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8"/>
            <p:cNvSpPr/>
            <p:nvPr/>
          </p:nvSpPr>
          <p:spPr>
            <a:xfrm>
              <a:off x="2580775" y="1984675"/>
              <a:ext cx="85025" cy="94225"/>
            </a:xfrm>
            <a:custGeom>
              <a:avLst/>
              <a:gdLst/>
              <a:ahLst/>
              <a:cxnLst/>
              <a:rect l="l" t="t" r="r" b="b"/>
              <a:pathLst>
                <a:path w="3401" h="3769" extrusionOk="0">
                  <a:moveTo>
                    <a:pt x="607" y="1"/>
                  </a:moveTo>
                  <a:cubicBezTo>
                    <a:pt x="562" y="1"/>
                    <a:pt x="517" y="6"/>
                    <a:pt x="471" y="17"/>
                  </a:cubicBezTo>
                  <a:cubicBezTo>
                    <a:pt x="178" y="92"/>
                    <a:pt x="0" y="392"/>
                    <a:pt x="75" y="686"/>
                  </a:cubicBezTo>
                  <a:cubicBezTo>
                    <a:pt x="163" y="1029"/>
                    <a:pt x="306" y="1326"/>
                    <a:pt x="462" y="1614"/>
                  </a:cubicBezTo>
                  <a:cubicBezTo>
                    <a:pt x="622" y="1898"/>
                    <a:pt x="802" y="2166"/>
                    <a:pt x="1000" y="2418"/>
                  </a:cubicBezTo>
                  <a:cubicBezTo>
                    <a:pt x="1199" y="2672"/>
                    <a:pt x="1415" y="2910"/>
                    <a:pt x="1655" y="3129"/>
                  </a:cubicBezTo>
                  <a:cubicBezTo>
                    <a:pt x="1896" y="3347"/>
                    <a:pt x="2155" y="3551"/>
                    <a:pt x="2471" y="3707"/>
                  </a:cubicBezTo>
                  <a:cubicBezTo>
                    <a:pt x="2553" y="3747"/>
                    <a:pt x="2644" y="3769"/>
                    <a:pt x="2738" y="3769"/>
                  </a:cubicBezTo>
                  <a:cubicBezTo>
                    <a:pt x="2788" y="3769"/>
                    <a:pt x="2838" y="3763"/>
                    <a:pt x="2889" y="3750"/>
                  </a:cubicBezTo>
                  <a:cubicBezTo>
                    <a:pt x="3209" y="3666"/>
                    <a:pt x="3401" y="3339"/>
                    <a:pt x="3317" y="3018"/>
                  </a:cubicBezTo>
                  <a:cubicBezTo>
                    <a:pt x="3228" y="2678"/>
                    <a:pt x="3082" y="2383"/>
                    <a:pt x="2919" y="2101"/>
                  </a:cubicBezTo>
                  <a:cubicBezTo>
                    <a:pt x="2754" y="1822"/>
                    <a:pt x="2565" y="1560"/>
                    <a:pt x="2358" y="1315"/>
                  </a:cubicBezTo>
                  <a:cubicBezTo>
                    <a:pt x="2150" y="1071"/>
                    <a:pt x="1925" y="838"/>
                    <a:pt x="1681" y="624"/>
                  </a:cubicBezTo>
                  <a:cubicBezTo>
                    <a:pt x="1430" y="414"/>
                    <a:pt x="1169" y="212"/>
                    <a:pt x="852" y="57"/>
                  </a:cubicBezTo>
                  <a:cubicBezTo>
                    <a:pt x="777" y="21"/>
                    <a:pt x="693" y="1"/>
                    <a:pt x="6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8"/>
            <p:cNvSpPr/>
            <p:nvPr/>
          </p:nvSpPr>
          <p:spPr>
            <a:xfrm>
              <a:off x="3083950" y="2383900"/>
              <a:ext cx="84200" cy="80750"/>
            </a:xfrm>
            <a:custGeom>
              <a:avLst/>
              <a:gdLst/>
              <a:ahLst/>
              <a:cxnLst/>
              <a:rect l="l" t="t" r="r" b="b"/>
              <a:pathLst>
                <a:path w="3368" h="3230" extrusionOk="0">
                  <a:moveTo>
                    <a:pt x="631" y="1"/>
                  </a:moveTo>
                  <a:cubicBezTo>
                    <a:pt x="574" y="1"/>
                    <a:pt x="516" y="10"/>
                    <a:pt x="459" y="29"/>
                  </a:cubicBezTo>
                  <a:cubicBezTo>
                    <a:pt x="164" y="122"/>
                    <a:pt x="1" y="440"/>
                    <a:pt x="96" y="735"/>
                  </a:cubicBezTo>
                  <a:cubicBezTo>
                    <a:pt x="194" y="1040"/>
                    <a:pt x="341" y="1298"/>
                    <a:pt x="502" y="1544"/>
                  </a:cubicBezTo>
                  <a:cubicBezTo>
                    <a:pt x="665" y="1786"/>
                    <a:pt x="847" y="2008"/>
                    <a:pt x="1045" y="2215"/>
                  </a:cubicBezTo>
                  <a:cubicBezTo>
                    <a:pt x="1243" y="2423"/>
                    <a:pt x="1457" y="2613"/>
                    <a:pt x="1694" y="2782"/>
                  </a:cubicBezTo>
                  <a:cubicBezTo>
                    <a:pt x="1932" y="2949"/>
                    <a:pt x="2186" y="3100"/>
                    <a:pt x="2491" y="3200"/>
                  </a:cubicBezTo>
                  <a:cubicBezTo>
                    <a:pt x="2551" y="3219"/>
                    <a:pt x="2615" y="3230"/>
                    <a:pt x="2680" y="3230"/>
                  </a:cubicBezTo>
                  <a:cubicBezTo>
                    <a:pt x="2743" y="3230"/>
                    <a:pt x="2807" y="3220"/>
                    <a:pt x="2869" y="3200"/>
                  </a:cubicBezTo>
                  <a:cubicBezTo>
                    <a:pt x="3190" y="3095"/>
                    <a:pt x="3367" y="2750"/>
                    <a:pt x="3262" y="2428"/>
                  </a:cubicBezTo>
                  <a:cubicBezTo>
                    <a:pt x="3164" y="2123"/>
                    <a:pt x="3014" y="1868"/>
                    <a:pt x="2845" y="1631"/>
                  </a:cubicBezTo>
                  <a:cubicBezTo>
                    <a:pt x="2677" y="1393"/>
                    <a:pt x="2489" y="1177"/>
                    <a:pt x="2281" y="979"/>
                  </a:cubicBezTo>
                  <a:cubicBezTo>
                    <a:pt x="2074" y="780"/>
                    <a:pt x="1851" y="598"/>
                    <a:pt x="1610" y="435"/>
                  </a:cubicBezTo>
                  <a:cubicBezTo>
                    <a:pt x="1365" y="274"/>
                    <a:pt x="1108" y="127"/>
                    <a:pt x="802" y="28"/>
                  </a:cubicBezTo>
                  <a:cubicBezTo>
                    <a:pt x="747" y="10"/>
                    <a:pt x="689" y="1"/>
                    <a:pt x="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 name="Google Shape;150;p8"/>
          <p:cNvSpPr/>
          <p:nvPr/>
        </p:nvSpPr>
        <p:spPr>
          <a:xfrm>
            <a:off x="-407175" y="3877975"/>
            <a:ext cx="6534825" cy="1265525"/>
          </a:xfrm>
          <a:custGeom>
            <a:avLst/>
            <a:gdLst/>
            <a:ahLst/>
            <a:cxnLst/>
            <a:rect l="l" t="t" r="r" b="b"/>
            <a:pathLst>
              <a:path w="261393" h="50621" extrusionOk="0">
                <a:moveTo>
                  <a:pt x="261393" y="50621"/>
                </a:moveTo>
                <a:cubicBezTo>
                  <a:pt x="254566" y="41518"/>
                  <a:pt x="240983" y="39501"/>
                  <a:pt x="229718" y="37892"/>
                </a:cubicBezTo>
                <a:cubicBezTo>
                  <a:pt x="200828" y="33765"/>
                  <a:pt x="171101" y="38882"/>
                  <a:pt x="142390" y="44109"/>
                </a:cubicBezTo>
                <a:cubicBezTo>
                  <a:pt x="118439" y="48470"/>
                  <a:pt x="92743" y="43841"/>
                  <a:pt x="69863" y="35524"/>
                </a:cubicBezTo>
                <a:cubicBezTo>
                  <a:pt x="60050" y="31957"/>
                  <a:pt x="51878" y="24910"/>
                  <a:pt x="42924" y="19538"/>
                </a:cubicBezTo>
                <a:cubicBezTo>
                  <a:pt x="29444" y="11450"/>
                  <a:pt x="13080" y="8720"/>
                  <a:pt x="0" y="0"/>
                </a:cubicBezTo>
              </a:path>
            </a:pathLst>
          </a:custGeom>
          <a:noFill/>
          <a:ln w="9525" cap="flat" cmpd="sng">
            <a:solidFill>
              <a:schemeClr val="accent2"/>
            </a:solidFill>
            <a:prstDash val="solid"/>
            <a:round/>
            <a:headEnd type="none" w="med" len="med"/>
            <a:tailEnd type="none" w="med" len="med"/>
          </a:ln>
        </p:spPr>
      </p:sp>
      <p:sp>
        <p:nvSpPr>
          <p:cNvPr id="151" name="Google Shape;151;p8"/>
          <p:cNvSpPr/>
          <p:nvPr/>
        </p:nvSpPr>
        <p:spPr>
          <a:xfrm>
            <a:off x="4100000" y="-51800"/>
            <a:ext cx="5232300" cy="1206300"/>
          </a:xfrm>
          <a:custGeom>
            <a:avLst/>
            <a:gdLst/>
            <a:ahLst/>
            <a:cxnLst/>
            <a:rect l="l" t="t" r="r" b="b"/>
            <a:pathLst>
              <a:path w="209292" h="48252" extrusionOk="0">
                <a:moveTo>
                  <a:pt x="209292" y="48252"/>
                </a:moveTo>
                <a:cubicBezTo>
                  <a:pt x="205782" y="37722"/>
                  <a:pt x="194606" y="31051"/>
                  <a:pt x="185018" y="25458"/>
                </a:cubicBezTo>
                <a:cubicBezTo>
                  <a:pt x="176974" y="20766"/>
                  <a:pt x="168929" y="15414"/>
                  <a:pt x="159855" y="13321"/>
                </a:cubicBezTo>
                <a:cubicBezTo>
                  <a:pt x="145220" y="9945"/>
                  <a:pt x="129855" y="11786"/>
                  <a:pt x="114859" y="10953"/>
                </a:cubicBezTo>
                <a:cubicBezTo>
                  <a:pt x="90524" y="9601"/>
                  <a:pt x="65964" y="13645"/>
                  <a:pt x="41740" y="10953"/>
                </a:cubicBezTo>
                <a:cubicBezTo>
                  <a:pt x="30060" y="9655"/>
                  <a:pt x="18469" y="6913"/>
                  <a:pt x="7401" y="2960"/>
                </a:cubicBezTo>
                <a:cubicBezTo>
                  <a:pt x="4899" y="2066"/>
                  <a:pt x="2657" y="0"/>
                  <a:pt x="0" y="0"/>
                </a:cubicBezTo>
              </a:path>
            </a:pathLst>
          </a:custGeom>
          <a:noFill/>
          <a:ln w="9525" cap="flat" cmpd="sng">
            <a:solidFill>
              <a:schemeClr val="accent2"/>
            </a:solidFill>
            <a:prstDash val="solid"/>
            <a:round/>
            <a:headEnd type="none" w="med" len="med"/>
            <a:tailEnd type="none" w="med" len="med"/>
          </a:ln>
        </p:spPr>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2"/>
        <p:cNvGrpSpPr/>
        <p:nvPr/>
      </p:nvGrpSpPr>
      <p:grpSpPr>
        <a:xfrm>
          <a:off x="0" y="0"/>
          <a:ext cx="0" cy="0"/>
          <a:chOff x="0" y="0"/>
          <a:chExt cx="0" cy="0"/>
        </a:xfrm>
      </p:grpSpPr>
      <p:sp>
        <p:nvSpPr>
          <p:cNvPr id="153" name="Google Shape;153;p9"/>
          <p:cNvSpPr/>
          <p:nvPr/>
        </p:nvSpPr>
        <p:spPr>
          <a:xfrm>
            <a:off x="3359925" y="3585125"/>
            <a:ext cx="5784023" cy="1710754"/>
          </a:xfrm>
          <a:custGeom>
            <a:avLst/>
            <a:gdLst/>
            <a:ahLst/>
            <a:cxnLst/>
            <a:rect l="l" t="t" r="r" b="b"/>
            <a:pathLst>
              <a:path w="61642" h="18232" extrusionOk="0">
                <a:moveTo>
                  <a:pt x="58862" y="0"/>
                </a:moveTo>
                <a:cubicBezTo>
                  <a:pt x="56536" y="0"/>
                  <a:pt x="54082" y="1302"/>
                  <a:pt x="52305" y="2952"/>
                </a:cubicBezTo>
                <a:cubicBezTo>
                  <a:pt x="49787" y="5291"/>
                  <a:pt x="47875" y="8333"/>
                  <a:pt x="44937" y="10113"/>
                </a:cubicBezTo>
                <a:cubicBezTo>
                  <a:pt x="42681" y="11480"/>
                  <a:pt x="40035" y="11962"/>
                  <a:pt x="37371" y="11962"/>
                </a:cubicBezTo>
                <a:cubicBezTo>
                  <a:pt x="36321" y="11962"/>
                  <a:pt x="35269" y="11887"/>
                  <a:pt x="34237" y="11762"/>
                </a:cubicBezTo>
                <a:cubicBezTo>
                  <a:pt x="30586" y="11317"/>
                  <a:pt x="27016" y="10301"/>
                  <a:pt x="23351" y="9991"/>
                </a:cubicBezTo>
                <a:cubicBezTo>
                  <a:pt x="22724" y="9938"/>
                  <a:pt x="22086" y="9912"/>
                  <a:pt x="21437" y="9912"/>
                </a:cubicBezTo>
                <a:cubicBezTo>
                  <a:pt x="13988" y="9912"/>
                  <a:pt x="5317" y="13333"/>
                  <a:pt x="1" y="18232"/>
                </a:cubicBezTo>
                <a:lnTo>
                  <a:pt x="61641" y="18000"/>
                </a:lnTo>
                <a:lnTo>
                  <a:pt x="61641" y="745"/>
                </a:lnTo>
                <a:cubicBezTo>
                  <a:pt x="60776" y="226"/>
                  <a:pt x="59830" y="0"/>
                  <a:pt x="588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9"/>
          <p:cNvSpPr/>
          <p:nvPr/>
        </p:nvSpPr>
        <p:spPr>
          <a:xfrm>
            <a:off x="-43475" y="-40950"/>
            <a:ext cx="4419097" cy="2897596"/>
          </a:xfrm>
          <a:custGeom>
            <a:avLst/>
            <a:gdLst/>
            <a:ahLst/>
            <a:cxnLst/>
            <a:rect l="l" t="t" r="r" b="b"/>
            <a:pathLst>
              <a:path w="47897" h="31406" extrusionOk="0">
                <a:moveTo>
                  <a:pt x="47897" y="0"/>
                </a:moveTo>
                <a:lnTo>
                  <a:pt x="1" y="244"/>
                </a:lnTo>
                <a:lnTo>
                  <a:pt x="1" y="31405"/>
                </a:lnTo>
                <a:cubicBezTo>
                  <a:pt x="3742" y="31122"/>
                  <a:pt x="8421" y="27653"/>
                  <a:pt x="10405" y="24467"/>
                </a:cubicBezTo>
                <a:cubicBezTo>
                  <a:pt x="12390" y="21281"/>
                  <a:pt x="13980" y="17701"/>
                  <a:pt x="16916" y="15363"/>
                </a:cubicBezTo>
                <a:cubicBezTo>
                  <a:pt x="19861" y="13016"/>
                  <a:pt x="23748" y="12262"/>
                  <a:pt x="27493" y="11863"/>
                </a:cubicBezTo>
                <a:cubicBezTo>
                  <a:pt x="31237" y="11463"/>
                  <a:pt x="35082" y="11329"/>
                  <a:pt x="38588" y="9957"/>
                </a:cubicBezTo>
                <a:cubicBezTo>
                  <a:pt x="42095" y="8584"/>
                  <a:pt x="47534" y="3747"/>
                  <a:pt x="47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 name="Google Shape;155;p9"/>
          <p:cNvGrpSpPr/>
          <p:nvPr/>
        </p:nvGrpSpPr>
        <p:grpSpPr>
          <a:xfrm>
            <a:off x="164248" y="175002"/>
            <a:ext cx="1097952" cy="462096"/>
            <a:chOff x="1958550" y="3085300"/>
            <a:chExt cx="579425" cy="243850"/>
          </a:xfrm>
        </p:grpSpPr>
        <p:sp>
          <p:nvSpPr>
            <p:cNvPr id="156" name="Google Shape;156;p9"/>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9"/>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9"/>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9"/>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9"/>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9"/>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9"/>
          <p:cNvGrpSpPr/>
          <p:nvPr/>
        </p:nvGrpSpPr>
        <p:grpSpPr>
          <a:xfrm rot="-4722960">
            <a:off x="8217422" y="4137205"/>
            <a:ext cx="794024" cy="743004"/>
            <a:chOff x="3145550" y="2696550"/>
            <a:chExt cx="446975" cy="418250"/>
          </a:xfrm>
        </p:grpSpPr>
        <p:sp>
          <p:nvSpPr>
            <p:cNvPr id="163" name="Google Shape;163;p9"/>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9"/>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9"/>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9"/>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9"/>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9"/>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 name="Google Shape;170;p9"/>
          <p:cNvSpPr/>
          <p:nvPr/>
        </p:nvSpPr>
        <p:spPr>
          <a:xfrm>
            <a:off x="-155425" y="-81400"/>
            <a:ext cx="3655975" cy="2035200"/>
          </a:xfrm>
          <a:custGeom>
            <a:avLst/>
            <a:gdLst/>
            <a:ahLst/>
            <a:cxnLst/>
            <a:rect l="l" t="t" r="r" b="b"/>
            <a:pathLst>
              <a:path w="146239" h="81408" extrusionOk="0">
                <a:moveTo>
                  <a:pt x="146239" y="0"/>
                </a:moveTo>
                <a:cubicBezTo>
                  <a:pt x="146239" y="16395"/>
                  <a:pt x="121934" y="25660"/>
                  <a:pt x="105683" y="27826"/>
                </a:cubicBezTo>
                <a:cubicBezTo>
                  <a:pt x="89274" y="30013"/>
                  <a:pt x="71951" y="27328"/>
                  <a:pt x="56246" y="32563"/>
                </a:cubicBezTo>
                <a:cubicBezTo>
                  <a:pt x="50508" y="34476"/>
                  <a:pt x="44537" y="36871"/>
                  <a:pt x="40260" y="41148"/>
                </a:cubicBezTo>
                <a:cubicBezTo>
                  <a:pt x="32384" y="49024"/>
                  <a:pt x="31015" y="61775"/>
                  <a:pt x="23683" y="70159"/>
                </a:cubicBezTo>
                <a:cubicBezTo>
                  <a:pt x="17929" y="76737"/>
                  <a:pt x="8740" y="81408"/>
                  <a:pt x="0" y="81408"/>
                </a:cubicBezTo>
              </a:path>
            </a:pathLst>
          </a:custGeom>
          <a:noFill/>
          <a:ln w="9525" cap="flat" cmpd="sng">
            <a:solidFill>
              <a:schemeClr val="accent2"/>
            </a:solidFill>
            <a:prstDash val="solid"/>
            <a:round/>
            <a:headEnd type="none" w="med" len="med"/>
            <a:tailEnd type="none" w="med" len="med"/>
          </a:ln>
        </p:spPr>
      </p:sp>
      <p:sp>
        <p:nvSpPr>
          <p:cNvPr id="171" name="Google Shape;171;p9"/>
          <p:cNvSpPr/>
          <p:nvPr/>
        </p:nvSpPr>
        <p:spPr>
          <a:xfrm>
            <a:off x="3929775" y="4869675"/>
            <a:ext cx="5409925" cy="525450"/>
          </a:xfrm>
          <a:custGeom>
            <a:avLst/>
            <a:gdLst/>
            <a:ahLst/>
            <a:cxnLst/>
            <a:rect l="l" t="t" r="r" b="b"/>
            <a:pathLst>
              <a:path w="216397" h="21018" extrusionOk="0">
                <a:moveTo>
                  <a:pt x="216397" y="0"/>
                </a:moveTo>
                <a:cubicBezTo>
                  <a:pt x="198635" y="17762"/>
                  <a:pt x="166882" y="11977"/>
                  <a:pt x="141798" y="10657"/>
                </a:cubicBezTo>
                <a:cubicBezTo>
                  <a:pt x="111813" y="9079"/>
                  <a:pt x="82045" y="150"/>
                  <a:pt x="52101" y="2368"/>
                </a:cubicBezTo>
                <a:cubicBezTo>
                  <a:pt x="41675" y="3140"/>
                  <a:pt x="32205" y="8847"/>
                  <a:pt x="22498" y="12729"/>
                </a:cubicBezTo>
                <a:cubicBezTo>
                  <a:pt x="15077" y="15697"/>
                  <a:pt x="6650" y="16585"/>
                  <a:pt x="0" y="21018"/>
                </a:cubicBezTo>
              </a:path>
            </a:pathLst>
          </a:custGeom>
          <a:noFill/>
          <a:ln w="9525" cap="flat" cmpd="sng">
            <a:solidFill>
              <a:schemeClr val="accent2"/>
            </a:solidFill>
            <a:prstDash val="solid"/>
            <a:round/>
            <a:headEnd type="none" w="med" len="med"/>
            <a:tailEnd type="none" w="med" len="med"/>
          </a:ln>
        </p:spPr>
      </p:sp>
      <p:sp>
        <p:nvSpPr>
          <p:cNvPr id="172" name="Google Shape;172;p9"/>
          <p:cNvSpPr txBox="1">
            <a:spLocks noGrp="1"/>
          </p:cNvSpPr>
          <p:nvPr>
            <p:ph type="title"/>
          </p:nvPr>
        </p:nvSpPr>
        <p:spPr>
          <a:xfrm>
            <a:off x="1267500" y="1189050"/>
            <a:ext cx="66090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141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3" name="Google Shape;173;p9"/>
          <p:cNvSpPr txBox="1">
            <a:spLocks noGrp="1"/>
          </p:cNvSpPr>
          <p:nvPr>
            <p:ph type="subTitle" idx="1"/>
          </p:nvPr>
        </p:nvSpPr>
        <p:spPr>
          <a:xfrm>
            <a:off x="1267500" y="3153450"/>
            <a:ext cx="66090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74"/>
        <p:cNvGrpSpPr/>
        <p:nvPr/>
      </p:nvGrpSpPr>
      <p:grpSpPr>
        <a:xfrm>
          <a:off x="0" y="0"/>
          <a:ext cx="0" cy="0"/>
          <a:chOff x="0" y="0"/>
          <a:chExt cx="0" cy="0"/>
        </a:xfrm>
      </p:grpSpPr>
      <p:sp>
        <p:nvSpPr>
          <p:cNvPr id="175" name="Google Shape;175;p10"/>
          <p:cNvSpPr txBox="1">
            <a:spLocks noGrp="1"/>
          </p:cNvSpPr>
          <p:nvPr>
            <p:ph type="title"/>
          </p:nvPr>
        </p:nvSpPr>
        <p:spPr>
          <a:xfrm>
            <a:off x="4382575" y="2455600"/>
            <a:ext cx="4048200" cy="21483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2800"/>
              <a:buNone/>
              <a:defRPr sz="3300">
                <a:solidFill>
                  <a:schemeClr val="l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6" name="Google Shape;176;p10"/>
          <p:cNvSpPr/>
          <p:nvPr/>
        </p:nvSpPr>
        <p:spPr>
          <a:xfrm>
            <a:off x="6793850" y="-47875"/>
            <a:ext cx="2424524" cy="1974178"/>
          </a:xfrm>
          <a:custGeom>
            <a:avLst/>
            <a:gdLst/>
            <a:ahLst/>
            <a:cxnLst/>
            <a:rect l="l" t="t" r="r" b="b"/>
            <a:pathLst>
              <a:path w="42515" h="34618" extrusionOk="0">
                <a:moveTo>
                  <a:pt x="1026" y="1"/>
                </a:moveTo>
                <a:lnTo>
                  <a:pt x="1026" y="1"/>
                </a:lnTo>
                <a:cubicBezTo>
                  <a:pt x="0" y="5472"/>
                  <a:pt x="5454" y="13408"/>
                  <a:pt x="10762" y="15085"/>
                </a:cubicBezTo>
                <a:cubicBezTo>
                  <a:pt x="15830" y="16686"/>
                  <a:pt x="21947" y="14809"/>
                  <a:pt x="26257" y="17922"/>
                </a:cubicBezTo>
                <a:cubicBezTo>
                  <a:pt x="29199" y="20048"/>
                  <a:pt x="30292" y="23826"/>
                  <a:pt x="31756" y="27147"/>
                </a:cubicBezTo>
                <a:cubicBezTo>
                  <a:pt x="33210" y="30442"/>
                  <a:pt x="35792" y="34403"/>
                  <a:pt x="39375" y="34403"/>
                </a:cubicBezTo>
                <a:cubicBezTo>
                  <a:pt x="39404" y="34403"/>
                  <a:pt x="39434" y="34402"/>
                  <a:pt x="39463" y="34402"/>
                </a:cubicBezTo>
                <a:lnTo>
                  <a:pt x="42180" y="34618"/>
                </a:lnTo>
                <a:lnTo>
                  <a:pt x="42514" y="77"/>
                </a:lnTo>
                <a:lnTo>
                  <a:pt x="10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0"/>
          <p:cNvSpPr/>
          <p:nvPr/>
        </p:nvSpPr>
        <p:spPr>
          <a:xfrm>
            <a:off x="-40900" y="3818525"/>
            <a:ext cx="2490586" cy="1388361"/>
          </a:xfrm>
          <a:custGeom>
            <a:avLst/>
            <a:gdLst/>
            <a:ahLst/>
            <a:cxnLst/>
            <a:rect l="l" t="t" r="r" b="b"/>
            <a:pathLst>
              <a:path w="43260" h="24115" extrusionOk="0">
                <a:moveTo>
                  <a:pt x="0" y="0"/>
                </a:moveTo>
                <a:lnTo>
                  <a:pt x="0" y="23598"/>
                </a:lnTo>
                <a:lnTo>
                  <a:pt x="43259" y="24115"/>
                </a:lnTo>
                <a:cubicBezTo>
                  <a:pt x="42561" y="18745"/>
                  <a:pt x="37894" y="11560"/>
                  <a:pt x="32804" y="9709"/>
                </a:cubicBezTo>
                <a:cubicBezTo>
                  <a:pt x="30355" y="8817"/>
                  <a:pt x="27767" y="8592"/>
                  <a:pt x="25135" y="8592"/>
                </a:cubicBezTo>
                <a:cubicBezTo>
                  <a:pt x="22448" y="8592"/>
                  <a:pt x="19715" y="8827"/>
                  <a:pt x="17039" y="8827"/>
                </a:cubicBezTo>
                <a:cubicBezTo>
                  <a:pt x="14091" y="8827"/>
                  <a:pt x="11211" y="8542"/>
                  <a:pt x="8535" y="7346"/>
                </a:cubicBezTo>
                <a:cubicBezTo>
                  <a:pt x="5078" y="5800"/>
                  <a:pt x="2427" y="2909"/>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 name="Google Shape;178;p10"/>
          <p:cNvGrpSpPr/>
          <p:nvPr/>
        </p:nvGrpSpPr>
        <p:grpSpPr>
          <a:xfrm rot="5684652">
            <a:off x="8448353" y="1044269"/>
            <a:ext cx="1049458" cy="255892"/>
            <a:chOff x="1958550" y="3085300"/>
            <a:chExt cx="579425" cy="141275"/>
          </a:xfrm>
        </p:grpSpPr>
        <p:sp>
          <p:nvSpPr>
            <p:cNvPr id="179" name="Google Shape;179;p10"/>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0"/>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0"/>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0"/>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0"/>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10"/>
          <p:cNvGrpSpPr/>
          <p:nvPr/>
        </p:nvGrpSpPr>
        <p:grpSpPr>
          <a:xfrm rot="7233804">
            <a:off x="1722315" y="4741366"/>
            <a:ext cx="453753" cy="431887"/>
            <a:chOff x="2854275" y="2165900"/>
            <a:chExt cx="313875" cy="298750"/>
          </a:xfrm>
        </p:grpSpPr>
        <p:sp>
          <p:nvSpPr>
            <p:cNvPr id="185" name="Google Shape;185;p10"/>
            <p:cNvSpPr/>
            <p:nvPr/>
          </p:nvSpPr>
          <p:spPr>
            <a:xfrm>
              <a:off x="2854275" y="2346450"/>
              <a:ext cx="102750" cy="87500"/>
            </a:xfrm>
            <a:custGeom>
              <a:avLst/>
              <a:gdLst/>
              <a:ahLst/>
              <a:cxnLst/>
              <a:rect l="l" t="t" r="r" b="b"/>
              <a:pathLst>
                <a:path w="4110" h="3500" extrusionOk="0">
                  <a:moveTo>
                    <a:pt x="612" y="1"/>
                  </a:moveTo>
                  <a:cubicBezTo>
                    <a:pt x="550" y="1"/>
                    <a:pt x="488" y="11"/>
                    <a:pt x="427" y="33"/>
                  </a:cubicBezTo>
                  <a:cubicBezTo>
                    <a:pt x="146" y="135"/>
                    <a:pt x="1" y="444"/>
                    <a:pt x="100" y="725"/>
                  </a:cubicBezTo>
                  <a:cubicBezTo>
                    <a:pt x="231" y="1088"/>
                    <a:pt x="430" y="1400"/>
                    <a:pt x="649" y="1694"/>
                  </a:cubicBezTo>
                  <a:cubicBezTo>
                    <a:pt x="871" y="1985"/>
                    <a:pt x="1123" y="2249"/>
                    <a:pt x="1399" y="2487"/>
                  </a:cubicBezTo>
                  <a:cubicBezTo>
                    <a:pt x="1674" y="2726"/>
                    <a:pt x="1974" y="2936"/>
                    <a:pt x="2295" y="3109"/>
                  </a:cubicBezTo>
                  <a:cubicBezTo>
                    <a:pt x="2616" y="3283"/>
                    <a:pt x="2958" y="3425"/>
                    <a:pt x="3338" y="3492"/>
                  </a:cubicBezTo>
                  <a:cubicBezTo>
                    <a:pt x="3371" y="3497"/>
                    <a:pt x="3404" y="3500"/>
                    <a:pt x="3437" y="3500"/>
                  </a:cubicBezTo>
                  <a:cubicBezTo>
                    <a:pt x="3551" y="3500"/>
                    <a:pt x="3667" y="3467"/>
                    <a:pt x="3769" y="3398"/>
                  </a:cubicBezTo>
                  <a:cubicBezTo>
                    <a:pt x="4039" y="3216"/>
                    <a:pt x="4109" y="2850"/>
                    <a:pt x="3927" y="2581"/>
                  </a:cubicBezTo>
                  <a:lnTo>
                    <a:pt x="3918" y="2567"/>
                  </a:lnTo>
                  <a:cubicBezTo>
                    <a:pt x="3715" y="2267"/>
                    <a:pt x="3487" y="2024"/>
                    <a:pt x="3252" y="1792"/>
                  </a:cubicBezTo>
                  <a:cubicBezTo>
                    <a:pt x="3018" y="1560"/>
                    <a:pt x="2774" y="1347"/>
                    <a:pt x="2521" y="1144"/>
                  </a:cubicBezTo>
                  <a:cubicBezTo>
                    <a:pt x="2268" y="940"/>
                    <a:pt x="2009" y="746"/>
                    <a:pt x="1734" y="560"/>
                  </a:cubicBezTo>
                  <a:cubicBezTo>
                    <a:pt x="1455" y="378"/>
                    <a:pt x="1173" y="198"/>
                    <a:pt x="839" y="51"/>
                  </a:cubicBezTo>
                  <a:lnTo>
                    <a:pt x="826" y="46"/>
                  </a:lnTo>
                  <a:cubicBezTo>
                    <a:pt x="759" y="16"/>
                    <a:pt x="686" y="1"/>
                    <a:pt x="6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0"/>
            <p:cNvSpPr/>
            <p:nvPr/>
          </p:nvSpPr>
          <p:spPr>
            <a:xfrm>
              <a:off x="2889925" y="2165900"/>
              <a:ext cx="100325" cy="94250"/>
            </a:xfrm>
            <a:custGeom>
              <a:avLst/>
              <a:gdLst/>
              <a:ahLst/>
              <a:cxnLst/>
              <a:rect l="l" t="t" r="r" b="b"/>
              <a:pathLst>
                <a:path w="4013" h="3770" extrusionOk="0">
                  <a:moveTo>
                    <a:pt x="617" y="0"/>
                  </a:moveTo>
                  <a:cubicBezTo>
                    <a:pt x="545" y="0"/>
                    <a:pt x="473" y="14"/>
                    <a:pt x="403" y="43"/>
                  </a:cubicBezTo>
                  <a:cubicBezTo>
                    <a:pt x="129" y="161"/>
                    <a:pt x="0" y="479"/>
                    <a:pt x="118" y="754"/>
                  </a:cubicBezTo>
                  <a:cubicBezTo>
                    <a:pt x="268" y="1106"/>
                    <a:pt x="468" y="1406"/>
                    <a:pt x="678" y="1695"/>
                  </a:cubicBezTo>
                  <a:cubicBezTo>
                    <a:pt x="895" y="1979"/>
                    <a:pt x="1127" y="2244"/>
                    <a:pt x="1377" y="2494"/>
                  </a:cubicBezTo>
                  <a:cubicBezTo>
                    <a:pt x="1625" y="2744"/>
                    <a:pt x="1892" y="2976"/>
                    <a:pt x="2178" y="3186"/>
                  </a:cubicBezTo>
                  <a:cubicBezTo>
                    <a:pt x="2466" y="3395"/>
                    <a:pt x="2770" y="3587"/>
                    <a:pt x="3125" y="3728"/>
                  </a:cubicBezTo>
                  <a:cubicBezTo>
                    <a:pt x="3193" y="3755"/>
                    <a:pt x="3267" y="3770"/>
                    <a:pt x="3343" y="3770"/>
                  </a:cubicBezTo>
                  <a:cubicBezTo>
                    <a:pt x="3421" y="3770"/>
                    <a:pt x="3501" y="3754"/>
                    <a:pt x="3577" y="3721"/>
                  </a:cubicBezTo>
                  <a:cubicBezTo>
                    <a:pt x="3874" y="3592"/>
                    <a:pt x="4013" y="3244"/>
                    <a:pt x="3883" y="2945"/>
                  </a:cubicBezTo>
                  <a:cubicBezTo>
                    <a:pt x="3730" y="2594"/>
                    <a:pt x="3528" y="2297"/>
                    <a:pt x="3310" y="2016"/>
                  </a:cubicBezTo>
                  <a:cubicBezTo>
                    <a:pt x="3090" y="1735"/>
                    <a:pt x="2850" y="1477"/>
                    <a:pt x="2592" y="1237"/>
                  </a:cubicBezTo>
                  <a:cubicBezTo>
                    <a:pt x="2335" y="996"/>
                    <a:pt x="2062" y="771"/>
                    <a:pt x="1770" y="567"/>
                  </a:cubicBezTo>
                  <a:cubicBezTo>
                    <a:pt x="1474" y="367"/>
                    <a:pt x="1169" y="176"/>
                    <a:pt x="813" y="37"/>
                  </a:cubicBezTo>
                  <a:cubicBezTo>
                    <a:pt x="751" y="13"/>
                    <a:pt x="684"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0"/>
            <p:cNvSpPr/>
            <p:nvPr/>
          </p:nvSpPr>
          <p:spPr>
            <a:xfrm>
              <a:off x="3083950" y="2383900"/>
              <a:ext cx="84200" cy="80750"/>
            </a:xfrm>
            <a:custGeom>
              <a:avLst/>
              <a:gdLst/>
              <a:ahLst/>
              <a:cxnLst/>
              <a:rect l="l" t="t" r="r" b="b"/>
              <a:pathLst>
                <a:path w="3368" h="3230" extrusionOk="0">
                  <a:moveTo>
                    <a:pt x="631" y="1"/>
                  </a:moveTo>
                  <a:cubicBezTo>
                    <a:pt x="574" y="1"/>
                    <a:pt x="516" y="10"/>
                    <a:pt x="459" y="29"/>
                  </a:cubicBezTo>
                  <a:cubicBezTo>
                    <a:pt x="164" y="122"/>
                    <a:pt x="1" y="440"/>
                    <a:pt x="96" y="735"/>
                  </a:cubicBezTo>
                  <a:cubicBezTo>
                    <a:pt x="194" y="1040"/>
                    <a:pt x="341" y="1298"/>
                    <a:pt x="502" y="1544"/>
                  </a:cubicBezTo>
                  <a:cubicBezTo>
                    <a:pt x="665" y="1786"/>
                    <a:pt x="847" y="2008"/>
                    <a:pt x="1045" y="2215"/>
                  </a:cubicBezTo>
                  <a:cubicBezTo>
                    <a:pt x="1243" y="2423"/>
                    <a:pt x="1457" y="2613"/>
                    <a:pt x="1694" y="2782"/>
                  </a:cubicBezTo>
                  <a:cubicBezTo>
                    <a:pt x="1932" y="2949"/>
                    <a:pt x="2186" y="3100"/>
                    <a:pt x="2491" y="3200"/>
                  </a:cubicBezTo>
                  <a:cubicBezTo>
                    <a:pt x="2551" y="3219"/>
                    <a:pt x="2615" y="3230"/>
                    <a:pt x="2680" y="3230"/>
                  </a:cubicBezTo>
                  <a:cubicBezTo>
                    <a:pt x="2743" y="3230"/>
                    <a:pt x="2807" y="3220"/>
                    <a:pt x="2869" y="3200"/>
                  </a:cubicBezTo>
                  <a:cubicBezTo>
                    <a:pt x="3190" y="3095"/>
                    <a:pt x="3367" y="2750"/>
                    <a:pt x="3262" y="2428"/>
                  </a:cubicBezTo>
                  <a:cubicBezTo>
                    <a:pt x="3164" y="2123"/>
                    <a:pt x="3014" y="1868"/>
                    <a:pt x="2845" y="1631"/>
                  </a:cubicBezTo>
                  <a:cubicBezTo>
                    <a:pt x="2677" y="1393"/>
                    <a:pt x="2489" y="1177"/>
                    <a:pt x="2281" y="979"/>
                  </a:cubicBezTo>
                  <a:cubicBezTo>
                    <a:pt x="2074" y="780"/>
                    <a:pt x="1851" y="598"/>
                    <a:pt x="1610" y="435"/>
                  </a:cubicBezTo>
                  <a:cubicBezTo>
                    <a:pt x="1365" y="274"/>
                    <a:pt x="1108" y="127"/>
                    <a:pt x="802" y="28"/>
                  </a:cubicBezTo>
                  <a:cubicBezTo>
                    <a:pt x="747" y="10"/>
                    <a:pt x="689" y="1"/>
                    <a:pt x="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 name="Google Shape;188;p10"/>
          <p:cNvSpPr/>
          <p:nvPr/>
        </p:nvSpPr>
        <p:spPr>
          <a:xfrm>
            <a:off x="7126900" y="-344625"/>
            <a:ext cx="2183200" cy="884125"/>
          </a:xfrm>
          <a:custGeom>
            <a:avLst/>
            <a:gdLst/>
            <a:ahLst/>
            <a:cxnLst/>
            <a:rect l="l" t="t" r="r" b="b"/>
            <a:pathLst>
              <a:path w="87328" h="35365" extrusionOk="0">
                <a:moveTo>
                  <a:pt x="0" y="0"/>
                </a:moveTo>
                <a:cubicBezTo>
                  <a:pt x="0" y="12987"/>
                  <a:pt x="6716" y="29676"/>
                  <a:pt x="18946" y="34043"/>
                </a:cubicBezTo>
                <a:cubicBezTo>
                  <a:pt x="31904" y="38670"/>
                  <a:pt x="46095" y="29368"/>
                  <a:pt x="59798" y="28123"/>
                </a:cubicBezTo>
                <a:cubicBezTo>
                  <a:pt x="65891" y="27569"/>
                  <a:pt x="72178" y="26500"/>
                  <a:pt x="78151" y="27827"/>
                </a:cubicBezTo>
                <a:cubicBezTo>
                  <a:pt x="81353" y="28539"/>
                  <a:pt x="84048" y="31379"/>
                  <a:pt x="87328" y="31379"/>
                </a:cubicBezTo>
              </a:path>
            </a:pathLst>
          </a:custGeom>
          <a:noFill/>
          <a:ln w="9525" cap="flat" cmpd="sng">
            <a:solidFill>
              <a:schemeClr val="accent2"/>
            </a:solidFill>
            <a:prstDash val="solid"/>
            <a:round/>
            <a:headEnd type="none" w="med" len="med"/>
            <a:tailEnd type="none" w="med" len="med"/>
          </a:ln>
        </p:spPr>
      </p:sp>
      <p:sp>
        <p:nvSpPr>
          <p:cNvPr id="189" name="Google Shape;189;p10"/>
          <p:cNvSpPr/>
          <p:nvPr/>
        </p:nvSpPr>
        <p:spPr>
          <a:xfrm>
            <a:off x="-207225" y="4425625"/>
            <a:ext cx="2149400" cy="939900"/>
          </a:xfrm>
          <a:custGeom>
            <a:avLst/>
            <a:gdLst/>
            <a:ahLst/>
            <a:cxnLst/>
            <a:rect l="l" t="t" r="r" b="b"/>
            <a:pathLst>
              <a:path w="85976" h="37596" extrusionOk="0">
                <a:moveTo>
                  <a:pt x="82000" y="37596"/>
                </a:moveTo>
                <a:cubicBezTo>
                  <a:pt x="87226" y="34983"/>
                  <a:pt x="86721" y="24992"/>
                  <a:pt x="83480" y="20130"/>
                </a:cubicBezTo>
                <a:cubicBezTo>
                  <a:pt x="80468" y="15612"/>
                  <a:pt x="73926" y="14722"/>
                  <a:pt x="68679" y="13322"/>
                </a:cubicBezTo>
                <a:cubicBezTo>
                  <a:pt x="50635" y="8506"/>
                  <a:pt x="30961" y="20332"/>
                  <a:pt x="12729" y="16282"/>
                </a:cubicBezTo>
                <a:cubicBezTo>
                  <a:pt x="6004" y="14788"/>
                  <a:pt x="0" y="6889"/>
                  <a:pt x="0" y="0"/>
                </a:cubicBezTo>
              </a:path>
            </a:pathLst>
          </a:custGeom>
          <a:noFill/>
          <a:ln w="9525" cap="flat" cmpd="sng">
            <a:solidFill>
              <a:schemeClr val="accent2"/>
            </a:solidFill>
            <a:prstDash val="solid"/>
            <a:round/>
            <a:headEnd type="none" w="med" len="med"/>
            <a:tailEnd type="none" w="med" len="med"/>
          </a:ln>
        </p:spPr>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DF2E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7725" y="387100"/>
            <a:ext cx="7708500" cy="630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6"/>
              </a:buClr>
              <a:buSzPts val="2800"/>
              <a:buFont typeface="Short Stack"/>
              <a:buNone/>
              <a:defRPr sz="2800" b="1">
                <a:solidFill>
                  <a:schemeClr val="accent6"/>
                </a:solidFill>
                <a:latin typeface="Short Stack"/>
                <a:ea typeface="Short Stack"/>
                <a:cs typeface="Short Stack"/>
                <a:sym typeface="Short Stack"/>
              </a:defRPr>
            </a:lvl1pPr>
            <a:lvl2pPr lvl="1" algn="ctr" rtl="0">
              <a:spcBef>
                <a:spcPts val="0"/>
              </a:spcBef>
              <a:spcAft>
                <a:spcPts val="0"/>
              </a:spcAft>
              <a:buClr>
                <a:schemeClr val="dk1"/>
              </a:buClr>
              <a:buSzPts val="2800"/>
              <a:buFont typeface="Short Stack"/>
              <a:buNone/>
              <a:defRPr sz="2800">
                <a:solidFill>
                  <a:schemeClr val="dk1"/>
                </a:solidFill>
                <a:latin typeface="Short Stack"/>
                <a:ea typeface="Short Stack"/>
                <a:cs typeface="Short Stack"/>
                <a:sym typeface="Short Stack"/>
              </a:defRPr>
            </a:lvl2pPr>
            <a:lvl3pPr lvl="2" algn="ctr" rtl="0">
              <a:spcBef>
                <a:spcPts val="0"/>
              </a:spcBef>
              <a:spcAft>
                <a:spcPts val="0"/>
              </a:spcAft>
              <a:buClr>
                <a:schemeClr val="dk1"/>
              </a:buClr>
              <a:buSzPts val="2800"/>
              <a:buFont typeface="Short Stack"/>
              <a:buNone/>
              <a:defRPr sz="2800">
                <a:solidFill>
                  <a:schemeClr val="dk1"/>
                </a:solidFill>
                <a:latin typeface="Short Stack"/>
                <a:ea typeface="Short Stack"/>
                <a:cs typeface="Short Stack"/>
                <a:sym typeface="Short Stack"/>
              </a:defRPr>
            </a:lvl3pPr>
            <a:lvl4pPr lvl="3" algn="ctr" rtl="0">
              <a:spcBef>
                <a:spcPts val="0"/>
              </a:spcBef>
              <a:spcAft>
                <a:spcPts val="0"/>
              </a:spcAft>
              <a:buClr>
                <a:schemeClr val="dk1"/>
              </a:buClr>
              <a:buSzPts val="2800"/>
              <a:buFont typeface="Short Stack"/>
              <a:buNone/>
              <a:defRPr sz="2800">
                <a:solidFill>
                  <a:schemeClr val="dk1"/>
                </a:solidFill>
                <a:latin typeface="Short Stack"/>
                <a:ea typeface="Short Stack"/>
                <a:cs typeface="Short Stack"/>
                <a:sym typeface="Short Stack"/>
              </a:defRPr>
            </a:lvl4pPr>
            <a:lvl5pPr lvl="4" algn="ctr" rtl="0">
              <a:spcBef>
                <a:spcPts val="0"/>
              </a:spcBef>
              <a:spcAft>
                <a:spcPts val="0"/>
              </a:spcAft>
              <a:buClr>
                <a:schemeClr val="dk1"/>
              </a:buClr>
              <a:buSzPts val="2800"/>
              <a:buFont typeface="Short Stack"/>
              <a:buNone/>
              <a:defRPr sz="2800">
                <a:solidFill>
                  <a:schemeClr val="dk1"/>
                </a:solidFill>
                <a:latin typeface="Short Stack"/>
                <a:ea typeface="Short Stack"/>
                <a:cs typeface="Short Stack"/>
                <a:sym typeface="Short Stack"/>
              </a:defRPr>
            </a:lvl5pPr>
            <a:lvl6pPr lvl="5" algn="ctr" rtl="0">
              <a:spcBef>
                <a:spcPts val="0"/>
              </a:spcBef>
              <a:spcAft>
                <a:spcPts val="0"/>
              </a:spcAft>
              <a:buClr>
                <a:schemeClr val="dk1"/>
              </a:buClr>
              <a:buSzPts val="2800"/>
              <a:buFont typeface="Short Stack"/>
              <a:buNone/>
              <a:defRPr sz="2800">
                <a:solidFill>
                  <a:schemeClr val="dk1"/>
                </a:solidFill>
                <a:latin typeface="Short Stack"/>
                <a:ea typeface="Short Stack"/>
                <a:cs typeface="Short Stack"/>
                <a:sym typeface="Short Stack"/>
              </a:defRPr>
            </a:lvl6pPr>
            <a:lvl7pPr lvl="6" algn="ctr" rtl="0">
              <a:spcBef>
                <a:spcPts val="0"/>
              </a:spcBef>
              <a:spcAft>
                <a:spcPts val="0"/>
              </a:spcAft>
              <a:buClr>
                <a:schemeClr val="dk1"/>
              </a:buClr>
              <a:buSzPts val="2800"/>
              <a:buFont typeface="Short Stack"/>
              <a:buNone/>
              <a:defRPr sz="2800">
                <a:solidFill>
                  <a:schemeClr val="dk1"/>
                </a:solidFill>
                <a:latin typeface="Short Stack"/>
                <a:ea typeface="Short Stack"/>
                <a:cs typeface="Short Stack"/>
                <a:sym typeface="Short Stack"/>
              </a:defRPr>
            </a:lvl7pPr>
            <a:lvl8pPr lvl="7" algn="ctr" rtl="0">
              <a:spcBef>
                <a:spcPts val="0"/>
              </a:spcBef>
              <a:spcAft>
                <a:spcPts val="0"/>
              </a:spcAft>
              <a:buClr>
                <a:schemeClr val="dk1"/>
              </a:buClr>
              <a:buSzPts val="2800"/>
              <a:buFont typeface="Short Stack"/>
              <a:buNone/>
              <a:defRPr sz="2800">
                <a:solidFill>
                  <a:schemeClr val="dk1"/>
                </a:solidFill>
                <a:latin typeface="Short Stack"/>
                <a:ea typeface="Short Stack"/>
                <a:cs typeface="Short Stack"/>
                <a:sym typeface="Short Stack"/>
              </a:defRPr>
            </a:lvl8pPr>
            <a:lvl9pPr lvl="8" algn="ctr" rtl="0">
              <a:spcBef>
                <a:spcPts val="0"/>
              </a:spcBef>
              <a:spcAft>
                <a:spcPts val="0"/>
              </a:spcAft>
              <a:buClr>
                <a:schemeClr val="dk1"/>
              </a:buClr>
              <a:buSzPts val="2800"/>
              <a:buFont typeface="Short Stack"/>
              <a:buNone/>
              <a:defRPr sz="2800">
                <a:solidFill>
                  <a:schemeClr val="dk1"/>
                </a:solidFill>
                <a:latin typeface="Short Stack"/>
                <a:ea typeface="Short Stack"/>
                <a:cs typeface="Short Stack"/>
                <a:sym typeface="Short Stack"/>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Quicksand"/>
              <a:buChar char="●"/>
              <a:defRPr>
                <a:solidFill>
                  <a:schemeClr val="lt2"/>
                </a:solidFill>
                <a:latin typeface="Quicksand"/>
                <a:ea typeface="Quicksand"/>
                <a:cs typeface="Quicksand"/>
                <a:sym typeface="Quicksand"/>
              </a:defRPr>
            </a:lvl1pPr>
            <a:lvl2pPr marL="914400" lvl="1" indent="-317500">
              <a:lnSpc>
                <a:spcPct val="100000"/>
              </a:lnSpc>
              <a:spcBef>
                <a:spcPts val="1600"/>
              </a:spcBef>
              <a:spcAft>
                <a:spcPts val="0"/>
              </a:spcAft>
              <a:buClr>
                <a:schemeClr val="lt2"/>
              </a:buClr>
              <a:buSzPts val="1400"/>
              <a:buFont typeface="Quicksand"/>
              <a:buChar char="○"/>
              <a:defRPr>
                <a:solidFill>
                  <a:schemeClr val="lt2"/>
                </a:solidFill>
                <a:latin typeface="Quicksand"/>
                <a:ea typeface="Quicksand"/>
                <a:cs typeface="Quicksand"/>
                <a:sym typeface="Quicksand"/>
              </a:defRPr>
            </a:lvl2pPr>
            <a:lvl3pPr marL="1371600" lvl="2" indent="-317500">
              <a:lnSpc>
                <a:spcPct val="100000"/>
              </a:lnSpc>
              <a:spcBef>
                <a:spcPts val="1600"/>
              </a:spcBef>
              <a:spcAft>
                <a:spcPts val="0"/>
              </a:spcAft>
              <a:buClr>
                <a:schemeClr val="lt2"/>
              </a:buClr>
              <a:buSzPts val="1400"/>
              <a:buFont typeface="Quicksand"/>
              <a:buChar char="■"/>
              <a:defRPr>
                <a:solidFill>
                  <a:schemeClr val="lt2"/>
                </a:solidFill>
                <a:latin typeface="Quicksand"/>
                <a:ea typeface="Quicksand"/>
                <a:cs typeface="Quicksand"/>
                <a:sym typeface="Quicksand"/>
              </a:defRPr>
            </a:lvl3pPr>
            <a:lvl4pPr marL="1828800" lvl="3" indent="-317500">
              <a:lnSpc>
                <a:spcPct val="100000"/>
              </a:lnSpc>
              <a:spcBef>
                <a:spcPts val="1600"/>
              </a:spcBef>
              <a:spcAft>
                <a:spcPts val="0"/>
              </a:spcAft>
              <a:buClr>
                <a:schemeClr val="lt2"/>
              </a:buClr>
              <a:buSzPts val="1400"/>
              <a:buFont typeface="Quicksand"/>
              <a:buChar char="●"/>
              <a:defRPr>
                <a:solidFill>
                  <a:schemeClr val="lt2"/>
                </a:solidFill>
                <a:latin typeface="Quicksand"/>
                <a:ea typeface="Quicksand"/>
                <a:cs typeface="Quicksand"/>
                <a:sym typeface="Quicksand"/>
              </a:defRPr>
            </a:lvl4pPr>
            <a:lvl5pPr marL="2286000" lvl="4" indent="-317500">
              <a:lnSpc>
                <a:spcPct val="100000"/>
              </a:lnSpc>
              <a:spcBef>
                <a:spcPts val="1600"/>
              </a:spcBef>
              <a:spcAft>
                <a:spcPts val="0"/>
              </a:spcAft>
              <a:buClr>
                <a:schemeClr val="lt2"/>
              </a:buClr>
              <a:buSzPts val="1400"/>
              <a:buFont typeface="Quicksand"/>
              <a:buChar char="○"/>
              <a:defRPr>
                <a:solidFill>
                  <a:schemeClr val="lt2"/>
                </a:solidFill>
                <a:latin typeface="Quicksand"/>
                <a:ea typeface="Quicksand"/>
                <a:cs typeface="Quicksand"/>
                <a:sym typeface="Quicksand"/>
              </a:defRPr>
            </a:lvl5pPr>
            <a:lvl6pPr marL="2743200" lvl="5" indent="-317500">
              <a:lnSpc>
                <a:spcPct val="100000"/>
              </a:lnSpc>
              <a:spcBef>
                <a:spcPts val="1600"/>
              </a:spcBef>
              <a:spcAft>
                <a:spcPts val="0"/>
              </a:spcAft>
              <a:buClr>
                <a:schemeClr val="lt2"/>
              </a:buClr>
              <a:buSzPts val="1400"/>
              <a:buFont typeface="Quicksand"/>
              <a:buChar char="■"/>
              <a:defRPr>
                <a:solidFill>
                  <a:schemeClr val="lt2"/>
                </a:solidFill>
                <a:latin typeface="Quicksand"/>
                <a:ea typeface="Quicksand"/>
                <a:cs typeface="Quicksand"/>
                <a:sym typeface="Quicksand"/>
              </a:defRPr>
            </a:lvl6pPr>
            <a:lvl7pPr marL="3200400" lvl="6" indent="-317500">
              <a:lnSpc>
                <a:spcPct val="100000"/>
              </a:lnSpc>
              <a:spcBef>
                <a:spcPts val="1600"/>
              </a:spcBef>
              <a:spcAft>
                <a:spcPts val="0"/>
              </a:spcAft>
              <a:buClr>
                <a:schemeClr val="lt2"/>
              </a:buClr>
              <a:buSzPts val="1400"/>
              <a:buFont typeface="Quicksand"/>
              <a:buChar char="●"/>
              <a:defRPr>
                <a:solidFill>
                  <a:schemeClr val="lt2"/>
                </a:solidFill>
                <a:latin typeface="Quicksand"/>
                <a:ea typeface="Quicksand"/>
                <a:cs typeface="Quicksand"/>
                <a:sym typeface="Quicksand"/>
              </a:defRPr>
            </a:lvl7pPr>
            <a:lvl8pPr marL="3657600" lvl="7" indent="-317500">
              <a:lnSpc>
                <a:spcPct val="100000"/>
              </a:lnSpc>
              <a:spcBef>
                <a:spcPts val="1600"/>
              </a:spcBef>
              <a:spcAft>
                <a:spcPts val="0"/>
              </a:spcAft>
              <a:buClr>
                <a:schemeClr val="lt2"/>
              </a:buClr>
              <a:buSzPts val="1400"/>
              <a:buFont typeface="Quicksand"/>
              <a:buChar char="○"/>
              <a:defRPr>
                <a:solidFill>
                  <a:schemeClr val="lt2"/>
                </a:solidFill>
                <a:latin typeface="Quicksand"/>
                <a:ea typeface="Quicksand"/>
                <a:cs typeface="Quicksand"/>
                <a:sym typeface="Quicksand"/>
              </a:defRPr>
            </a:lvl8pPr>
            <a:lvl9pPr marL="4114800" lvl="8" indent="-317500">
              <a:lnSpc>
                <a:spcPct val="100000"/>
              </a:lnSpc>
              <a:spcBef>
                <a:spcPts val="1600"/>
              </a:spcBef>
              <a:spcAft>
                <a:spcPts val="1600"/>
              </a:spcAft>
              <a:buClr>
                <a:schemeClr val="lt2"/>
              </a:buClr>
              <a:buSzPts val="1400"/>
              <a:buFont typeface="Quicksand"/>
              <a:buChar char="■"/>
              <a:defRPr>
                <a:solidFill>
                  <a:schemeClr val="lt2"/>
                </a:solidFill>
                <a:latin typeface="Quicksand"/>
                <a:ea typeface="Quicksand"/>
                <a:cs typeface="Quicksand"/>
                <a:sym typeface="Quicksa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4/25/2025</a:t>
            </a:fld>
            <a:endParaRPr lang="en-US"/>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2368605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fade/>
  </p:transition>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1.jpg"/><Relationship Id="rId5" Type="http://schemas.openxmlformats.org/officeDocument/2006/relationships/image" Target="../media/image12.sv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6.svg"/><Relationship Id="rId5" Type="http://schemas.openxmlformats.org/officeDocument/2006/relationships/image" Target="../media/image20.png"/><Relationship Id="rId4" Type="http://schemas.openxmlformats.org/officeDocument/2006/relationships/image" Target="../media/image24.svg"/></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22.png"/><Relationship Id="rId10" Type="http://schemas.openxmlformats.org/officeDocument/2006/relationships/image" Target="../media/image12.svg"/><Relationship Id="rId4" Type="http://schemas.openxmlformats.org/officeDocument/2006/relationships/image" Target="../media/image28.svg"/><Relationship Id="rId9" Type="http://schemas.openxmlformats.org/officeDocument/2006/relationships/image" Target="../media/image1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0.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image" Target="../media/image42.sv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slide" Target="slide26.xml"/><Relationship Id="rId18" Type="http://schemas.openxmlformats.org/officeDocument/2006/relationships/image" Target="../media/image41.png"/><Relationship Id="rId26" Type="http://schemas.openxmlformats.org/officeDocument/2006/relationships/image" Target="../media/image45.png"/><Relationship Id="rId3" Type="http://schemas.openxmlformats.org/officeDocument/2006/relationships/image" Target="../media/image28.png"/><Relationship Id="rId21" Type="http://schemas.openxmlformats.org/officeDocument/2006/relationships/slide" Target="slide30.xml"/><Relationship Id="rId7" Type="http://schemas.openxmlformats.org/officeDocument/2006/relationships/image" Target="../media/image46.svg"/><Relationship Id="rId12" Type="http://schemas.openxmlformats.org/officeDocument/2006/relationships/image" Target="../media/image38.png"/><Relationship Id="rId17" Type="http://schemas.openxmlformats.org/officeDocument/2006/relationships/slide" Target="slide28.xml"/><Relationship Id="rId25" Type="http://schemas.openxmlformats.org/officeDocument/2006/relationships/slide" Target="slide31.xml"/><Relationship Id="rId2" Type="http://schemas.openxmlformats.org/officeDocument/2006/relationships/notesSlide" Target="../notesSlides/notesSlide24.xml"/><Relationship Id="rId16" Type="http://schemas.openxmlformats.org/officeDocument/2006/relationships/image" Target="../media/image40.png"/><Relationship Id="rId20" Type="http://schemas.openxmlformats.org/officeDocument/2006/relationships/image" Target="../media/image42.png"/><Relationship Id="rId29"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33.png"/><Relationship Id="rId11" Type="http://schemas.openxmlformats.org/officeDocument/2006/relationships/image" Target="../media/image37.png"/><Relationship Id="rId24" Type="http://schemas.openxmlformats.org/officeDocument/2006/relationships/image" Target="../media/image44.png"/><Relationship Id="rId32" Type="http://schemas.openxmlformats.org/officeDocument/2006/relationships/image" Target="../media/image63.svg"/><Relationship Id="rId5" Type="http://schemas.openxmlformats.org/officeDocument/2006/relationships/slide" Target="slide36.xml"/><Relationship Id="rId15" Type="http://schemas.openxmlformats.org/officeDocument/2006/relationships/slide" Target="slide27.xml"/><Relationship Id="rId23" Type="http://schemas.openxmlformats.org/officeDocument/2006/relationships/slide" Target="slide32.xml"/><Relationship Id="rId28" Type="http://schemas.openxmlformats.org/officeDocument/2006/relationships/image" Target="../media/image46.png"/><Relationship Id="rId10" Type="http://schemas.openxmlformats.org/officeDocument/2006/relationships/image" Target="../media/image36.png"/><Relationship Id="rId19" Type="http://schemas.openxmlformats.org/officeDocument/2006/relationships/slide" Target="slide29.xml"/><Relationship Id="rId31" Type="http://schemas.openxmlformats.org/officeDocument/2006/relationships/image" Target="../media/image48.png"/><Relationship Id="rId4" Type="http://schemas.openxmlformats.org/officeDocument/2006/relationships/image" Target="../media/image36.svg"/><Relationship Id="rId9" Type="http://schemas.openxmlformats.org/officeDocument/2006/relationships/image" Target="../media/image35.png"/><Relationship Id="rId14" Type="http://schemas.openxmlformats.org/officeDocument/2006/relationships/image" Target="../media/image39.png"/><Relationship Id="rId22" Type="http://schemas.openxmlformats.org/officeDocument/2006/relationships/image" Target="../media/image43.png"/><Relationship Id="rId27" Type="http://schemas.openxmlformats.org/officeDocument/2006/relationships/slide" Target="slide33.xml"/><Relationship Id="rId30" Type="http://schemas.openxmlformats.org/officeDocument/2006/relationships/image" Target="../media/image61.sv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65.sv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slide" Target="slide25.xml"/><Relationship Id="rId4" Type="http://schemas.openxmlformats.org/officeDocument/2006/relationships/image" Target="../media/image36.sv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65.sv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slide" Target="slide25.xml"/><Relationship Id="rId4" Type="http://schemas.openxmlformats.org/officeDocument/2006/relationships/image" Target="../media/image36.sv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65.sv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slide" Target="slide25.xml"/><Relationship Id="rId4" Type="http://schemas.openxmlformats.org/officeDocument/2006/relationships/image" Target="../media/image36.sv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65.svg"/><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slide" Target="slide25.xml"/><Relationship Id="rId4" Type="http://schemas.openxmlformats.org/officeDocument/2006/relationships/image" Target="../media/image36.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65.svg"/><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slide" Target="slide25.xml"/><Relationship Id="rId4" Type="http://schemas.openxmlformats.org/officeDocument/2006/relationships/image" Target="../media/image36.sv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65.sv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slide" Target="slide25.xml"/><Relationship Id="rId4" Type="http://schemas.openxmlformats.org/officeDocument/2006/relationships/image" Target="../media/image36.sv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65.sv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slide" Target="slide25.xml"/><Relationship Id="rId4" Type="http://schemas.openxmlformats.org/officeDocument/2006/relationships/image" Target="../media/image36.svg"/></Relationships>
</file>

<file path=ppt/slides/_rels/slide3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8.png"/><Relationship Id="rId7" Type="http://schemas.openxmlformats.org/officeDocument/2006/relationships/image" Target="../media/image65.sv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49.png"/><Relationship Id="rId11" Type="http://schemas.openxmlformats.org/officeDocument/2006/relationships/image" Target="../media/image69.svg"/><Relationship Id="rId5" Type="http://schemas.openxmlformats.org/officeDocument/2006/relationships/slide" Target="slide17.xml"/><Relationship Id="rId10" Type="http://schemas.openxmlformats.org/officeDocument/2006/relationships/image" Target="../media/image51.png"/><Relationship Id="rId4" Type="http://schemas.openxmlformats.org/officeDocument/2006/relationships/image" Target="../media/image36.svg"/><Relationship Id="rId9" Type="http://schemas.openxmlformats.org/officeDocument/2006/relationships/image" Target="../media/image67.sv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image" Target="../media/image53.jpg"/><Relationship Id="rId4" Type="http://schemas.openxmlformats.org/officeDocument/2006/relationships/image" Target="../media/image71.sv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grpSp>
        <p:nvGrpSpPr>
          <p:cNvPr id="234" name="Google Shape;234;p15"/>
          <p:cNvGrpSpPr/>
          <p:nvPr/>
        </p:nvGrpSpPr>
        <p:grpSpPr>
          <a:xfrm>
            <a:off x="8079108" y="3479685"/>
            <a:ext cx="1393748" cy="1876365"/>
            <a:chOff x="8006568" y="3403485"/>
            <a:chExt cx="1393748" cy="1876365"/>
          </a:xfrm>
        </p:grpSpPr>
        <p:grpSp>
          <p:nvGrpSpPr>
            <p:cNvPr id="235" name="Google Shape;235;p15"/>
            <p:cNvGrpSpPr/>
            <p:nvPr/>
          </p:nvGrpSpPr>
          <p:grpSpPr>
            <a:xfrm flipH="1">
              <a:off x="8283680" y="4164109"/>
              <a:ext cx="1116636" cy="1115731"/>
              <a:chOff x="7499850" y="1492575"/>
              <a:chExt cx="2666275" cy="2663478"/>
            </a:xfrm>
          </p:grpSpPr>
          <p:sp>
            <p:nvSpPr>
              <p:cNvPr id="236" name="Google Shape;236;p15"/>
              <p:cNvSpPr/>
              <p:nvPr/>
            </p:nvSpPr>
            <p:spPr>
              <a:xfrm>
                <a:off x="7499850" y="1492575"/>
                <a:ext cx="2666275" cy="2663478"/>
              </a:xfrm>
              <a:custGeom>
                <a:avLst/>
                <a:gdLst/>
                <a:ahLst/>
                <a:cxnLst/>
                <a:rect l="l" t="t" r="r" b="b"/>
                <a:pathLst>
                  <a:path w="28592" h="28562" extrusionOk="0">
                    <a:moveTo>
                      <a:pt x="7768" y="0"/>
                    </a:moveTo>
                    <a:cubicBezTo>
                      <a:pt x="7413" y="0"/>
                      <a:pt x="7070" y="74"/>
                      <a:pt x="6752" y="218"/>
                    </a:cubicBezTo>
                    <a:cubicBezTo>
                      <a:pt x="6340" y="404"/>
                      <a:pt x="5982" y="702"/>
                      <a:pt x="5687" y="1105"/>
                    </a:cubicBezTo>
                    <a:cubicBezTo>
                      <a:pt x="5381" y="1521"/>
                      <a:pt x="5143" y="2045"/>
                      <a:pt x="4959" y="2706"/>
                    </a:cubicBezTo>
                    <a:cubicBezTo>
                      <a:pt x="4525" y="4270"/>
                      <a:pt x="4245" y="5889"/>
                      <a:pt x="4128" y="7518"/>
                    </a:cubicBezTo>
                    <a:cubicBezTo>
                      <a:pt x="4113" y="7716"/>
                      <a:pt x="4102" y="7914"/>
                      <a:pt x="4092" y="8112"/>
                    </a:cubicBezTo>
                    <a:cubicBezTo>
                      <a:pt x="3670" y="7891"/>
                      <a:pt x="3223" y="7779"/>
                      <a:pt x="2755" y="7779"/>
                    </a:cubicBezTo>
                    <a:cubicBezTo>
                      <a:pt x="2601" y="7779"/>
                      <a:pt x="2445" y="7791"/>
                      <a:pt x="2291" y="7816"/>
                    </a:cubicBezTo>
                    <a:cubicBezTo>
                      <a:pt x="2142" y="7839"/>
                      <a:pt x="1997" y="7889"/>
                      <a:pt x="1864" y="7963"/>
                    </a:cubicBezTo>
                    <a:cubicBezTo>
                      <a:pt x="1475" y="8178"/>
                      <a:pt x="1139" y="8471"/>
                      <a:pt x="867" y="8833"/>
                    </a:cubicBezTo>
                    <a:cubicBezTo>
                      <a:pt x="605" y="9183"/>
                      <a:pt x="400" y="9601"/>
                      <a:pt x="262" y="10075"/>
                    </a:cubicBezTo>
                    <a:cubicBezTo>
                      <a:pt x="79" y="10692"/>
                      <a:pt x="0" y="11409"/>
                      <a:pt x="21" y="12266"/>
                    </a:cubicBezTo>
                    <a:cubicBezTo>
                      <a:pt x="58" y="13786"/>
                      <a:pt x="366" y="16549"/>
                      <a:pt x="825" y="19479"/>
                    </a:cubicBezTo>
                    <a:cubicBezTo>
                      <a:pt x="1324" y="22664"/>
                      <a:pt x="1881" y="25268"/>
                      <a:pt x="2354" y="26626"/>
                    </a:cubicBezTo>
                    <a:cubicBezTo>
                      <a:pt x="2530" y="27131"/>
                      <a:pt x="2989" y="27477"/>
                      <a:pt x="3524" y="27505"/>
                    </a:cubicBezTo>
                    <a:cubicBezTo>
                      <a:pt x="3524" y="27505"/>
                      <a:pt x="23373" y="28562"/>
                      <a:pt x="23395" y="28562"/>
                    </a:cubicBezTo>
                    <a:cubicBezTo>
                      <a:pt x="23859" y="28562"/>
                      <a:pt x="24294" y="28313"/>
                      <a:pt x="24528" y="27910"/>
                    </a:cubicBezTo>
                    <a:cubicBezTo>
                      <a:pt x="26104" y="25213"/>
                      <a:pt x="27308" y="22314"/>
                      <a:pt x="28107" y="19293"/>
                    </a:cubicBezTo>
                    <a:cubicBezTo>
                      <a:pt x="28475" y="17911"/>
                      <a:pt x="28591" y="16670"/>
                      <a:pt x="28455" y="15604"/>
                    </a:cubicBezTo>
                    <a:cubicBezTo>
                      <a:pt x="28362" y="14881"/>
                      <a:pt x="28152" y="14235"/>
                      <a:pt x="27828" y="13683"/>
                    </a:cubicBezTo>
                    <a:cubicBezTo>
                      <a:pt x="27446" y="13032"/>
                      <a:pt x="26915" y="12513"/>
                      <a:pt x="26247" y="12139"/>
                    </a:cubicBezTo>
                    <a:cubicBezTo>
                      <a:pt x="25606" y="11781"/>
                      <a:pt x="24860" y="11592"/>
                      <a:pt x="24090" y="11592"/>
                    </a:cubicBezTo>
                    <a:cubicBezTo>
                      <a:pt x="23643" y="11592"/>
                      <a:pt x="23190" y="11655"/>
                      <a:pt x="22745" y="11776"/>
                    </a:cubicBezTo>
                    <a:cubicBezTo>
                      <a:pt x="21940" y="12000"/>
                      <a:pt x="21191" y="12376"/>
                      <a:pt x="20450" y="12936"/>
                    </a:cubicBezTo>
                    <a:cubicBezTo>
                      <a:pt x="20437" y="12390"/>
                      <a:pt x="20411" y="11844"/>
                      <a:pt x="20371" y="11303"/>
                    </a:cubicBezTo>
                    <a:cubicBezTo>
                      <a:pt x="20294" y="10246"/>
                      <a:pt x="19818" y="9283"/>
                      <a:pt x="19027" y="8595"/>
                    </a:cubicBezTo>
                    <a:cubicBezTo>
                      <a:pt x="18290" y="7952"/>
                      <a:pt x="17346" y="7599"/>
                      <a:pt x="16373" y="7599"/>
                    </a:cubicBezTo>
                    <a:cubicBezTo>
                      <a:pt x="15272" y="7599"/>
                      <a:pt x="14251" y="8052"/>
                      <a:pt x="13498" y="8875"/>
                    </a:cubicBezTo>
                    <a:cubicBezTo>
                      <a:pt x="13484" y="8891"/>
                      <a:pt x="13471" y="8905"/>
                      <a:pt x="13456" y="8923"/>
                    </a:cubicBezTo>
                    <a:cubicBezTo>
                      <a:pt x="13258" y="9144"/>
                      <a:pt x="13071" y="9381"/>
                      <a:pt x="12894" y="9635"/>
                    </a:cubicBezTo>
                    <a:cubicBezTo>
                      <a:pt x="12278" y="6962"/>
                      <a:pt x="11442" y="4336"/>
                      <a:pt x="10399" y="1807"/>
                    </a:cubicBezTo>
                    <a:cubicBezTo>
                      <a:pt x="9998" y="831"/>
                      <a:pt x="9116" y="147"/>
                      <a:pt x="8098" y="21"/>
                    </a:cubicBezTo>
                    <a:cubicBezTo>
                      <a:pt x="7988" y="7"/>
                      <a:pt x="7878" y="0"/>
                      <a:pt x="7768"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5"/>
              <p:cNvSpPr/>
              <p:nvPr/>
            </p:nvSpPr>
            <p:spPr>
              <a:xfrm>
                <a:off x="7621639" y="1615017"/>
                <a:ext cx="2447412" cy="2418783"/>
              </a:xfrm>
              <a:custGeom>
                <a:avLst/>
                <a:gdLst/>
                <a:ahLst/>
                <a:cxnLst/>
                <a:rect l="l" t="t" r="r" b="b"/>
                <a:pathLst>
                  <a:path w="26245" h="25938" extrusionOk="0">
                    <a:moveTo>
                      <a:pt x="6464" y="1"/>
                    </a:moveTo>
                    <a:cubicBezTo>
                      <a:pt x="5568" y="1"/>
                      <a:pt x="5143" y="939"/>
                      <a:pt x="4918" y="1746"/>
                    </a:cubicBezTo>
                    <a:cubicBezTo>
                      <a:pt x="4093" y="4721"/>
                      <a:pt x="3868" y="7860"/>
                      <a:pt x="4262" y="10921"/>
                    </a:cubicBezTo>
                    <a:cubicBezTo>
                      <a:pt x="3645" y="9665"/>
                      <a:pt x="2849" y="7780"/>
                      <a:pt x="1450" y="7780"/>
                    </a:cubicBezTo>
                    <a:cubicBezTo>
                      <a:pt x="1366" y="7780"/>
                      <a:pt x="1281" y="7787"/>
                      <a:pt x="1193" y="7801"/>
                    </a:cubicBezTo>
                    <a:cubicBezTo>
                      <a:pt x="168" y="8366"/>
                      <a:pt x="1" y="9753"/>
                      <a:pt x="29" y="10923"/>
                    </a:cubicBezTo>
                    <a:cubicBezTo>
                      <a:pt x="102" y="13912"/>
                      <a:pt x="1307" y="22059"/>
                      <a:pt x="2290" y="24882"/>
                    </a:cubicBezTo>
                    <a:lnTo>
                      <a:pt x="22090" y="25938"/>
                    </a:lnTo>
                    <a:cubicBezTo>
                      <a:pt x="23604" y="23346"/>
                      <a:pt x="24766" y="20548"/>
                      <a:pt x="25534" y="17647"/>
                    </a:cubicBezTo>
                    <a:cubicBezTo>
                      <a:pt x="26070" y="15625"/>
                      <a:pt x="26244" y="13059"/>
                      <a:pt x="24300" y="11974"/>
                    </a:cubicBezTo>
                    <a:cubicBezTo>
                      <a:pt x="23833" y="11713"/>
                      <a:pt x="23310" y="11593"/>
                      <a:pt x="22782" y="11593"/>
                    </a:cubicBezTo>
                    <a:cubicBezTo>
                      <a:pt x="22449" y="11593"/>
                      <a:pt x="22114" y="11640"/>
                      <a:pt x="21790" y="11730"/>
                    </a:cubicBezTo>
                    <a:cubicBezTo>
                      <a:pt x="20041" y="12214"/>
                      <a:pt x="18869" y="13573"/>
                      <a:pt x="17745" y="14893"/>
                    </a:cubicBezTo>
                    <a:cubicBezTo>
                      <a:pt x="17869" y="13294"/>
                      <a:pt x="17873" y="11686"/>
                      <a:pt x="17757" y="10086"/>
                    </a:cubicBezTo>
                    <a:cubicBezTo>
                      <a:pt x="17645" y="8568"/>
                      <a:pt x="16372" y="7600"/>
                      <a:pt x="15068" y="7600"/>
                    </a:cubicBezTo>
                    <a:cubicBezTo>
                      <a:pt x="14387" y="7600"/>
                      <a:pt x="13698" y="7864"/>
                      <a:pt x="13161" y="8451"/>
                    </a:cubicBezTo>
                    <a:lnTo>
                      <a:pt x="13130" y="8486"/>
                    </a:lnTo>
                    <a:cubicBezTo>
                      <a:pt x="12066" y="9675"/>
                      <a:pt x="11559" y="11243"/>
                      <a:pt x="11076" y="12763"/>
                    </a:cubicBezTo>
                    <a:cubicBezTo>
                      <a:pt x="10509" y="8726"/>
                      <a:pt x="9434" y="4763"/>
                      <a:pt x="7880" y="995"/>
                    </a:cubicBezTo>
                    <a:cubicBezTo>
                      <a:pt x="7665" y="473"/>
                      <a:pt x="7192" y="81"/>
                      <a:pt x="6633" y="12"/>
                    </a:cubicBezTo>
                    <a:cubicBezTo>
                      <a:pt x="6575" y="4"/>
                      <a:pt x="6518" y="1"/>
                      <a:pt x="6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8" name="Google Shape;238;p15"/>
              <p:cNvGrpSpPr/>
              <p:nvPr/>
            </p:nvGrpSpPr>
            <p:grpSpPr>
              <a:xfrm>
                <a:off x="7794157" y="1937393"/>
                <a:ext cx="1899846" cy="2035054"/>
                <a:chOff x="7794157" y="1937393"/>
                <a:chExt cx="1899846" cy="2035054"/>
              </a:xfrm>
            </p:grpSpPr>
            <p:sp>
              <p:nvSpPr>
                <p:cNvPr id="239" name="Google Shape;239;p15"/>
                <p:cNvSpPr/>
                <p:nvPr/>
              </p:nvSpPr>
              <p:spPr>
                <a:xfrm>
                  <a:off x="7794157" y="2498964"/>
                  <a:ext cx="266889" cy="1473483"/>
                </a:xfrm>
                <a:custGeom>
                  <a:avLst/>
                  <a:gdLst/>
                  <a:ahLst/>
                  <a:cxnLst/>
                  <a:rect l="l" t="t" r="r" b="b"/>
                  <a:pathLst>
                    <a:path w="2862" h="15801" extrusionOk="0">
                      <a:moveTo>
                        <a:pt x="75" y="1"/>
                      </a:moveTo>
                      <a:cubicBezTo>
                        <a:pt x="71" y="1"/>
                        <a:pt x="68" y="1"/>
                        <a:pt x="64" y="1"/>
                      </a:cubicBezTo>
                      <a:cubicBezTo>
                        <a:pt x="27" y="8"/>
                        <a:pt x="0" y="43"/>
                        <a:pt x="7" y="81"/>
                      </a:cubicBezTo>
                      <a:cubicBezTo>
                        <a:pt x="45" y="323"/>
                        <a:pt x="123" y="823"/>
                        <a:pt x="163" y="1062"/>
                      </a:cubicBezTo>
                      <a:cubicBezTo>
                        <a:pt x="924" y="5764"/>
                        <a:pt x="1749" y="10563"/>
                        <a:pt x="2613" y="15249"/>
                      </a:cubicBezTo>
                      <a:lnTo>
                        <a:pt x="2705" y="15737"/>
                      </a:lnTo>
                      <a:cubicBezTo>
                        <a:pt x="2712" y="15774"/>
                        <a:pt x="2744" y="15800"/>
                        <a:pt x="2780" y="15800"/>
                      </a:cubicBezTo>
                      <a:cubicBezTo>
                        <a:pt x="2783" y="15800"/>
                        <a:pt x="2787" y="15800"/>
                        <a:pt x="2791" y="15799"/>
                      </a:cubicBezTo>
                      <a:cubicBezTo>
                        <a:pt x="2832" y="15793"/>
                        <a:pt x="2861" y="15755"/>
                        <a:pt x="2855" y="15713"/>
                      </a:cubicBezTo>
                      <a:lnTo>
                        <a:pt x="2777" y="15222"/>
                      </a:lnTo>
                      <a:cubicBezTo>
                        <a:pt x="1966" y="10186"/>
                        <a:pt x="1078" y="5070"/>
                        <a:pt x="145" y="58"/>
                      </a:cubicBezTo>
                      <a:cubicBezTo>
                        <a:pt x="139" y="24"/>
                        <a:pt x="109" y="1"/>
                        <a:pt x="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5"/>
                <p:cNvSpPr/>
                <p:nvPr/>
              </p:nvSpPr>
              <p:spPr>
                <a:xfrm>
                  <a:off x="8281406" y="1937393"/>
                  <a:ext cx="203943" cy="1915127"/>
                </a:xfrm>
                <a:custGeom>
                  <a:avLst/>
                  <a:gdLst/>
                  <a:ahLst/>
                  <a:cxnLst/>
                  <a:rect l="l" t="t" r="r" b="b"/>
                  <a:pathLst>
                    <a:path w="2187" h="20537" extrusionOk="0">
                      <a:moveTo>
                        <a:pt x="72" y="1"/>
                      </a:moveTo>
                      <a:cubicBezTo>
                        <a:pt x="71" y="1"/>
                        <a:pt x="69" y="1"/>
                        <a:pt x="68" y="1"/>
                      </a:cubicBezTo>
                      <a:cubicBezTo>
                        <a:pt x="30" y="5"/>
                        <a:pt x="1" y="38"/>
                        <a:pt x="5" y="76"/>
                      </a:cubicBezTo>
                      <a:cubicBezTo>
                        <a:pt x="32" y="390"/>
                        <a:pt x="90" y="1041"/>
                        <a:pt x="119" y="1352"/>
                      </a:cubicBezTo>
                      <a:cubicBezTo>
                        <a:pt x="674" y="7444"/>
                        <a:pt x="1299" y="13751"/>
                        <a:pt x="1960" y="19832"/>
                      </a:cubicBezTo>
                      <a:lnTo>
                        <a:pt x="2031" y="20468"/>
                      </a:lnTo>
                      <a:cubicBezTo>
                        <a:pt x="2036" y="20507"/>
                        <a:pt x="2069" y="20536"/>
                        <a:pt x="2106" y="20536"/>
                      </a:cubicBezTo>
                      <a:cubicBezTo>
                        <a:pt x="2108" y="20536"/>
                        <a:pt x="2111" y="20536"/>
                        <a:pt x="2113" y="20536"/>
                      </a:cubicBezTo>
                      <a:cubicBezTo>
                        <a:pt x="2155" y="20533"/>
                        <a:pt x="2187" y="20496"/>
                        <a:pt x="2183" y="20454"/>
                      </a:cubicBezTo>
                      <a:lnTo>
                        <a:pt x="2127" y="19815"/>
                      </a:lnTo>
                      <a:cubicBezTo>
                        <a:pt x="1533" y="13290"/>
                        <a:pt x="860" y="6576"/>
                        <a:pt x="144" y="64"/>
                      </a:cubicBezTo>
                      <a:cubicBezTo>
                        <a:pt x="141" y="27"/>
                        <a:pt x="108"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5"/>
                <p:cNvSpPr/>
                <p:nvPr/>
              </p:nvSpPr>
              <p:spPr>
                <a:xfrm>
                  <a:off x="8836915" y="2526288"/>
                  <a:ext cx="212149" cy="1317938"/>
                </a:xfrm>
                <a:custGeom>
                  <a:avLst/>
                  <a:gdLst/>
                  <a:ahLst/>
                  <a:cxnLst/>
                  <a:rect l="l" t="t" r="r" b="b"/>
                  <a:pathLst>
                    <a:path w="2275" h="14133" extrusionOk="0">
                      <a:moveTo>
                        <a:pt x="2198" y="0"/>
                      </a:moveTo>
                      <a:cubicBezTo>
                        <a:pt x="2166" y="0"/>
                        <a:pt x="2137" y="25"/>
                        <a:pt x="2131" y="59"/>
                      </a:cubicBezTo>
                      <a:cubicBezTo>
                        <a:pt x="2095" y="272"/>
                        <a:pt x="2020" y="718"/>
                        <a:pt x="1985" y="931"/>
                      </a:cubicBezTo>
                      <a:cubicBezTo>
                        <a:pt x="1298" y="5117"/>
                        <a:pt x="646" y="9405"/>
                        <a:pt x="64" y="13608"/>
                      </a:cubicBezTo>
                      <a:lnTo>
                        <a:pt x="5" y="14046"/>
                      </a:lnTo>
                      <a:cubicBezTo>
                        <a:pt x="0" y="14087"/>
                        <a:pt x="27" y="14125"/>
                        <a:pt x="68" y="14131"/>
                      </a:cubicBezTo>
                      <a:cubicBezTo>
                        <a:pt x="73" y="14132"/>
                        <a:pt x="77" y="14133"/>
                        <a:pt x="82" y="14133"/>
                      </a:cubicBezTo>
                      <a:cubicBezTo>
                        <a:pt x="119" y="14133"/>
                        <a:pt x="151" y="14106"/>
                        <a:pt x="157" y="14068"/>
                      </a:cubicBezTo>
                      <a:lnTo>
                        <a:pt x="230" y="13632"/>
                      </a:lnTo>
                      <a:cubicBezTo>
                        <a:pt x="966" y="9152"/>
                        <a:pt x="1657" y="4579"/>
                        <a:pt x="2269" y="80"/>
                      </a:cubicBezTo>
                      <a:cubicBezTo>
                        <a:pt x="2274" y="43"/>
                        <a:pt x="2250" y="8"/>
                        <a:pt x="2211" y="1"/>
                      </a:cubicBezTo>
                      <a:cubicBezTo>
                        <a:pt x="2207" y="0"/>
                        <a:pt x="2203" y="0"/>
                        <a:pt x="2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5"/>
                <p:cNvSpPr/>
                <p:nvPr/>
              </p:nvSpPr>
              <p:spPr>
                <a:xfrm>
                  <a:off x="9384685" y="2881862"/>
                  <a:ext cx="309319" cy="951269"/>
                </a:xfrm>
                <a:custGeom>
                  <a:avLst/>
                  <a:gdLst/>
                  <a:ahLst/>
                  <a:cxnLst/>
                  <a:rect l="l" t="t" r="r" b="b"/>
                  <a:pathLst>
                    <a:path w="3317" h="10201" extrusionOk="0">
                      <a:moveTo>
                        <a:pt x="3239" y="0"/>
                      </a:moveTo>
                      <a:cubicBezTo>
                        <a:pt x="3210" y="0"/>
                        <a:pt x="3182" y="19"/>
                        <a:pt x="3173" y="48"/>
                      </a:cubicBezTo>
                      <a:cubicBezTo>
                        <a:pt x="2890" y="880"/>
                        <a:pt x="2617" y="1714"/>
                        <a:pt x="2347" y="2550"/>
                      </a:cubicBezTo>
                      <a:cubicBezTo>
                        <a:pt x="1825" y="4163"/>
                        <a:pt x="1261" y="5954"/>
                        <a:pt x="766" y="7577"/>
                      </a:cubicBezTo>
                      <a:cubicBezTo>
                        <a:pt x="510" y="8417"/>
                        <a:pt x="257" y="9260"/>
                        <a:pt x="13" y="10103"/>
                      </a:cubicBezTo>
                      <a:cubicBezTo>
                        <a:pt x="0" y="10166"/>
                        <a:pt x="44" y="10201"/>
                        <a:pt x="87" y="10201"/>
                      </a:cubicBezTo>
                      <a:cubicBezTo>
                        <a:pt x="117" y="10201"/>
                        <a:pt x="147" y="10185"/>
                        <a:pt x="159" y="10149"/>
                      </a:cubicBezTo>
                      <a:cubicBezTo>
                        <a:pt x="1271" y="6833"/>
                        <a:pt x="2324" y="3447"/>
                        <a:pt x="3306" y="90"/>
                      </a:cubicBezTo>
                      <a:cubicBezTo>
                        <a:pt x="3317" y="54"/>
                        <a:pt x="3298" y="17"/>
                        <a:pt x="3262" y="4"/>
                      </a:cubicBezTo>
                      <a:cubicBezTo>
                        <a:pt x="3254" y="2"/>
                        <a:pt x="3247" y="0"/>
                        <a:pt x="3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3" name="Google Shape;243;p15"/>
            <p:cNvGrpSpPr/>
            <p:nvPr/>
          </p:nvGrpSpPr>
          <p:grpSpPr>
            <a:xfrm flipH="1">
              <a:off x="8006568" y="3403485"/>
              <a:ext cx="830099" cy="1876365"/>
              <a:chOff x="7912825" y="1180600"/>
              <a:chExt cx="1813632" cy="4099553"/>
            </a:xfrm>
          </p:grpSpPr>
          <p:sp>
            <p:nvSpPr>
              <p:cNvPr id="244" name="Google Shape;244;p15"/>
              <p:cNvSpPr/>
              <p:nvPr/>
            </p:nvSpPr>
            <p:spPr>
              <a:xfrm>
                <a:off x="7912825" y="1180600"/>
                <a:ext cx="1813632" cy="4099553"/>
              </a:xfrm>
              <a:custGeom>
                <a:avLst/>
                <a:gdLst/>
                <a:ahLst/>
                <a:cxnLst/>
                <a:rect l="l" t="t" r="r" b="b"/>
                <a:pathLst>
                  <a:path w="24661" h="55744" extrusionOk="0">
                    <a:moveTo>
                      <a:pt x="13575" y="0"/>
                    </a:moveTo>
                    <a:cubicBezTo>
                      <a:pt x="12675" y="0"/>
                      <a:pt x="11812" y="449"/>
                      <a:pt x="11005" y="1336"/>
                    </a:cubicBezTo>
                    <a:cubicBezTo>
                      <a:pt x="8931" y="3620"/>
                      <a:pt x="7936" y="6897"/>
                      <a:pt x="8342" y="10100"/>
                    </a:cubicBezTo>
                    <a:cubicBezTo>
                      <a:pt x="8399" y="10562"/>
                      <a:pt x="8532" y="11461"/>
                      <a:pt x="8761" y="12313"/>
                    </a:cubicBezTo>
                    <a:cubicBezTo>
                      <a:pt x="8934" y="12958"/>
                      <a:pt x="9130" y="13469"/>
                      <a:pt x="9361" y="13875"/>
                    </a:cubicBezTo>
                    <a:cubicBezTo>
                      <a:pt x="9517" y="14146"/>
                      <a:pt x="9687" y="14374"/>
                      <a:pt x="9878" y="14560"/>
                    </a:cubicBezTo>
                    <a:cubicBezTo>
                      <a:pt x="9869" y="14749"/>
                      <a:pt x="9860" y="14939"/>
                      <a:pt x="9854" y="15132"/>
                    </a:cubicBezTo>
                    <a:cubicBezTo>
                      <a:pt x="8907" y="12846"/>
                      <a:pt x="7155" y="10947"/>
                      <a:pt x="5016" y="9898"/>
                    </a:cubicBezTo>
                    <a:cubicBezTo>
                      <a:pt x="4172" y="9483"/>
                      <a:pt x="3441" y="9287"/>
                      <a:pt x="2716" y="9281"/>
                    </a:cubicBezTo>
                    <a:lnTo>
                      <a:pt x="2685" y="9281"/>
                    </a:lnTo>
                    <a:cubicBezTo>
                      <a:pt x="1802" y="9281"/>
                      <a:pt x="1050" y="9608"/>
                      <a:pt x="565" y="10200"/>
                    </a:cubicBezTo>
                    <a:cubicBezTo>
                      <a:pt x="368" y="10443"/>
                      <a:pt x="222" y="10720"/>
                      <a:pt x="132" y="11025"/>
                    </a:cubicBezTo>
                    <a:cubicBezTo>
                      <a:pt x="19" y="11410"/>
                      <a:pt x="1" y="11830"/>
                      <a:pt x="77" y="12274"/>
                    </a:cubicBezTo>
                    <a:cubicBezTo>
                      <a:pt x="165" y="12780"/>
                      <a:pt x="353" y="13187"/>
                      <a:pt x="442" y="13383"/>
                    </a:cubicBezTo>
                    <a:cubicBezTo>
                      <a:pt x="1200" y="15029"/>
                      <a:pt x="2135" y="16593"/>
                      <a:pt x="3225" y="18042"/>
                    </a:cubicBezTo>
                    <a:cubicBezTo>
                      <a:pt x="3135" y="18064"/>
                      <a:pt x="3044" y="18092"/>
                      <a:pt x="2958" y="18125"/>
                    </a:cubicBezTo>
                    <a:cubicBezTo>
                      <a:pt x="2566" y="18272"/>
                      <a:pt x="2234" y="18508"/>
                      <a:pt x="1969" y="18829"/>
                    </a:cubicBezTo>
                    <a:cubicBezTo>
                      <a:pt x="1713" y="19139"/>
                      <a:pt x="1533" y="19512"/>
                      <a:pt x="1435" y="19939"/>
                    </a:cubicBezTo>
                    <a:cubicBezTo>
                      <a:pt x="1298" y="20531"/>
                      <a:pt x="1324" y="21230"/>
                      <a:pt x="1509" y="21907"/>
                    </a:cubicBezTo>
                    <a:cubicBezTo>
                      <a:pt x="2148" y="24244"/>
                      <a:pt x="3484" y="26206"/>
                      <a:pt x="4576" y="27656"/>
                    </a:cubicBezTo>
                    <a:cubicBezTo>
                      <a:pt x="5121" y="28377"/>
                      <a:pt x="5766" y="29181"/>
                      <a:pt x="6643" y="29795"/>
                    </a:cubicBezTo>
                    <a:cubicBezTo>
                      <a:pt x="6344" y="29812"/>
                      <a:pt x="6062" y="29882"/>
                      <a:pt x="5807" y="30003"/>
                    </a:cubicBezTo>
                    <a:cubicBezTo>
                      <a:pt x="5496" y="30148"/>
                      <a:pt x="5238" y="30361"/>
                      <a:pt x="5036" y="30635"/>
                    </a:cubicBezTo>
                    <a:cubicBezTo>
                      <a:pt x="4549" y="31297"/>
                      <a:pt x="4618" y="32035"/>
                      <a:pt x="4640" y="32278"/>
                    </a:cubicBezTo>
                    <a:cubicBezTo>
                      <a:pt x="4776" y="33722"/>
                      <a:pt x="5442" y="34943"/>
                      <a:pt x="6008" y="35844"/>
                    </a:cubicBezTo>
                    <a:cubicBezTo>
                      <a:pt x="7017" y="37453"/>
                      <a:pt x="8258" y="38900"/>
                      <a:pt x="9694" y="40144"/>
                    </a:cubicBezTo>
                    <a:cubicBezTo>
                      <a:pt x="10146" y="40535"/>
                      <a:pt x="10599" y="40859"/>
                      <a:pt x="11039" y="41106"/>
                    </a:cubicBezTo>
                    <a:cubicBezTo>
                      <a:pt x="11733" y="41496"/>
                      <a:pt x="12400" y="41693"/>
                      <a:pt x="13024" y="41693"/>
                    </a:cubicBezTo>
                    <a:cubicBezTo>
                      <a:pt x="13199" y="41693"/>
                      <a:pt x="13373" y="41678"/>
                      <a:pt x="13541" y="41646"/>
                    </a:cubicBezTo>
                    <a:cubicBezTo>
                      <a:pt x="13701" y="41811"/>
                      <a:pt x="13864" y="41977"/>
                      <a:pt x="14022" y="42137"/>
                    </a:cubicBezTo>
                    <a:lnTo>
                      <a:pt x="14027" y="42142"/>
                    </a:lnTo>
                    <a:cubicBezTo>
                      <a:pt x="14376" y="42499"/>
                      <a:pt x="14736" y="42866"/>
                      <a:pt x="15086" y="43233"/>
                    </a:cubicBezTo>
                    <a:cubicBezTo>
                      <a:pt x="15146" y="43375"/>
                      <a:pt x="15205" y="43513"/>
                      <a:pt x="15263" y="43648"/>
                    </a:cubicBezTo>
                    <a:cubicBezTo>
                      <a:pt x="16075" y="45556"/>
                      <a:pt x="17041" y="47530"/>
                      <a:pt x="18135" y="49515"/>
                    </a:cubicBezTo>
                    <a:lnTo>
                      <a:pt x="18137" y="49519"/>
                    </a:lnTo>
                    <a:cubicBezTo>
                      <a:pt x="19151" y="51341"/>
                      <a:pt x="20303" y="53203"/>
                      <a:pt x="21560" y="55057"/>
                    </a:cubicBezTo>
                    <a:cubicBezTo>
                      <a:pt x="21852" y="55486"/>
                      <a:pt x="22335" y="55744"/>
                      <a:pt x="22855" y="55744"/>
                    </a:cubicBezTo>
                    <a:cubicBezTo>
                      <a:pt x="23168" y="55744"/>
                      <a:pt x="23472" y="55650"/>
                      <a:pt x="23732" y="55475"/>
                    </a:cubicBezTo>
                    <a:cubicBezTo>
                      <a:pt x="24073" y="55244"/>
                      <a:pt x="24306" y="54893"/>
                      <a:pt x="24386" y="54487"/>
                    </a:cubicBezTo>
                    <a:cubicBezTo>
                      <a:pt x="24467" y="54087"/>
                      <a:pt x="24390" y="53679"/>
                      <a:pt x="24169" y="53334"/>
                    </a:cubicBezTo>
                    <a:cubicBezTo>
                      <a:pt x="23008" y="51530"/>
                      <a:pt x="21952" y="49720"/>
                      <a:pt x="21025" y="47956"/>
                    </a:cubicBezTo>
                    <a:lnTo>
                      <a:pt x="21022" y="47949"/>
                    </a:lnTo>
                    <a:cubicBezTo>
                      <a:pt x="20521" y="47010"/>
                      <a:pt x="20046" y="46070"/>
                      <a:pt x="19612" y="45150"/>
                    </a:cubicBezTo>
                    <a:cubicBezTo>
                      <a:pt x="19758" y="44345"/>
                      <a:pt x="19932" y="43538"/>
                      <a:pt x="20114" y="42713"/>
                    </a:cubicBezTo>
                    <a:cubicBezTo>
                      <a:pt x="20146" y="42560"/>
                      <a:pt x="20184" y="42391"/>
                      <a:pt x="20226" y="42210"/>
                    </a:cubicBezTo>
                    <a:cubicBezTo>
                      <a:pt x="20519" y="42051"/>
                      <a:pt x="20811" y="41837"/>
                      <a:pt x="21111" y="41563"/>
                    </a:cubicBezTo>
                    <a:cubicBezTo>
                      <a:pt x="21490" y="41217"/>
                      <a:pt x="21876" y="40775"/>
                      <a:pt x="22263" y="40249"/>
                    </a:cubicBezTo>
                    <a:cubicBezTo>
                      <a:pt x="23066" y="39153"/>
                      <a:pt x="23747" y="37850"/>
                      <a:pt x="23996" y="36931"/>
                    </a:cubicBezTo>
                    <a:cubicBezTo>
                      <a:pt x="24483" y="35130"/>
                      <a:pt x="24559" y="33324"/>
                      <a:pt x="24632" y="31580"/>
                    </a:cubicBezTo>
                    <a:cubicBezTo>
                      <a:pt x="24643" y="31330"/>
                      <a:pt x="24661" y="30914"/>
                      <a:pt x="24494" y="30456"/>
                    </a:cubicBezTo>
                    <a:cubicBezTo>
                      <a:pt x="24308" y="29948"/>
                      <a:pt x="23957" y="29538"/>
                      <a:pt x="23476" y="29265"/>
                    </a:cubicBezTo>
                    <a:cubicBezTo>
                      <a:pt x="23092" y="29047"/>
                      <a:pt x="22650" y="28933"/>
                      <a:pt x="22195" y="28933"/>
                    </a:cubicBezTo>
                    <a:cubicBezTo>
                      <a:pt x="22048" y="28933"/>
                      <a:pt x="21903" y="28944"/>
                      <a:pt x="21760" y="28970"/>
                    </a:cubicBezTo>
                    <a:cubicBezTo>
                      <a:pt x="21327" y="29044"/>
                      <a:pt x="20954" y="29211"/>
                      <a:pt x="20634" y="29410"/>
                    </a:cubicBezTo>
                    <a:cubicBezTo>
                      <a:pt x="20912" y="29014"/>
                      <a:pt x="21164" y="28609"/>
                      <a:pt x="21385" y="28200"/>
                    </a:cubicBezTo>
                    <a:cubicBezTo>
                      <a:pt x="22189" y="26705"/>
                      <a:pt x="22592" y="25159"/>
                      <a:pt x="22583" y="23607"/>
                    </a:cubicBezTo>
                    <a:cubicBezTo>
                      <a:pt x="22578" y="22861"/>
                      <a:pt x="22403" y="22133"/>
                      <a:pt x="22088" y="21558"/>
                    </a:cubicBezTo>
                    <a:cubicBezTo>
                      <a:pt x="21870" y="21160"/>
                      <a:pt x="21589" y="20835"/>
                      <a:pt x="21250" y="20588"/>
                    </a:cubicBezTo>
                    <a:cubicBezTo>
                      <a:pt x="20901" y="20333"/>
                      <a:pt x="20510" y="20175"/>
                      <a:pt x="20084" y="20117"/>
                    </a:cubicBezTo>
                    <a:cubicBezTo>
                      <a:pt x="19969" y="20102"/>
                      <a:pt x="19852" y="20094"/>
                      <a:pt x="19736" y="20094"/>
                    </a:cubicBezTo>
                    <a:cubicBezTo>
                      <a:pt x="19606" y="20094"/>
                      <a:pt x="19479" y="20104"/>
                      <a:pt x="19352" y="20123"/>
                    </a:cubicBezTo>
                    <a:cubicBezTo>
                      <a:pt x="20540" y="18988"/>
                      <a:pt x="21815" y="17315"/>
                      <a:pt x="22212" y="15127"/>
                    </a:cubicBezTo>
                    <a:cubicBezTo>
                      <a:pt x="22293" y="14689"/>
                      <a:pt x="22370" y="14026"/>
                      <a:pt x="22124" y="13345"/>
                    </a:cubicBezTo>
                    <a:cubicBezTo>
                      <a:pt x="21931" y="12810"/>
                      <a:pt x="21567" y="12348"/>
                      <a:pt x="21071" y="12008"/>
                    </a:cubicBezTo>
                    <a:cubicBezTo>
                      <a:pt x="20610" y="11693"/>
                      <a:pt x="20067" y="11504"/>
                      <a:pt x="19500" y="11462"/>
                    </a:cubicBezTo>
                    <a:cubicBezTo>
                      <a:pt x="19412" y="11455"/>
                      <a:pt x="19323" y="11452"/>
                      <a:pt x="19235" y="11452"/>
                    </a:cubicBezTo>
                    <a:cubicBezTo>
                      <a:pt x="18398" y="11452"/>
                      <a:pt x="17687" y="11733"/>
                      <a:pt x="17159" y="11975"/>
                    </a:cubicBezTo>
                    <a:lnTo>
                      <a:pt x="17153" y="11977"/>
                    </a:lnTo>
                    <a:cubicBezTo>
                      <a:pt x="15637" y="12678"/>
                      <a:pt x="14219" y="13851"/>
                      <a:pt x="13148" y="15270"/>
                    </a:cubicBezTo>
                    <a:cubicBezTo>
                      <a:pt x="13153" y="15058"/>
                      <a:pt x="13158" y="14845"/>
                      <a:pt x="13167" y="14635"/>
                    </a:cubicBezTo>
                    <a:cubicBezTo>
                      <a:pt x="13629" y="14308"/>
                      <a:pt x="14090" y="13841"/>
                      <a:pt x="14542" y="13242"/>
                    </a:cubicBezTo>
                    <a:cubicBezTo>
                      <a:pt x="15036" y="12584"/>
                      <a:pt x="15387" y="11949"/>
                      <a:pt x="15482" y="11770"/>
                    </a:cubicBezTo>
                    <a:cubicBezTo>
                      <a:pt x="16574" y="9717"/>
                      <a:pt x="16672" y="7450"/>
                      <a:pt x="16760" y="5453"/>
                    </a:cubicBezTo>
                    <a:cubicBezTo>
                      <a:pt x="16795" y="4677"/>
                      <a:pt x="16797" y="4028"/>
                      <a:pt x="16702" y="3379"/>
                    </a:cubicBezTo>
                    <a:cubicBezTo>
                      <a:pt x="16576" y="2516"/>
                      <a:pt x="16292" y="1802"/>
                      <a:pt x="15829" y="1196"/>
                    </a:cubicBezTo>
                    <a:cubicBezTo>
                      <a:pt x="15382" y="610"/>
                      <a:pt x="14812" y="221"/>
                      <a:pt x="14181" y="71"/>
                    </a:cubicBezTo>
                    <a:cubicBezTo>
                      <a:pt x="13982" y="24"/>
                      <a:pt x="13778" y="0"/>
                      <a:pt x="13575"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5"/>
              <p:cNvSpPr/>
              <p:nvPr/>
            </p:nvSpPr>
            <p:spPr>
              <a:xfrm>
                <a:off x="8595740" y="1277014"/>
                <a:ext cx="457287" cy="926268"/>
              </a:xfrm>
              <a:custGeom>
                <a:avLst/>
                <a:gdLst/>
                <a:ahLst/>
                <a:cxnLst/>
                <a:rect l="l" t="t" r="r" b="b"/>
                <a:pathLst>
                  <a:path w="6218" h="12595" extrusionOk="0">
                    <a:moveTo>
                      <a:pt x="4291" y="0"/>
                    </a:moveTo>
                    <a:cubicBezTo>
                      <a:pt x="3778" y="0"/>
                      <a:pt x="3241" y="304"/>
                      <a:pt x="2693" y="907"/>
                    </a:cubicBezTo>
                    <a:cubicBezTo>
                      <a:pt x="873" y="2911"/>
                      <a:pt x="1" y="5795"/>
                      <a:pt x="358" y="8622"/>
                    </a:cubicBezTo>
                    <a:cubicBezTo>
                      <a:pt x="413" y="9050"/>
                      <a:pt x="534" y="9883"/>
                      <a:pt x="743" y="10662"/>
                    </a:cubicBezTo>
                    <a:cubicBezTo>
                      <a:pt x="1027" y="11720"/>
                      <a:pt x="1372" y="12324"/>
                      <a:pt x="1797" y="12508"/>
                    </a:cubicBezTo>
                    <a:cubicBezTo>
                      <a:pt x="1933" y="12566"/>
                      <a:pt x="2072" y="12595"/>
                      <a:pt x="2210" y="12595"/>
                    </a:cubicBezTo>
                    <a:cubicBezTo>
                      <a:pt x="3529" y="12595"/>
                      <a:pt x="4872" y="10149"/>
                      <a:pt x="5035" y="9841"/>
                    </a:cubicBezTo>
                    <a:cubicBezTo>
                      <a:pt x="5988" y="8050"/>
                      <a:pt x="6080" y="5942"/>
                      <a:pt x="6160" y="4083"/>
                    </a:cubicBezTo>
                    <a:cubicBezTo>
                      <a:pt x="6218" y="2819"/>
                      <a:pt x="6208" y="1609"/>
                      <a:pt x="5501" y="681"/>
                    </a:cubicBezTo>
                    <a:cubicBezTo>
                      <a:pt x="5240" y="338"/>
                      <a:pt x="4926" y="115"/>
                      <a:pt x="4593" y="36"/>
                    </a:cubicBezTo>
                    <a:cubicBezTo>
                      <a:pt x="4493" y="12"/>
                      <a:pt x="4393" y="0"/>
                      <a:pt x="42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5"/>
              <p:cNvSpPr/>
              <p:nvPr/>
            </p:nvSpPr>
            <p:spPr>
              <a:xfrm>
                <a:off x="8762902" y="2119369"/>
                <a:ext cx="696447" cy="729468"/>
              </a:xfrm>
              <a:custGeom>
                <a:avLst/>
                <a:gdLst/>
                <a:ahLst/>
                <a:cxnLst/>
                <a:rect l="l" t="t" r="r" b="b"/>
                <a:pathLst>
                  <a:path w="9470" h="9919" extrusionOk="0">
                    <a:moveTo>
                      <a:pt x="7677" y="0"/>
                    </a:moveTo>
                    <a:cubicBezTo>
                      <a:pt x="7100" y="0"/>
                      <a:pt x="6561" y="212"/>
                      <a:pt x="6146" y="403"/>
                    </a:cubicBezTo>
                    <a:cubicBezTo>
                      <a:pt x="2836" y="1935"/>
                      <a:pt x="1" y="6120"/>
                      <a:pt x="1228" y="9678"/>
                    </a:cubicBezTo>
                    <a:lnTo>
                      <a:pt x="1310" y="9918"/>
                    </a:lnTo>
                    <a:lnTo>
                      <a:pt x="1766" y="9685"/>
                    </a:lnTo>
                    <a:cubicBezTo>
                      <a:pt x="3333" y="8884"/>
                      <a:pt x="4953" y="8057"/>
                      <a:pt x="6337" y="6900"/>
                    </a:cubicBezTo>
                    <a:cubicBezTo>
                      <a:pt x="7498" y="5930"/>
                      <a:pt x="8965" y="4314"/>
                      <a:pt x="9364" y="2127"/>
                    </a:cubicBezTo>
                    <a:cubicBezTo>
                      <a:pt x="9421" y="1814"/>
                      <a:pt x="9469" y="1404"/>
                      <a:pt x="9332" y="1026"/>
                    </a:cubicBezTo>
                    <a:cubicBezTo>
                      <a:pt x="9129" y="466"/>
                      <a:pt x="8533" y="57"/>
                      <a:pt x="7846" y="6"/>
                    </a:cubicBezTo>
                    <a:cubicBezTo>
                      <a:pt x="7789" y="2"/>
                      <a:pt x="7733" y="0"/>
                      <a:pt x="76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5"/>
              <p:cNvSpPr/>
              <p:nvPr/>
            </p:nvSpPr>
            <p:spPr>
              <a:xfrm>
                <a:off x="7992692" y="1959635"/>
                <a:ext cx="603416" cy="695197"/>
              </a:xfrm>
              <a:custGeom>
                <a:avLst/>
                <a:gdLst/>
                <a:ahLst/>
                <a:cxnLst/>
                <a:rect l="l" t="t" r="r" b="b"/>
                <a:pathLst>
                  <a:path w="8205" h="9453" extrusionOk="0">
                    <a:moveTo>
                      <a:pt x="1600" y="0"/>
                    </a:moveTo>
                    <a:cubicBezTo>
                      <a:pt x="1120" y="0"/>
                      <a:pt x="730" y="154"/>
                      <a:pt x="499" y="437"/>
                    </a:cubicBezTo>
                    <a:cubicBezTo>
                      <a:pt x="1" y="1046"/>
                      <a:pt x="415" y="1943"/>
                      <a:pt x="551" y="2238"/>
                    </a:cubicBezTo>
                    <a:cubicBezTo>
                      <a:pt x="1363" y="3999"/>
                      <a:pt x="2387" y="5661"/>
                      <a:pt x="3594" y="7179"/>
                    </a:cubicBezTo>
                    <a:cubicBezTo>
                      <a:pt x="4128" y="7848"/>
                      <a:pt x="4729" y="8529"/>
                      <a:pt x="5515" y="8976"/>
                    </a:cubicBezTo>
                    <a:cubicBezTo>
                      <a:pt x="6074" y="9294"/>
                      <a:pt x="6552" y="9453"/>
                      <a:pt x="6945" y="9453"/>
                    </a:cubicBezTo>
                    <a:cubicBezTo>
                      <a:pt x="7229" y="9453"/>
                      <a:pt x="7470" y="9369"/>
                      <a:pt x="7664" y="9202"/>
                    </a:cubicBezTo>
                    <a:cubicBezTo>
                      <a:pt x="8045" y="8875"/>
                      <a:pt x="8204" y="8261"/>
                      <a:pt x="8136" y="7375"/>
                    </a:cubicBezTo>
                    <a:cubicBezTo>
                      <a:pt x="8084" y="6718"/>
                      <a:pt x="7900" y="5924"/>
                      <a:pt x="7641" y="5252"/>
                    </a:cubicBezTo>
                    <a:cubicBezTo>
                      <a:pt x="6835" y="3164"/>
                      <a:pt x="5274" y="1425"/>
                      <a:pt x="3353" y="482"/>
                    </a:cubicBezTo>
                    <a:cubicBezTo>
                      <a:pt x="2691" y="158"/>
                      <a:pt x="2141" y="4"/>
                      <a:pt x="16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5"/>
              <p:cNvSpPr/>
              <p:nvPr/>
            </p:nvSpPr>
            <p:spPr>
              <a:xfrm>
                <a:off x="8099255" y="2598645"/>
                <a:ext cx="670634" cy="746383"/>
              </a:xfrm>
              <a:custGeom>
                <a:avLst/>
                <a:gdLst/>
                <a:ahLst/>
                <a:cxnLst/>
                <a:rect l="l" t="t" r="r" b="b"/>
                <a:pathLst>
                  <a:path w="9119" h="10149" extrusionOk="0">
                    <a:moveTo>
                      <a:pt x="1288" y="0"/>
                    </a:moveTo>
                    <a:cubicBezTo>
                      <a:pt x="1144" y="0"/>
                      <a:pt x="1009" y="24"/>
                      <a:pt x="885" y="71"/>
                    </a:cubicBezTo>
                    <a:cubicBezTo>
                      <a:pt x="105" y="364"/>
                      <a:pt x="0" y="1390"/>
                      <a:pt x="243" y="2278"/>
                    </a:cubicBezTo>
                    <a:cubicBezTo>
                      <a:pt x="822" y="4398"/>
                      <a:pt x="2071" y="6226"/>
                      <a:pt x="3091" y="7581"/>
                    </a:cubicBezTo>
                    <a:cubicBezTo>
                      <a:pt x="3652" y="8323"/>
                      <a:pt x="4326" y="9158"/>
                      <a:pt x="5234" y="9671"/>
                    </a:cubicBezTo>
                    <a:cubicBezTo>
                      <a:pt x="5578" y="9864"/>
                      <a:pt x="6197" y="10081"/>
                      <a:pt x="6813" y="10135"/>
                    </a:cubicBezTo>
                    <a:cubicBezTo>
                      <a:pt x="6909" y="10143"/>
                      <a:pt x="7003" y="10149"/>
                      <a:pt x="7093" y="10149"/>
                    </a:cubicBezTo>
                    <a:cubicBezTo>
                      <a:pt x="7713" y="10149"/>
                      <a:pt x="8165" y="9948"/>
                      <a:pt x="8406" y="9562"/>
                    </a:cubicBezTo>
                    <a:cubicBezTo>
                      <a:pt x="9118" y="8422"/>
                      <a:pt x="7480" y="5498"/>
                      <a:pt x="7410" y="5375"/>
                    </a:cubicBezTo>
                    <a:cubicBezTo>
                      <a:pt x="6439" y="3658"/>
                      <a:pt x="4860" y="2325"/>
                      <a:pt x="3468" y="1149"/>
                    </a:cubicBezTo>
                    <a:cubicBezTo>
                      <a:pt x="3011" y="764"/>
                      <a:pt x="2492" y="327"/>
                      <a:pt x="1867" y="109"/>
                    </a:cubicBezTo>
                    <a:cubicBezTo>
                      <a:pt x="1660" y="36"/>
                      <a:pt x="1467" y="0"/>
                      <a:pt x="12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5"/>
              <p:cNvSpPr/>
              <p:nvPr/>
            </p:nvSpPr>
            <p:spPr>
              <a:xfrm>
                <a:off x="8912046" y="2754850"/>
                <a:ext cx="565762" cy="792494"/>
              </a:xfrm>
              <a:custGeom>
                <a:avLst/>
                <a:gdLst/>
                <a:ahLst/>
                <a:cxnLst/>
                <a:rect l="l" t="t" r="r" b="b"/>
                <a:pathLst>
                  <a:path w="7693" h="10776" extrusionOk="0">
                    <a:moveTo>
                      <a:pt x="6150" y="1"/>
                    </a:moveTo>
                    <a:cubicBezTo>
                      <a:pt x="5569" y="1"/>
                      <a:pt x="5070" y="396"/>
                      <a:pt x="4654" y="792"/>
                    </a:cubicBezTo>
                    <a:cubicBezTo>
                      <a:pt x="3927" y="1482"/>
                      <a:pt x="3241" y="2229"/>
                      <a:pt x="2615" y="3010"/>
                    </a:cubicBezTo>
                    <a:cubicBezTo>
                      <a:pt x="1990" y="3791"/>
                      <a:pt x="1110" y="4991"/>
                      <a:pt x="682" y="6398"/>
                    </a:cubicBezTo>
                    <a:cubicBezTo>
                      <a:pt x="448" y="7158"/>
                      <a:pt x="1" y="9529"/>
                      <a:pt x="960" y="10419"/>
                    </a:cubicBezTo>
                    <a:cubicBezTo>
                      <a:pt x="1233" y="10673"/>
                      <a:pt x="1518" y="10775"/>
                      <a:pt x="1802" y="10775"/>
                    </a:cubicBezTo>
                    <a:cubicBezTo>
                      <a:pt x="2544" y="10775"/>
                      <a:pt x="3292" y="10088"/>
                      <a:pt x="3836" y="9585"/>
                    </a:cubicBezTo>
                    <a:cubicBezTo>
                      <a:pt x="3920" y="9508"/>
                      <a:pt x="4001" y="9434"/>
                      <a:pt x="4076" y="9366"/>
                    </a:cubicBezTo>
                    <a:cubicBezTo>
                      <a:pt x="5143" y="8414"/>
                      <a:pt x="6031" y="7310"/>
                      <a:pt x="6643" y="6173"/>
                    </a:cubicBezTo>
                    <a:cubicBezTo>
                      <a:pt x="7342" y="4873"/>
                      <a:pt x="7693" y="3540"/>
                      <a:pt x="7684" y="2208"/>
                    </a:cubicBezTo>
                    <a:cubicBezTo>
                      <a:pt x="7678" y="1207"/>
                      <a:pt x="7255" y="139"/>
                      <a:pt x="6323" y="13"/>
                    </a:cubicBezTo>
                    <a:cubicBezTo>
                      <a:pt x="6264" y="5"/>
                      <a:pt x="6207" y="1"/>
                      <a:pt x="61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5"/>
              <p:cNvSpPr/>
              <p:nvPr/>
            </p:nvSpPr>
            <p:spPr>
              <a:xfrm>
                <a:off x="8348490" y="3467917"/>
                <a:ext cx="657249" cy="682327"/>
              </a:xfrm>
              <a:custGeom>
                <a:avLst/>
                <a:gdLst/>
                <a:ahLst/>
                <a:cxnLst/>
                <a:rect l="l" t="t" r="r" b="b"/>
                <a:pathLst>
                  <a:path w="8937" h="9278" extrusionOk="0">
                    <a:moveTo>
                      <a:pt x="868" y="1"/>
                    </a:moveTo>
                    <a:cubicBezTo>
                      <a:pt x="493" y="1"/>
                      <a:pt x="285" y="154"/>
                      <a:pt x="170" y="310"/>
                    </a:cubicBezTo>
                    <a:cubicBezTo>
                      <a:pt x="1" y="540"/>
                      <a:pt x="4" y="827"/>
                      <a:pt x="25" y="1051"/>
                    </a:cubicBezTo>
                    <a:cubicBezTo>
                      <a:pt x="133" y="2220"/>
                      <a:pt x="709" y="3264"/>
                      <a:pt x="1197" y="4042"/>
                    </a:cubicBezTo>
                    <a:cubicBezTo>
                      <a:pt x="2137" y="5541"/>
                      <a:pt x="3293" y="6889"/>
                      <a:pt x="4631" y="8048"/>
                    </a:cubicBezTo>
                    <a:cubicBezTo>
                      <a:pt x="5231" y="8569"/>
                      <a:pt x="6212" y="9277"/>
                      <a:pt x="7100" y="9277"/>
                    </a:cubicBezTo>
                    <a:cubicBezTo>
                      <a:pt x="7430" y="9277"/>
                      <a:pt x="7746" y="9180"/>
                      <a:pt x="8025" y="8939"/>
                    </a:cubicBezTo>
                    <a:cubicBezTo>
                      <a:pt x="8937" y="8155"/>
                      <a:pt x="8234" y="6599"/>
                      <a:pt x="7856" y="5764"/>
                    </a:cubicBezTo>
                    <a:lnTo>
                      <a:pt x="7820" y="5686"/>
                    </a:lnTo>
                    <a:cubicBezTo>
                      <a:pt x="6611" y="2999"/>
                      <a:pt x="4218" y="907"/>
                      <a:pt x="1423" y="90"/>
                    </a:cubicBezTo>
                    <a:cubicBezTo>
                      <a:pt x="1206" y="27"/>
                      <a:pt x="1023" y="1"/>
                      <a:pt x="8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5"/>
              <p:cNvSpPr/>
              <p:nvPr/>
            </p:nvSpPr>
            <p:spPr>
              <a:xfrm>
                <a:off x="9199082" y="3404891"/>
                <a:ext cx="430150" cy="809262"/>
              </a:xfrm>
              <a:custGeom>
                <a:avLst/>
                <a:gdLst/>
                <a:ahLst/>
                <a:cxnLst/>
                <a:rect l="l" t="t" r="r" b="b"/>
                <a:pathLst>
                  <a:path w="5849" h="11004" extrusionOk="0">
                    <a:moveTo>
                      <a:pt x="4706" y="0"/>
                    </a:moveTo>
                    <a:cubicBezTo>
                      <a:pt x="4634" y="0"/>
                      <a:pt x="4563" y="6"/>
                      <a:pt x="4494" y="18"/>
                    </a:cubicBezTo>
                    <a:cubicBezTo>
                      <a:pt x="4025" y="99"/>
                      <a:pt x="3636" y="398"/>
                      <a:pt x="3318" y="677"/>
                    </a:cubicBezTo>
                    <a:cubicBezTo>
                      <a:pt x="2198" y="1664"/>
                      <a:pt x="1313" y="2966"/>
                      <a:pt x="756" y="4439"/>
                    </a:cubicBezTo>
                    <a:cubicBezTo>
                      <a:pt x="208" y="5896"/>
                      <a:pt x="1" y="7457"/>
                      <a:pt x="162" y="8955"/>
                    </a:cubicBezTo>
                    <a:cubicBezTo>
                      <a:pt x="302" y="10261"/>
                      <a:pt x="707" y="10950"/>
                      <a:pt x="1364" y="11002"/>
                    </a:cubicBezTo>
                    <a:cubicBezTo>
                      <a:pt x="1390" y="11004"/>
                      <a:pt x="1416" y="11004"/>
                      <a:pt x="1440" y="11004"/>
                    </a:cubicBezTo>
                    <a:cubicBezTo>
                      <a:pt x="2238" y="11004"/>
                      <a:pt x="3112" y="10046"/>
                      <a:pt x="3713" y="9227"/>
                    </a:cubicBezTo>
                    <a:cubicBezTo>
                      <a:pt x="4406" y="8280"/>
                      <a:pt x="5034" y="7095"/>
                      <a:pt x="5237" y="6343"/>
                    </a:cubicBezTo>
                    <a:cubicBezTo>
                      <a:pt x="5686" y="4683"/>
                      <a:pt x="5760" y="2952"/>
                      <a:pt x="5830" y="1278"/>
                    </a:cubicBezTo>
                    <a:cubicBezTo>
                      <a:pt x="5839" y="1089"/>
                      <a:pt x="5848" y="874"/>
                      <a:pt x="5770" y="661"/>
                    </a:cubicBezTo>
                    <a:cubicBezTo>
                      <a:pt x="5605" y="209"/>
                      <a:pt x="5136" y="0"/>
                      <a:pt x="47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5"/>
              <p:cNvSpPr/>
              <p:nvPr/>
            </p:nvSpPr>
            <p:spPr>
              <a:xfrm>
                <a:off x="8159707" y="1571846"/>
                <a:ext cx="1454818" cy="3611746"/>
              </a:xfrm>
              <a:custGeom>
                <a:avLst/>
                <a:gdLst/>
                <a:ahLst/>
                <a:cxnLst/>
                <a:rect l="l" t="t" r="r" b="b"/>
                <a:pathLst>
                  <a:path w="19782" h="49111" extrusionOk="0">
                    <a:moveTo>
                      <a:pt x="9468" y="1"/>
                    </a:moveTo>
                    <a:cubicBezTo>
                      <a:pt x="9365" y="1"/>
                      <a:pt x="9272" y="69"/>
                      <a:pt x="9245" y="173"/>
                    </a:cubicBezTo>
                    <a:cubicBezTo>
                      <a:pt x="8703" y="2239"/>
                      <a:pt x="8307" y="4342"/>
                      <a:pt x="8049" y="6466"/>
                    </a:cubicBezTo>
                    <a:cubicBezTo>
                      <a:pt x="7820" y="8593"/>
                      <a:pt x="7746" y="10734"/>
                      <a:pt x="7774" y="12871"/>
                    </a:cubicBezTo>
                    <a:cubicBezTo>
                      <a:pt x="7797" y="13924"/>
                      <a:pt x="7852" y="14975"/>
                      <a:pt x="7934" y="16024"/>
                    </a:cubicBezTo>
                    <a:cubicBezTo>
                      <a:pt x="7372" y="15473"/>
                      <a:pt x="6828" y="14899"/>
                      <a:pt x="6287" y="14324"/>
                    </a:cubicBezTo>
                    <a:cubicBezTo>
                      <a:pt x="5586" y="13567"/>
                      <a:pt x="4889" y="12806"/>
                      <a:pt x="4217" y="12023"/>
                    </a:cubicBezTo>
                    <a:cubicBezTo>
                      <a:pt x="3535" y="11249"/>
                      <a:pt x="2869" y="10461"/>
                      <a:pt x="2217" y="9662"/>
                    </a:cubicBezTo>
                    <a:cubicBezTo>
                      <a:pt x="1889" y="9265"/>
                      <a:pt x="1566" y="8862"/>
                      <a:pt x="1252" y="8454"/>
                    </a:cubicBezTo>
                    <a:cubicBezTo>
                      <a:pt x="930" y="8052"/>
                      <a:pt x="624" y="7640"/>
                      <a:pt x="325" y="7221"/>
                    </a:cubicBezTo>
                    <a:lnTo>
                      <a:pt x="324" y="7220"/>
                    </a:lnTo>
                    <a:cubicBezTo>
                      <a:pt x="291" y="7174"/>
                      <a:pt x="240" y="7150"/>
                      <a:pt x="187" y="7150"/>
                    </a:cubicBezTo>
                    <a:cubicBezTo>
                      <a:pt x="154" y="7150"/>
                      <a:pt x="121" y="7160"/>
                      <a:pt x="91" y="7180"/>
                    </a:cubicBezTo>
                    <a:cubicBezTo>
                      <a:pt x="21" y="7232"/>
                      <a:pt x="1" y="7329"/>
                      <a:pt x="46" y="7402"/>
                    </a:cubicBezTo>
                    <a:cubicBezTo>
                      <a:pt x="585" y="8299"/>
                      <a:pt x="1194" y="9146"/>
                      <a:pt x="1829" y="9970"/>
                    </a:cubicBezTo>
                    <a:cubicBezTo>
                      <a:pt x="2467" y="10794"/>
                      <a:pt x="3135" y="11591"/>
                      <a:pt x="3817" y="12375"/>
                    </a:cubicBezTo>
                    <a:cubicBezTo>
                      <a:pt x="4510" y="13150"/>
                      <a:pt x="5209" y="13918"/>
                      <a:pt x="5946" y="14654"/>
                    </a:cubicBezTo>
                    <a:cubicBezTo>
                      <a:pt x="6595" y="15305"/>
                      <a:pt x="7265" y="15938"/>
                      <a:pt x="7976" y="16526"/>
                    </a:cubicBezTo>
                    <a:cubicBezTo>
                      <a:pt x="8240" y="19567"/>
                      <a:pt x="8735" y="22587"/>
                      <a:pt x="9381" y="25564"/>
                    </a:cubicBezTo>
                    <a:cubicBezTo>
                      <a:pt x="9427" y="25775"/>
                      <a:pt x="9475" y="25987"/>
                      <a:pt x="9523" y="26197"/>
                    </a:cubicBezTo>
                    <a:lnTo>
                      <a:pt x="5999" y="21687"/>
                    </a:lnTo>
                    <a:lnTo>
                      <a:pt x="1821" y="16402"/>
                    </a:lnTo>
                    <a:cubicBezTo>
                      <a:pt x="1788" y="16360"/>
                      <a:pt x="1739" y="16338"/>
                      <a:pt x="1689" y="16338"/>
                    </a:cubicBezTo>
                    <a:cubicBezTo>
                      <a:pt x="1653" y="16338"/>
                      <a:pt x="1617" y="16350"/>
                      <a:pt x="1586" y="16374"/>
                    </a:cubicBezTo>
                    <a:cubicBezTo>
                      <a:pt x="1516" y="16428"/>
                      <a:pt x="1503" y="16527"/>
                      <a:pt x="1550" y="16600"/>
                    </a:cubicBezTo>
                    <a:cubicBezTo>
                      <a:pt x="2184" y="17531"/>
                      <a:pt x="2846" y="18444"/>
                      <a:pt x="3521" y="19344"/>
                    </a:cubicBezTo>
                    <a:cubicBezTo>
                      <a:pt x="4197" y="20245"/>
                      <a:pt x="4888" y="21134"/>
                      <a:pt x="5581" y="22021"/>
                    </a:cubicBezTo>
                    <a:cubicBezTo>
                      <a:pt x="6286" y="22898"/>
                      <a:pt x="6985" y="23780"/>
                      <a:pt x="7708" y="24643"/>
                    </a:cubicBezTo>
                    <a:cubicBezTo>
                      <a:pt x="8358" y="25428"/>
                      <a:pt x="9022" y="26202"/>
                      <a:pt x="9704" y="26961"/>
                    </a:cubicBezTo>
                    <a:cubicBezTo>
                      <a:pt x="10091" y="28571"/>
                      <a:pt x="10529" y="30168"/>
                      <a:pt x="10990" y="31758"/>
                    </a:cubicBezTo>
                    <a:cubicBezTo>
                      <a:pt x="11420" y="33238"/>
                      <a:pt x="11894" y="34721"/>
                      <a:pt x="12447" y="36173"/>
                    </a:cubicBezTo>
                    <a:cubicBezTo>
                      <a:pt x="12098" y="35775"/>
                      <a:pt x="11743" y="35382"/>
                      <a:pt x="11385" y="34992"/>
                    </a:cubicBezTo>
                    <a:cubicBezTo>
                      <a:pt x="10654" y="34191"/>
                      <a:pt x="9900" y="33411"/>
                      <a:pt x="9158" y="32623"/>
                    </a:cubicBezTo>
                    <a:lnTo>
                      <a:pt x="6911" y="30280"/>
                    </a:lnTo>
                    <a:cubicBezTo>
                      <a:pt x="6535" y="29892"/>
                      <a:pt x="6163" y="29500"/>
                      <a:pt x="5796" y="29104"/>
                    </a:cubicBezTo>
                    <a:cubicBezTo>
                      <a:pt x="5423" y="28713"/>
                      <a:pt x="5060" y="28316"/>
                      <a:pt x="4706" y="27910"/>
                    </a:cubicBezTo>
                    <a:lnTo>
                      <a:pt x="4705" y="27909"/>
                    </a:lnTo>
                    <a:cubicBezTo>
                      <a:pt x="4672" y="27871"/>
                      <a:pt x="4626" y="27852"/>
                      <a:pt x="4579" y="27852"/>
                    </a:cubicBezTo>
                    <a:cubicBezTo>
                      <a:pt x="4540" y="27852"/>
                      <a:pt x="4501" y="27866"/>
                      <a:pt x="4469" y="27893"/>
                    </a:cubicBezTo>
                    <a:cubicBezTo>
                      <a:pt x="4404" y="27951"/>
                      <a:pt x="4393" y="28050"/>
                      <a:pt x="4446" y="28119"/>
                    </a:cubicBezTo>
                    <a:cubicBezTo>
                      <a:pt x="5103" y="28994"/>
                      <a:pt x="5819" y="29813"/>
                      <a:pt x="6547" y="30619"/>
                    </a:cubicBezTo>
                    <a:cubicBezTo>
                      <a:pt x="7277" y="31422"/>
                      <a:pt x="8025" y="32209"/>
                      <a:pt x="8773" y="32993"/>
                    </a:cubicBezTo>
                    <a:lnTo>
                      <a:pt x="11040" y="35321"/>
                    </a:lnTo>
                    <a:cubicBezTo>
                      <a:pt x="11644" y="35941"/>
                      <a:pt x="12253" y="36557"/>
                      <a:pt x="12848" y="37182"/>
                    </a:cubicBezTo>
                    <a:cubicBezTo>
                      <a:pt x="12935" y="37392"/>
                      <a:pt x="13023" y="37600"/>
                      <a:pt x="13113" y="37808"/>
                    </a:cubicBezTo>
                    <a:cubicBezTo>
                      <a:pt x="13949" y="39776"/>
                      <a:pt x="14898" y="41691"/>
                      <a:pt x="15928" y="43560"/>
                    </a:cubicBezTo>
                    <a:cubicBezTo>
                      <a:pt x="16967" y="45424"/>
                      <a:pt x="18094" y="47236"/>
                      <a:pt x="19290" y="49000"/>
                    </a:cubicBezTo>
                    <a:cubicBezTo>
                      <a:pt x="19339" y="49072"/>
                      <a:pt x="19418" y="49111"/>
                      <a:pt x="19498" y="49111"/>
                    </a:cubicBezTo>
                    <a:cubicBezTo>
                      <a:pt x="19547" y="49111"/>
                      <a:pt x="19595" y="49097"/>
                      <a:pt x="19638" y="49068"/>
                    </a:cubicBezTo>
                    <a:cubicBezTo>
                      <a:pt x="19751" y="48989"/>
                      <a:pt x="19782" y="48835"/>
                      <a:pt x="19708" y="48721"/>
                    </a:cubicBezTo>
                    <a:cubicBezTo>
                      <a:pt x="18563" y="46941"/>
                      <a:pt x="17489" y="45116"/>
                      <a:pt x="16506" y="43243"/>
                    </a:cubicBezTo>
                    <a:cubicBezTo>
                      <a:pt x="15938" y="42181"/>
                      <a:pt x="15398" y="41102"/>
                      <a:pt x="14888" y="40008"/>
                    </a:cubicBezTo>
                    <a:cubicBezTo>
                      <a:pt x="15052" y="39036"/>
                      <a:pt x="15261" y="38070"/>
                      <a:pt x="15472" y="37103"/>
                    </a:cubicBezTo>
                    <a:cubicBezTo>
                      <a:pt x="15716" y="36031"/>
                      <a:pt x="15961" y="34956"/>
                      <a:pt x="16233" y="33890"/>
                    </a:cubicBezTo>
                    <a:cubicBezTo>
                      <a:pt x="16492" y="32820"/>
                      <a:pt x="16769" y="31754"/>
                      <a:pt x="17051" y="30690"/>
                    </a:cubicBezTo>
                    <a:cubicBezTo>
                      <a:pt x="17331" y="29625"/>
                      <a:pt x="17614" y="28560"/>
                      <a:pt x="17914" y="27500"/>
                    </a:cubicBezTo>
                    <a:cubicBezTo>
                      <a:pt x="17939" y="27411"/>
                      <a:pt x="17888" y="27319"/>
                      <a:pt x="17800" y="27293"/>
                    </a:cubicBezTo>
                    <a:cubicBezTo>
                      <a:pt x="17784" y="27289"/>
                      <a:pt x="17769" y="27286"/>
                      <a:pt x="17753" y="27286"/>
                    </a:cubicBezTo>
                    <a:cubicBezTo>
                      <a:pt x="17685" y="27286"/>
                      <a:pt x="17621" y="27330"/>
                      <a:pt x="17597" y="27397"/>
                    </a:cubicBezTo>
                    <a:cubicBezTo>
                      <a:pt x="17219" y="28439"/>
                      <a:pt x="16883" y="29494"/>
                      <a:pt x="16574" y="30555"/>
                    </a:cubicBezTo>
                    <a:cubicBezTo>
                      <a:pt x="16265" y="31617"/>
                      <a:pt x="15983" y="32688"/>
                      <a:pt x="15715" y="33762"/>
                    </a:cubicBezTo>
                    <a:cubicBezTo>
                      <a:pt x="15462" y="34839"/>
                      <a:pt x="15211" y="35917"/>
                      <a:pt x="15008" y="37006"/>
                    </a:cubicBezTo>
                    <a:cubicBezTo>
                      <a:pt x="14856" y="37807"/>
                      <a:pt x="14720" y="38613"/>
                      <a:pt x="14621" y="39426"/>
                    </a:cubicBezTo>
                    <a:cubicBezTo>
                      <a:pt x="14336" y="38794"/>
                      <a:pt x="14060" y="38158"/>
                      <a:pt x="13798" y="37517"/>
                    </a:cubicBezTo>
                    <a:cubicBezTo>
                      <a:pt x="12987" y="35565"/>
                      <a:pt x="12317" y="33578"/>
                      <a:pt x="11739" y="31536"/>
                    </a:cubicBezTo>
                    <a:cubicBezTo>
                      <a:pt x="11489" y="30664"/>
                      <a:pt x="11248" y="29788"/>
                      <a:pt x="11017" y="28910"/>
                    </a:cubicBezTo>
                    <a:cubicBezTo>
                      <a:pt x="11122" y="28595"/>
                      <a:pt x="11240" y="28282"/>
                      <a:pt x="11377" y="27973"/>
                    </a:cubicBezTo>
                    <a:cubicBezTo>
                      <a:pt x="11573" y="27492"/>
                      <a:pt x="11785" y="27015"/>
                      <a:pt x="12007" y="26541"/>
                    </a:cubicBezTo>
                    <a:cubicBezTo>
                      <a:pt x="12450" y="25594"/>
                      <a:pt x="12904" y="24651"/>
                      <a:pt x="13381" y="23716"/>
                    </a:cubicBezTo>
                    <a:lnTo>
                      <a:pt x="14799" y="20904"/>
                    </a:lnTo>
                    <a:cubicBezTo>
                      <a:pt x="15272" y="19966"/>
                      <a:pt x="15740" y="19027"/>
                      <a:pt x="16182" y="18068"/>
                    </a:cubicBezTo>
                    <a:cubicBezTo>
                      <a:pt x="16221" y="17984"/>
                      <a:pt x="16185" y="17886"/>
                      <a:pt x="16101" y="17847"/>
                    </a:cubicBezTo>
                    <a:cubicBezTo>
                      <a:pt x="16079" y="17836"/>
                      <a:pt x="16056" y="17831"/>
                      <a:pt x="16032" y="17831"/>
                    </a:cubicBezTo>
                    <a:cubicBezTo>
                      <a:pt x="15973" y="17831"/>
                      <a:pt x="15915" y="17864"/>
                      <a:pt x="15885" y="17919"/>
                    </a:cubicBezTo>
                    <a:cubicBezTo>
                      <a:pt x="15375" y="18834"/>
                      <a:pt x="14858" y="19751"/>
                      <a:pt x="14360" y="20676"/>
                    </a:cubicBezTo>
                    <a:cubicBezTo>
                      <a:pt x="13863" y="21601"/>
                      <a:pt x="13378" y="22536"/>
                      <a:pt x="12904" y="23477"/>
                    </a:cubicBezTo>
                    <a:cubicBezTo>
                      <a:pt x="12445" y="24426"/>
                      <a:pt x="11985" y="25375"/>
                      <a:pt x="11574" y="26348"/>
                    </a:cubicBezTo>
                    <a:cubicBezTo>
                      <a:pt x="11312" y="26974"/>
                      <a:pt x="11057" y="27605"/>
                      <a:pt x="10850" y="28258"/>
                    </a:cubicBezTo>
                    <a:cubicBezTo>
                      <a:pt x="10607" y="27306"/>
                      <a:pt x="10377" y="26350"/>
                      <a:pt x="10166" y="25391"/>
                    </a:cubicBezTo>
                    <a:cubicBezTo>
                      <a:pt x="9714" y="23327"/>
                      <a:pt x="9316" y="21250"/>
                      <a:pt x="9034" y="19157"/>
                    </a:cubicBezTo>
                    <a:cubicBezTo>
                      <a:pt x="8993" y="18842"/>
                      <a:pt x="8953" y="18527"/>
                      <a:pt x="8916" y="18212"/>
                    </a:cubicBezTo>
                    <a:cubicBezTo>
                      <a:pt x="9255" y="17558"/>
                      <a:pt x="9643" y="16925"/>
                      <a:pt x="10037" y="16298"/>
                    </a:cubicBezTo>
                    <a:cubicBezTo>
                      <a:pt x="10525" y="15537"/>
                      <a:pt x="11025" y="14784"/>
                      <a:pt x="11555" y="14050"/>
                    </a:cubicBezTo>
                    <a:cubicBezTo>
                      <a:pt x="12077" y="13309"/>
                      <a:pt x="12619" y="12583"/>
                      <a:pt x="13173" y="11868"/>
                    </a:cubicBezTo>
                    <a:cubicBezTo>
                      <a:pt x="13729" y="11154"/>
                      <a:pt x="14294" y="10445"/>
                      <a:pt x="14892" y="9769"/>
                    </a:cubicBezTo>
                    <a:cubicBezTo>
                      <a:pt x="14953" y="9701"/>
                      <a:pt x="14948" y="9595"/>
                      <a:pt x="14880" y="9533"/>
                    </a:cubicBezTo>
                    <a:cubicBezTo>
                      <a:pt x="14849" y="9505"/>
                      <a:pt x="14809" y="9491"/>
                      <a:pt x="14770" y="9491"/>
                    </a:cubicBezTo>
                    <a:cubicBezTo>
                      <a:pt x="14728" y="9491"/>
                      <a:pt x="14685" y="9507"/>
                      <a:pt x="14653" y="9536"/>
                    </a:cubicBezTo>
                    <a:cubicBezTo>
                      <a:pt x="13984" y="10169"/>
                      <a:pt x="13370" y="10852"/>
                      <a:pt x="12786" y="11558"/>
                    </a:cubicBezTo>
                    <a:cubicBezTo>
                      <a:pt x="12203" y="12264"/>
                      <a:pt x="11652" y="12997"/>
                      <a:pt x="11119" y="13741"/>
                    </a:cubicBezTo>
                    <a:cubicBezTo>
                      <a:pt x="10599" y="14495"/>
                      <a:pt x="10089" y="15257"/>
                      <a:pt x="9628" y="16050"/>
                    </a:cubicBezTo>
                    <a:cubicBezTo>
                      <a:pt x="9347" y="16535"/>
                      <a:pt x="9077" y="17028"/>
                      <a:pt x="8835" y="17537"/>
                    </a:cubicBezTo>
                    <a:cubicBezTo>
                      <a:pt x="8665" y="15978"/>
                      <a:pt x="8544" y="14416"/>
                      <a:pt x="8487" y="12851"/>
                    </a:cubicBezTo>
                    <a:cubicBezTo>
                      <a:pt x="8428" y="10742"/>
                      <a:pt x="8475" y="8631"/>
                      <a:pt x="8664" y="6529"/>
                    </a:cubicBezTo>
                    <a:cubicBezTo>
                      <a:pt x="8866" y="4430"/>
                      <a:pt x="9205" y="2344"/>
                      <a:pt x="9689" y="286"/>
                    </a:cubicBezTo>
                    <a:lnTo>
                      <a:pt x="9690" y="283"/>
                    </a:lnTo>
                    <a:cubicBezTo>
                      <a:pt x="9719" y="159"/>
                      <a:pt x="9643" y="36"/>
                      <a:pt x="9520" y="7"/>
                    </a:cubicBezTo>
                    <a:cubicBezTo>
                      <a:pt x="9502" y="3"/>
                      <a:pt x="9485" y="1"/>
                      <a:pt x="9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3" name="Google Shape;253;p15"/>
          <p:cNvGrpSpPr/>
          <p:nvPr/>
        </p:nvGrpSpPr>
        <p:grpSpPr>
          <a:xfrm rot="10800000" flipH="1">
            <a:off x="-328856" y="2360236"/>
            <a:ext cx="1266710" cy="1330985"/>
            <a:chOff x="472515" y="-120046"/>
            <a:chExt cx="1220573" cy="1282506"/>
          </a:xfrm>
        </p:grpSpPr>
        <p:sp>
          <p:nvSpPr>
            <p:cNvPr id="254" name="Google Shape;254;p15"/>
            <p:cNvSpPr/>
            <p:nvPr/>
          </p:nvSpPr>
          <p:spPr>
            <a:xfrm>
              <a:off x="472515" y="-120046"/>
              <a:ext cx="1220573" cy="1282506"/>
            </a:xfrm>
            <a:custGeom>
              <a:avLst/>
              <a:gdLst/>
              <a:ahLst/>
              <a:cxnLst/>
              <a:rect l="l" t="t" r="r" b="b"/>
              <a:pathLst>
                <a:path w="30685" h="32242" extrusionOk="0">
                  <a:moveTo>
                    <a:pt x="18889" y="1"/>
                  </a:moveTo>
                  <a:cubicBezTo>
                    <a:pt x="18818" y="1"/>
                    <a:pt x="18746" y="7"/>
                    <a:pt x="18675" y="18"/>
                  </a:cubicBezTo>
                  <a:cubicBezTo>
                    <a:pt x="17439" y="223"/>
                    <a:pt x="16250" y="652"/>
                    <a:pt x="15146" y="1295"/>
                  </a:cubicBezTo>
                  <a:cubicBezTo>
                    <a:pt x="14042" y="1939"/>
                    <a:pt x="13082" y="2759"/>
                    <a:pt x="12294" y="3735"/>
                  </a:cubicBezTo>
                  <a:cubicBezTo>
                    <a:pt x="11742" y="4419"/>
                    <a:pt x="11287" y="5179"/>
                    <a:pt x="10942" y="5995"/>
                  </a:cubicBezTo>
                  <a:cubicBezTo>
                    <a:pt x="10770" y="6403"/>
                    <a:pt x="10625" y="6825"/>
                    <a:pt x="10508" y="7259"/>
                  </a:cubicBezTo>
                  <a:cubicBezTo>
                    <a:pt x="10378" y="7115"/>
                    <a:pt x="10254" y="6976"/>
                    <a:pt x="10136" y="6845"/>
                  </a:cubicBezTo>
                  <a:lnTo>
                    <a:pt x="10132" y="6840"/>
                  </a:lnTo>
                  <a:cubicBezTo>
                    <a:pt x="9501" y="6146"/>
                    <a:pt x="8878" y="5470"/>
                    <a:pt x="8192" y="4825"/>
                  </a:cubicBezTo>
                  <a:lnTo>
                    <a:pt x="8186" y="4820"/>
                  </a:lnTo>
                  <a:cubicBezTo>
                    <a:pt x="7931" y="4583"/>
                    <a:pt x="7600" y="4454"/>
                    <a:pt x="7254" y="4454"/>
                  </a:cubicBezTo>
                  <a:cubicBezTo>
                    <a:pt x="6902" y="4454"/>
                    <a:pt x="6568" y="4587"/>
                    <a:pt x="6313" y="4829"/>
                  </a:cubicBezTo>
                  <a:cubicBezTo>
                    <a:pt x="6048" y="5081"/>
                    <a:pt x="5896" y="5422"/>
                    <a:pt x="5885" y="5786"/>
                  </a:cubicBezTo>
                  <a:cubicBezTo>
                    <a:pt x="5875" y="6153"/>
                    <a:pt x="6008" y="6500"/>
                    <a:pt x="6259" y="6766"/>
                  </a:cubicBezTo>
                  <a:cubicBezTo>
                    <a:pt x="6897" y="7439"/>
                    <a:pt x="7524" y="8169"/>
                    <a:pt x="8130" y="8874"/>
                  </a:cubicBezTo>
                  <a:cubicBezTo>
                    <a:pt x="8280" y="9049"/>
                    <a:pt x="8433" y="9229"/>
                    <a:pt x="8586" y="9404"/>
                  </a:cubicBezTo>
                  <a:cubicBezTo>
                    <a:pt x="8605" y="9425"/>
                    <a:pt x="8623" y="9449"/>
                    <a:pt x="8643" y="9471"/>
                  </a:cubicBezTo>
                  <a:cubicBezTo>
                    <a:pt x="8264" y="9565"/>
                    <a:pt x="7883" y="9686"/>
                    <a:pt x="7504" y="9833"/>
                  </a:cubicBezTo>
                  <a:cubicBezTo>
                    <a:pt x="6568" y="10195"/>
                    <a:pt x="5660" y="10707"/>
                    <a:pt x="4805" y="11355"/>
                  </a:cubicBezTo>
                  <a:cubicBezTo>
                    <a:pt x="2981" y="12737"/>
                    <a:pt x="1611" y="14501"/>
                    <a:pt x="288" y="16207"/>
                  </a:cubicBezTo>
                  <a:cubicBezTo>
                    <a:pt x="124" y="16418"/>
                    <a:pt x="29" y="16670"/>
                    <a:pt x="15" y="16936"/>
                  </a:cubicBezTo>
                  <a:cubicBezTo>
                    <a:pt x="0" y="17202"/>
                    <a:pt x="64" y="17464"/>
                    <a:pt x="203" y="17693"/>
                  </a:cubicBezTo>
                  <a:cubicBezTo>
                    <a:pt x="439" y="18083"/>
                    <a:pt x="870" y="18325"/>
                    <a:pt x="1327" y="18325"/>
                  </a:cubicBezTo>
                  <a:cubicBezTo>
                    <a:pt x="1403" y="18325"/>
                    <a:pt x="1481" y="18319"/>
                    <a:pt x="1558" y="18304"/>
                  </a:cubicBezTo>
                  <a:cubicBezTo>
                    <a:pt x="2632" y="18111"/>
                    <a:pt x="3676" y="17841"/>
                    <a:pt x="4719" y="17480"/>
                  </a:cubicBezTo>
                  <a:lnTo>
                    <a:pt x="4719" y="17480"/>
                  </a:lnTo>
                  <a:cubicBezTo>
                    <a:pt x="4081" y="18860"/>
                    <a:pt x="3826" y="20248"/>
                    <a:pt x="3963" y="21626"/>
                  </a:cubicBezTo>
                  <a:cubicBezTo>
                    <a:pt x="4070" y="22705"/>
                    <a:pt x="4410" y="23690"/>
                    <a:pt x="4740" y="24643"/>
                  </a:cubicBezTo>
                  <a:cubicBezTo>
                    <a:pt x="5132" y="25781"/>
                    <a:pt x="5504" y="26855"/>
                    <a:pt x="5357" y="27837"/>
                  </a:cubicBezTo>
                  <a:cubicBezTo>
                    <a:pt x="5281" y="28349"/>
                    <a:pt x="5513" y="28861"/>
                    <a:pt x="5950" y="29139"/>
                  </a:cubicBezTo>
                  <a:cubicBezTo>
                    <a:pt x="6161" y="29274"/>
                    <a:pt x="6405" y="29344"/>
                    <a:pt x="6655" y="29344"/>
                  </a:cubicBezTo>
                  <a:cubicBezTo>
                    <a:pt x="6914" y="29344"/>
                    <a:pt x="7166" y="29268"/>
                    <a:pt x="7382" y="29125"/>
                  </a:cubicBezTo>
                  <a:cubicBezTo>
                    <a:pt x="8634" y="28293"/>
                    <a:pt x="9720" y="27154"/>
                    <a:pt x="10519" y="25833"/>
                  </a:cubicBezTo>
                  <a:cubicBezTo>
                    <a:pt x="10680" y="25567"/>
                    <a:pt x="10828" y="25294"/>
                    <a:pt x="10964" y="25017"/>
                  </a:cubicBezTo>
                  <a:cubicBezTo>
                    <a:pt x="11232" y="25902"/>
                    <a:pt x="11639" y="26721"/>
                    <a:pt x="12037" y="27525"/>
                  </a:cubicBezTo>
                  <a:cubicBezTo>
                    <a:pt x="12492" y="28443"/>
                    <a:pt x="12922" y="29309"/>
                    <a:pt x="13071" y="30152"/>
                  </a:cubicBezTo>
                  <a:cubicBezTo>
                    <a:pt x="13077" y="30228"/>
                    <a:pt x="13087" y="30303"/>
                    <a:pt x="13106" y="30377"/>
                  </a:cubicBezTo>
                  <a:cubicBezTo>
                    <a:pt x="13125" y="30550"/>
                    <a:pt x="13133" y="30719"/>
                    <a:pt x="13127" y="30881"/>
                  </a:cubicBezTo>
                  <a:cubicBezTo>
                    <a:pt x="13104" y="31501"/>
                    <a:pt x="13526" y="32058"/>
                    <a:pt x="14130" y="32205"/>
                  </a:cubicBezTo>
                  <a:cubicBezTo>
                    <a:pt x="14231" y="32230"/>
                    <a:pt x="14336" y="32242"/>
                    <a:pt x="14440" y="32242"/>
                  </a:cubicBezTo>
                  <a:cubicBezTo>
                    <a:pt x="14946" y="32242"/>
                    <a:pt x="15413" y="31946"/>
                    <a:pt x="15628" y="31487"/>
                  </a:cubicBezTo>
                  <a:cubicBezTo>
                    <a:pt x="16459" y="29717"/>
                    <a:pt x="17305" y="27816"/>
                    <a:pt x="17724" y="25749"/>
                  </a:cubicBezTo>
                  <a:cubicBezTo>
                    <a:pt x="17764" y="25554"/>
                    <a:pt x="17799" y="25360"/>
                    <a:pt x="17829" y="25167"/>
                  </a:cubicBezTo>
                  <a:cubicBezTo>
                    <a:pt x="18338" y="25919"/>
                    <a:pt x="18941" y="26670"/>
                    <a:pt x="19688" y="27305"/>
                  </a:cubicBezTo>
                  <a:cubicBezTo>
                    <a:pt x="20527" y="28017"/>
                    <a:pt x="21454" y="28512"/>
                    <a:pt x="22352" y="28991"/>
                  </a:cubicBezTo>
                  <a:cubicBezTo>
                    <a:pt x="23216" y="29452"/>
                    <a:pt x="24032" y="29887"/>
                    <a:pt x="24672" y="30468"/>
                  </a:cubicBezTo>
                  <a:cubicBezTo>
                    <a:pt x="24914" y="30687"/>
                    <a:pt x="25228" y="30808"/>
                    <a:pt x="25555" y="30808"/>
                  </a:cubicBezTo>
                  <a:cubicBezTo>
                    <a:pt x="25758" y="30808"/>
                    <a:pt x="25962" y="30760"/>
                    <a:pt x="26144" y="30667"/>
                  </a:cubicBezTo>
                  <a:cubicBezTo>
                    <a:pt x="26382" y="30549"/>
                    <a:pt x="26576" y="30362"/>
                    <a:pt x="26705" y="30129"/>
                  </a:cubicBezTo>
                  <a:cubicBezTo>
                    <a:pt x="26834" y="29894"/>
                    <a:pt x="26887" y="29632"/>
                    <a:pt x="26861" y="29367"/>
                  </a:cubicBezTo>
                  <a:cubicBezTo>
                    <a:pt x="26745" y="28171"/>
                    <a:pt x="26611" y="26815"/>
                    <a:pt x="26380" y="25500"/>
                  </a:cubicBezTo>
                  <a:cubicBezTo>
                    <a:pt x="26117" y="24003"/>
                    <a:pt x="25755" y="22724"/>
                    <a:pt x="25274" y="21587"/>
                  </a:cubicBezTo>
                  <a:cubicBezTo>
                    <a:pt x="25088" y="21151"/>
                    <a:pt x="24878" y="20728"/>
                    <a:pt x="24646" y="20321"/>
                  </a:cubicBezTo>
                  <a:lnTo>
                    <a:pt x="24646" y="20321"/>
                  </a:lnTo>
                  <a:cubicBezTo>
                    <a:pt x="24910" y="20411"/>
                    <a:pt x="25180" y="20492"/>
                    <a:pt x="25456" y="20556"/>
                  </a:cubicBezTo>
                  <a:cubicBezTo>
                    <a:pt x="25932" y="20666"/>
                    <a:pt x="26416" y="20723"/>
                    <a:pt x="26894" y="20723"/>
                  </a:cubicBezTo>
                  <a:cubicBezTo>
                    <a:pt x="27501" y="20723"/>
                    <a:pt x="28078" y="20631"/>
                    <a:pt x="28611" y="20453"/>
                  </a:cubicBezTo>
                  <a:cubicBezTo>
                    <a:pt x="29221" y="20250"/>
                    <a:pt x="29757" y="19935"/>
                    <a:pt x="30205" y="19520"/>
                  </a:cubicBezTo>
                  <a:cubicBezTo>
                    <a:pt x="30533" y="19211"/>
                    <a:pt x="30684" y="18743"/>
                    <a:pt x="30594" y="18297"/>
                  </a:cubicBezTo>
                  <a:cubicBezTo>
                    <a:pt x="30503" y="17851"/>
                    <a:pt x="30180" y="17478"/>
                    <a:pt x="29754" y="17323"/>
                  </a:cubicBezTo>
                  <a:cubicBezTo>
                    <a:pt x="28916" y="17021"/>
                    <a:pt x="28162" y="16507"/>
                    <a:pt x="27575" y="15836"/>
                  </a:cubicBezTo>
                  <a:cubicBezTo>
                    <a:pt x="27396" y="15630"/>
                    <a:pt x="27220" y="15399"/>
                    <a:pt x="27037" y="15154"/>
                  </a:cubicBezTo>
                  <a:cubicBezTo>
                    <a:pt x="26836" y="14888"/>
                    <a:pt x="26627" y="14611"/>
                    <a:pt x="26390" y="14338"/>
                  </a:cubicBezTo>
                  <a:cubicBezTo>
                    <a:pt x="25675" y="13519"/>
                    <a:pt x="24787" y="12853"/>
                    <a:pt x="23794" y="12382"/>
                  </a:cubicBezTo>
                  <a:cubicBezTo>
                    <a:pt x="24432" y="12104"/>
                    <a:pt x="25046" y="11767"/>
                    <a:pt x="25634" y="11373"/>
                  </a:cubicBezTo>
                  <a:cubicBezTo>
                    <a:pt x="26797" y="10593"/>
                    <a:pt x="27791" y="9632"/>
                    <a:pt x="28589" y="8516"/>
                  </a:cubicBezTo>
                  <a:cubicBezTo>
                    <a:pt x="28931" y="8037"/>
                    <a:pt x="28911" y="7383"/>
                    <a:pt x="28541" y="6925"/>
                  </a:cubicBezTo>
                  <a:cubicBezTo>
                    <a:pt x="28290" y="6616"/>
                    <a:pt x="27918" y="6439"/>
                    <a:pt x="27520" y="6439"/>
                  </a:cubicBezTo>
                  <a:cubicBezTo>
                    <a:pt x="27338" y="6439"/>
                    <a:pt x="27160" y="6476"/>
                    <a:pt x="26992" y="6550"/>
                  </a:cubicBezTo>
                  <a:cubicBezTo>
                    <a:pt x="26543" y="6746"/>
                    <a:pt x="26040" y="6850"/>
                    <a:pt x="25538" y="6850"/>
                  </a:cubicBezTo>
                  <a:cubicBezTo>
                    <a:pt x="25208" y="6850"/>
                    <a:pt x="24883" y="6807"/>
                    <a:pt x="24574" y="6720"/>
                  </a:cubicBezTo>
                  <a:cubicBezTo>
                    <a:pt x="24320" y="6649"/>
                    <a:pt x="24053" y="6544"/>
                    <a:pt x="23769" y="6434"/>
                  </a:cubicBezTo>
                  <a:cubicBezTo>
                    <a:pt x="23562" y="6352"/>
                    <a:pt x="23347" y="6268"/>
                    <a:pt x="23119" y="6190"/>
                  </a:cubicBezTo>
                  <a:cubicBezTo>
                    <a:pt x="22229" y="5885"/>
                    <a:pt x="21285" y="5730"/>
                    <a:pt x="20313" y="5730"/>
                  </a:cubicBezTo>
                  <a:cubicBezTo>
                    <a:pt x="19823" y="5730"/>
                    <a:pt x="19332" y="5769"/>
                    <a:pt x="18849" y="5847"/>
                  </a:cubicBezTo>
                  <a:cubicBezTo>
                    <a:pt x="19145" y="5171"/>
                    <a:pt x="19372" y="4488"/>
                    <a:pt x="19521" y="3829"/>
                  </a:cubicBezTo>
                  <a:cubicBezTo>
                    <a:pt x="19562" y="3652"/>
                    <a:pt x="19598" y="3477"/>
                    <a:pt x="19632" y="3309"/>
                  </a:cubicBezTo>
                  <a:lnTo>
                    <a:pt x="19632" y="3307"/>
                  </a:lnTo>
                  <a:cubicBezTo>
                    <a:pt x="19683" y="3057"/>
                    <a:pt x="19732" y="2817"/>
                    <a:pt x="19789" y="2596"/>
                  </a:cubicBezTo>
                  <a:cubicBezTo>
                    <a:pt x="19988" y="2362"/>
                    <a:pt x="20103" y="2070"/>
                    <a:pt x="20120" y="1765"/>
                  </a:cubicBezTo>
                  <a:cubicBezTo>
                    <a:pt x="20181" y="1598"/>
                    <a:pt x="20208" y="1421"/>
                    <a:pt x="20199" y="1242"/>
                  </a:cubicBezTo>
                  <a:cubicBezTo>
                    <a:pt x="20186" y="997"/>
                    <a:pt x="20104" y="762"/>
                    <a:pt x="19965" y="561"/>
                  </a:cubicBezTo>
                  <a:cubicBezTo>
                    <a:pt x="19719" y="211"/>
                    <a:pt x="19317" y="1"/>
                    <a:pt x="18889"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5"/>
            <p:cNvSpPr/>
            <p:nvPr/>
          </p:nvSpPr>
          <p:spPr>
            <a:xfrm>
              <a:off x="525060" y="-67978"/>
              <a:ext cx="1113253" cy="1178170"/>
            </a:xfrm>
            <a:custGeom>
              <a:avLst/>
              <a:gdLst/>
              <a:ahLst/>
              <a:cxnLst/>
              <a:rect l="l" t="t" r="r" b="b"/>
              <a:pathLst>
                <a:path w="27987" h="29619" extrusionOk="0">
                  <a:moveTo>
                    <a:pt x="17568" y="1"/>
                  </a:moveTo>
                  <a:cubicBezTo>
                    <a:pt x="15399" y="359"/>
                    <a:pt x="13376" y="1538"/>
                    <a:pt x="11995" y="3247"/>
                  </a:cubicBezTo>
                  <a:cubicBezTo>
                    <a:pt x="10612" y="4961"/>
                    <a:pt x="10039" y="7089"/>
                    <a:pt x="10144" y="9284"/>
                  </a:cubicBezTo>
                  <a:cubicBezTo>
                    <a:pt x="9861" y="9245"/>
                    <a:pt x="9578" y="9226"/>
                    <a:pt x="9295" y="9226"/>
                  </a:cubicBezTo>
                  <a:cubicBezTo>
                    <a:pt x="7496" y="9226"/>
                    <a:pt x="5721" y="9995"/>
                    <a:pt x="4273" y="11091"/>
                  </a:cubicBezTo>
                  <a:cubicBezTo>
                    <a:pt x="2598" y="12361"/>
                    <a:pt x="1289" y="14041"/>
                    <a:pt x="0" y="15702"/>
                  </a:cubicBezTo>
                  <a:cubicBezTo>
                    <a:pt x="2986" y="15167"/>
                    <a:pt x="5657" y="13973"/>
                    <a:pt x="8212" y="12335"/>
                  </a:cubicBezTo>
                  <a:lnTo>
                    <a:pt x="8212" y="12335"/>
                  </a:lnTo>
                  <a:cubicBezTo>
                    <a:pt x="5800" y="14291"/>
                    <a:pt x="3637" y="17095"/>
                    <a:pt x="3944" y="20187"/>
                  </a:cubicBezTo>
                  <a:cubicBezTo>
                    <a:pt x="4166" y="22421"/>
                    <a:pt x="5663" y="24503"/>
                    <a:pt x="5331" y="26722"/>
                  </a:cubicBezTo>
                  <a:cubicBezTo>
                    <a:pt x="7557" y="25244"/>
                    <a:pt x="9072" y="22739"/>
                    <a:pt x="9348" y="20079"/>
                  </a:cubicBezTo>
                  <a:cubicBezTo>
                    <a:pt x="9449" y="19107"/>
                    <a:pt x="9392" y="18127"/>
                    <a:pt x="9407" y="17150"/>
                  </a:cubicBezTo>
                  <a:cubicBezTo>
                    <a:pt x="9414" y="16710"/>
                    <a:pt x="9638" y="16120"/>
                    <a:pt x="10016" y="16120"/>
                  </a:cubicBezTo>
                  <a:cubicBezTo>
                    <a:pt x="10060" y="16120"/>
                    <a:pt x="10107" y="16128"/>
                    <a:pt x="10155" y="16145"/>
                  </a:cubicBezTo>
                  <a:cubicBezTo>
                    <a:pt x="10283" y="16191"/>
                    <a:pt x="10378" y="16297"/>
                    <a:pt x="10457" y="16407"/>
                  </a:cubicBezTo>
                  <a:cubicBezTo>
                    <a:pt x="11015" y="17173"/>
                    <a:pt x="11068" y="18198"/>
                    <a:pt x="10958" y="19141"/>
                  </a:cubicBezTo>
                  <a:cubicBezTo>
                    <a:pt x="10851" y="20083"/>
                    <a:pt x="10606" y="21018"/>
                    <a:pt x="10651" y="21966"/>
                  </a:cubicBezTo>
                  <a:cubicBezTo>
                    <a:pt x="10779" y="24669"/>
                    <a:pt x="13215" y="26915"/>
                    <a:pt x="13115" y="29619"/>
                  </a:cubicBezTo>
                  <a:cubicBezTo>
                    <a:pt x="13938" y="27866"/>
                    <a:pt x="14729" y="26075"/>
                    <a:pt x="15112" y="24177"/>
                  </a:cubicBezTo>
                  <a:cubicBezTo>
                    <a:pt x="15498" y="22278"/>
                    <a:pt x="15451" y="20241"/>
                    <a:pt x="14644" y="18480"/>
                  </a:cubicBezTo>
                  <a:lnTo>
                    <a:pt x="14644" y="18480"/>
                  </a:lnTo>
                  <a:cubicBezTo>
                    <a:pt x="16356" y="20520"/>
                    <a:pt x="17184" y="23270"/>
                    <a:pt x="19214" y="24993"/>
                  </a:cubicBezTo>
                  <a:cubicBezTo>
                    <a:pt x="20729" y="26279"/>
                    <a:pt x="22758" y="26850"/>
                    <a:pt x="24229" y="28184"/>
                  </a:cubicBezTo>
                  <a:cubicBezTo>
                    <a:pt x="23985" y="25671"/>
                    <a:pt x="23727" y="23113"/>
                    <a:pt x="22741" y="20790"/>
                  </a:cubicBezTo>
                  <a:cubicBezTo>
                    <a:pt x="21754" y="18465"/>
                    <a:pt x="19905" y="16370"/>
                    <a:pt x="17463" y="15729"/>
                  </a:cubicBezTo>
                  <a:cubicBezTo>
                    <a:pt x="17266" y="15678"/>
                    <a:pt x="17363" y="15455"/>
                    <a:pt x="17431" y="15262"/>
                  </a:cubicBezTo>
                  <a:lnTo>
                    <a:pt x="17431" y="15262"/>
                  </a:lnTo>
                  <a:cubicBezTo>
                    <a:pt x="18689" y="15300"/>
                    <a:pt x="19874" y="15846"/>
                    <a:pt x="20986" y="16437"/>
                  </a:cubicBezTo>
                  <a:cubicBezTo>
                    <a:pt x="22097" y="17027"/>
                    <a:pt x="23202" y="17682"/>
                    <a:pt x="24428" y="17966"/>
                  </a:cubicBezTo>
                  <a:cubicBezTo>
                    <a:pt x="24798" y="18052"/>
                    <a:pt x="25184" y="18099"/>
                    <a:pt x="25569" y="18099"/>
                  </a:cubicBezTo>
                  <a:cubicBezTo>
                    <a:pt x="26460" y="18099"/>
                    <a:pt x="27341" y="17848"/>
                    <a:pt x="27986" y="17248"/>
                  </a:cubicBezTo>
                  <a:cubicBezTo>
                    <a:pt x="26942" y="16872"/>
                    <a:pt x="25997" y="16226"/>
                    <a:pt x="25266" y="15391"/>
                  </a:cubicBezTo>
                  <a:cubicBezTo>
                    <a:pt x="24846" y="14910"/>
                    <a:pt x="24497" y="14372"/>
                    <a:pt x="24077" y="13890"/>
                  </a:cubicBezTo>
                  <a:cubicBezTo>
                    <a:pt x="22818" y="12445"/>
                    <a:pt x="20909" y="11596"/>
                    <a:pt x="18995" y="11596"/>
                  </a:cubicBezTo>
                  <a:cubicBezTo>
                    <a:pt x="18754" y="11596"/>
                    <a:pt x="18512" y="11610"/>
                    <a:pt x="18272" y="11637"/>
                  </a:cubicBezTo>
                  <a:cubicBezTo>
                    <a:pt x="18201" y="11645"/>
                    <a:pt x="18125" y="11652"/>
                    <a:pt x="18050" y="11652"/>
                  </a:cubicBezTo>
                  <a:cubicBezTo>
                    <a:pt x="17859" y="11652"/>
                    <a:pt x="17674" y="11610"/>
                    <a:pt x="17596" y="11448"/>
                  </a:cubicBezTo>
                  <a:cubicBezTo>
                    <a:pt x="17595" y="11448"/>
                    <a:pt x="17594" y="11448"/>
                    <a:pt x="17593" y="11448"/>
                  </a:cubicBezTo>
                  <a:cubicBezTo>
                    <a:pt x="17437" y="11448"/>
                    <a:pt x="17520" y="11384"/>
                    <a:pt x="17588" y="11239"/>
                  </a:cubicBezTo>
                  <a:cubicBezTo>
                    <a:pt x="17656" y="11093"/>
                    <a:pt x="17814" y="11014"/>
                    <a:pt x="17963" y="10956"/>
                  </a:cubicBezTo>
                  <a:cubicBezTo>
                    <a:pt x="18584" y="10714"/>
                    <a:pt x="19255" y="10645"/>
                    <a:pt x="19909" y="10512"/>
                  </a:cubicBezTo>
                  <a:cubicBezTo>
                    <a:pt x="22415" y="10006"/>
                    <a:pt x="24711" y="8520"/>
                    <a:pt x="26201" y="6440"/>
                  </a:cubicBezTo>
                  <a:lnTo>
                    <a:pt x="26201" y="6440"/>
                  </a:lnTo>
                  <a:cubicBezTo>
                    <a:pt x="25578" y="6713"/>
                    <a:pt x="24898" y="6852"/>
                    <a:pt x="24218" y="6852"/>
                  </a:cubicBezTo>
                  <a:cubicBezTo>
                    <a:pt x="23773" y="6852"/>
                    <a:pt x="23329" y="6793"/>
                    <a:pt x="22901" y="6673"/>
                  </a:cubicBezTo>
                  <a:cubicBezTo>
                    <a:pt x="22379" y="6527"/>
                    <a:pt x="21885" y="6296"/>
                    <a:pt x="21372" y="6120"/>
                  </a:cubicBezTo>
                  <a:cubicBezTo>
                    <a:pt x="20607" y="5857"/>
                    <a:pt x="19801" y="5731"/>
                    <a:pt x="18993" y="5731"/>
                  </a:cubicBezTo>
                  <a:cubicBezTo>
                    <a:pt x="17180" y="5731"/>
                    <a:pt x="15359" y="6369"/>
                    <a:pt x="13972" y="7537"/>
                  </a:cubicBezTo>
                  <a:lnTo>
                    <a:pt x="13972" y="7537"/>
                  </a:lnTo>
                  <a:cubicBezTo>
                    <a:pt x="15366" y="6101"/>
                    <a:pt x="16494" y="4110"/>
                    <a:pt x="16922" y="2226"/>
                  </a:cubicBezTo>
                  <a:cubicBezTo>
                    <a:pt x="17094" y="1470"/>
                    <a:pt x="17187" y="677"/>
                    <a:pt x="175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6" name="Google Shape;256;p15"/>
            <p:cNvGrpSpPr/>
            <p:nvPr/>
          </p:nvGrpSpPr>
          <p:grpSpPr>
            <a:xfrm>
              <a:off x="540334" y="-56125"/>
              <a:ext cx="1078419" cy="1134822"/>
              <a:chOff x="7703473" y="1149191"/>
              <a:chExt cx="2785894" cy="2931600"/>
            </a:xfrm>
          </p:grpSpPr>
          <p:sp>
            <p:nvSpPr>
              <p:cNvPr id="257" name="Google Shape;257;p15"/>
              <p:cNvSpPr/>
              <p:nvPr/>
            </p:nvSpPr>
            <p:spPr>
              <a:xfrm>
                <a:off x="7703473" y="1149191"/>
                <a:ext cx="2785894" cy="2931600"/>
              </a:xfrm>
              <a:custGeom>
                <a:avLst/>
                <a:gdLst/>
                <a:ahLst/>
                <a:cxnLst/>
                <a:rect l="l" t="t" r="r" b="b"/>
                <a:pathLst>
                  <a:path w="27112" h="28530" extrusionOk="0">
                    <a:moveTo>
                      <a:pt x="17016" y="0"/>
                    </a:moveTo>
                    <a:cubicBezTo>
                      <a:pt x="17003" y="0"/>
                      <a:pt x="16990" y="3"/>
                      <a:pt x="16976" y="10"/>
                    </a:cubicBezTo>
                    <a:cubicBezTo>
                      <a:pt x="16522" y="250"/>
                      <a:pt x="16088" y="530"/>
                      <a:pt x="15674" y="836"/>
                    </a:cubicBezTo>
                    <a:cubicBezTo>
                      <a:pt x="14540" y="1688"/>
                      <a:pt x="13585" y="2774"/>
                      <a:pt x="12870" y="3997"/>
                    </a:cubicBezTo>
                    <a:cubicBezTo>
                      <a:pt x="12256" y="5057"/>
                      <a:pt x="11818" y="6220"/>
                      <a:pt x="11604" y="7427"/>
                    </a:cubicBezTo>
                    <a:cubicBezTo>
                      <a:pt x="11524" y="7866"/>
                      <a:pt x="11486" y="8321"/>
                      <a:pt x="11441" y="8762"/>
                    </a:cubicBezTo>
                    <a:cubicBezTo>
                      <a:pt x="11397" y="9231"/>
                      <a:pt x="11324" y="9700"/>
                      <a:pt x="11168" y="10144"/>
                    </a:cubicBezTo>
                    <a:cubicBezTo>
                      <a:pt x="10737" y="9677"/>
                      <a:pt x="10301" y="9215"/>
                      <a:pt x="9859" y="8762"/>
                    </a:cubicBezTo>
                    <a:cubicBezTo>
                      <a:pt x="9653" y="8546"/>
                      <a:pt x="9451" y="8329"/>
                      <a:pt x="9249" y="8109"/>
                    </a:cubicBezTo>
                    <a:cubicBezTo>
                      <a:pt x="8690" y="7500"/>
                      <a:pt x="8006" y="6730"/>
                      <a:pt x="7450" y="6112"/>
                    </a:cubicBezTo>
                    <a:cubicBezTo>
                      <a:pt x="6846" y="5448"/>
                      <a:pt x="6237" y="4786"/>
                      <a:pt x="5581" y="4171"/>
                    </a:cubicBezTo>
                    <a:cubicBezTo>
                      <a:pt x="5570" y="4160"/>
                      <a:pt x="5556" y="4155"/>
                      <a:pt x="5542" y="4155"/>
                    </a:cubicBezTo>
                    <a:cubicBezTo>
                      <a:pt x="5528" y="4155"/>
                      <a:pt x="5514" y="4160"/>
                      <a:pt x="5502" y="4171"/>
                    </a:cubicBezTo>
                    <a:cubicBezTo>
                      <a:pt x="5480" y="4193"/>
                      <a:pt x="5479" y="4228"/>
                      <a:pt x="5500" y="4251"/>
                    </a:cubicBezTo>
                    <a:cubicBezTo>
                      <a:pt x="6321" y="5117"/>
                      <a:pt x="7087" y="6031"/>
                      <a:pt x="7869" y="6937"/>
                    </a:cubicBezTo>
                    <a:cubicBezTo>
                      <a:pt x="8454" y="7617"/>
                      <a:pt x="9046" y="8293"/>
                      <a:pt x="9665" y="8945"/>
                    </a:cubicBezTo>
                    <a:cubicBezTo>
                      <a:pt x="9974" y="9265"/>
                      <a:pt x="10280" y="9586"/>
                      <a:pt x="10585" y="9910"/>
                    </a:cubicBezTo>
                    <a:cubicBezTo>
                      <a:pt x="10543" y="9909"/>
                      <a:pt x="10501" y="9908"/>
                      <a:pt x="10459" y="9908"/>
                    </a:cubicBezTo>
                    <a:cubicBezTo>
                      <a:pt x="10345" y="9908"/>
                      <a:pt x="10231" y="9912"/>
                      <a:pt x="10118" y="9918"/>
                    </a:cubicBezTo>
                    <a:cubicBezTo>
                      <a:pt x="8834" y="10007"/>
                      <a:pt x="7595" y="10421"/>
                      <a:pt x="6419" y="10924"/>
                    </a:cubicBezTo>
                    <a:cubicBezTo>
                      <a:pt x="5715" y="11223"/>
                      <a:pt x="5011" y="11542"/>
                      <a:pt x="4349" y="11934"/>
                    </a:cubicBezTo>
                    <a:cubicBezTo>
                      <a:pt x="3233" y="12569"/>
                      <a:pt x="2355" y="13524"/>
                      <a:pt x="1341" y="14293"/>
                    </a:cubicBezTo>
                    <a:cubicBezTo>
                      <a:pt x="942" y="14596"/>
                      <a:pt x="513" y="14863"/>
                      <a:pt x="55" y="15067"/>
                    </a:cubicBezTo>
                    <a:cubicBezTo>
                      <a:pt x="19" y="15083"/>
                      <a:pt x="1" y="15126"/>
                      <a:pt x="14" y="15164"/>
                    </a:cubicBezTo>
                    <a:cubicBezTo>
                      <a:pt x="27" y="15196"/>
                      <a:pt x="56" y="15214"/>
                      <a:pt x="87" y="15214"/>
                    </a:cubicBezTo>
                    <a:cubicBezTo>
                      <a:pt x="96" y="15214"/>
                      <a:pt x="105" y="15213"/>
                      <a:pt x="114" y="15210"/>
                    </a:cubicBezTo>
                    <a:cubicBezTo>
                      <a:pt x="597" y="15025"/>
                      <a:pt x="1046" y="14759"/>
                      <a:pt x="1466" y="14464"/>
                    </a:cubicBezTo>
                    <a:cubicBezTo>
                      <a:pt x="1884" y="14166"/>
                      <a:pt x="2277" y="13835"/>
                      <a:pt x="2665" y="13508"/>
                    </a:cubicBezTo>
                    <a:cubicBezTo>
                      <a:pt x="3432" y="12843"/>
                      <a:pt x="4235" y="12250"/>
                      <a:pt x="5148" y="11806"/>
                    </a:cubicBezTo>
                    <a:cubicBezTo>
                      <a:pt x="6822" y="10996"/>
                      <a:pt x="8811" y="10093"/>
                      <a:pt x="10703" y="10093"/>
                    </a:cubicBezTo>
                    <a:cubicBezTo>
                      <a:pt x="10721" y="10093"/>
                      <a:pt x="10740" y="10093"/>
                      <a:pt x="10758" y="10093"/>
                    </a:cubicBezTo>
                    <a:cubicBezTo>
                      <a:pt x="10946" y="10294"/>
                      <a:pt x="11134" y="10496"/>
                      <a:pt x="11320" y="10700"/>
                    </a:cubicBezTo>
                    <a:cubicBezTo>
                      <a:pt x="11004" y="10774"/>
                      <a:pt x="10696" y="10882"/>
                      <a:pt x="10399" y="11010"/>
                    </a:cubicBezTo>
                    <a:cubicBezTo>
                      <a:pt x="9383" y="11460"/>
                      <a:pt x="8433" y="12163"/>
                      <a:pt x="7887" y="13147"/>
                    </a:cubicBezTo>
                    <a:cubicBezTo>
                      <a:pt x="7527" y="13798"/>
                      <a:pt x="7254" y="14471"/>
                      <a:pt x="6991" y="15164"/>
                    </a:cubicBezTo>
                    <a:cubicBezTo>
                      <a:pt x="6731" y="15858"/>
                      <a:pt x="6602" y="16606"/>
                      <a:pt x="6566" y="17343"/>
                    </a:cubicBezTo>
                    <a:cubicBezTo>
                      <a:pt x="6529" y="18079"/>
                      <a:pt x="6552" y="18811"/>
                      <a:pt x="6525" y="19534"/>
                    </a:cubicBezTo>
                    <a:cubicBezTo>
                      <a:pt x="6487" y="20621"/>
                      <a:pt x="6334" y="21706"/>
                      <a:pt x="6183" y="22785"/>
                    </a:cubicBezTo>
                    <a:cubicBezTo>
                      <a:pt x="6031" y="23837"/>
                      <a:pt x="5883" y="24971"/>
                      <a:pt x="5153" y="25793"/>
                    </a:cubicBezTo>
                    <a:cubicBezTo>
                      <a:pt x="5124" y="25823"/>
                      <a:pt x="5126" y="25872"/>
                      <a:pt x="5156" y="25901"/>
                    </a:cubicBezTo>
                    <a:cubicBezTo>
                      <a:pt x="5170" y="25915"/>
                      <a:pt x="5190" y="25921"/>
                      <a:pt x="5209" y="25921"/>
                    </a:cubicBezTo>
                    <a:cubicBezTo>
                      <a:pt x="5230" y="25921"/>
                      <a:pt x="5250" y="25914"/>
                      <a:pt x="5265" y="25898"/>
                    </a:cubicBezTo>
                    <a:cubicBezTo>
                      <a:pt x="5523" y="25628"/>
                      <a:pt x="5726" y="25303"/>
                      <a:pt x="5875" y="24962"/>
                    </a:cubicBezTo>
                    <a:cubicBezTo>
                      <a:pt x="6174" y="24281"/>
                      <a:pt x="6293" y="23544"/>
                      <a:pt x="6406" y="22818"/>
                    </a:cubicBezTo>
                    <a:cubicBezTo>
                      <a:pt x="6577" y="21732"/>
                      <a:pt x="6742" y="20647"/>
                      <a:pt x="6788" y="19544"/>
                    </a:cubicBezTo>
                    <a:cubicBezTo>
                      <a:pt x="6818" y="18809"/>
                      <a:pt x="6796" y="18079"/>
                      <a:pt x="6836" y="17359"/>
                    </a:cubicBezTo>
                    <a:cubicBezTo>
                      <a:pt x="6855" y="16999"/>
                      <a:pt x="6893" y="16640"/>
                      <a:pt x="6957" y="16288"/>
                    </a:cubicBezTo>
                    <a:cubicBezTo>
                      <a:pt x="7086" y="15579"/>
                      <a:pt x="7361" y="14909"/>
                      <a:pt x="7643" y="14245"/>
                    </a:cubicBezTo>
                    <a:cubicBezTo>
                      <a:pt x="7786" y="13911"/>
                      <a:pt x="7931" y="13582"/>
                      <a:pt x="8102" y="13268"/>
                    </a:cubicBezTo>
                    <a:cubicBezTo>
                      <a:pt x="8606" y="12323"/>
                      <a:pt x="9520" y="11641"/>
                      <a:pt x="10479" y="11189"/>
                    </a:cubicBezTo>
                    <a:cubicBezTo>
                      <a:pt x="10791" y="11046"/>
                      <a:pt x="11116" y="10926"/>
                      <a:pt x="11451" y="10844"/>
                    </a:cubicBezTo>
                    <a:cubicBezTo>
                      <a:pt x="11733" y="11152"/>
                      <a:pt x="12012" y="11462"/>
                      <a:pt x="12290" y="11775"/>
                    </a:cubicBezTo>
                    <a:cubicBezTo>
                      <a:pt x="12082" y="12249"/>
                      <a:pt x="11897" y="12733"/>
                      <a:pt x="11739" y="13226"/>
                    </a:cubicBezTo>
                    <a:cubicBezTo>
                      <a:pt x="11297" y="14607"/>
                      <a:pt x="11061" y="16094"/>
                      <a:pt x="11305" y="17538"/>
                    </a:cubicBezTo>
                    <a:cubicBezTo>
                      <a:pt x="11822" y="20514"/>
                      <a:pt x="13761" y="23271"/>
                      <a:pt x="13283" y="26377"/>
                    </a:cubicBezTo>
                    <a:cubicBezTo>
                      <a:pt x="13170" y="27080"/>
                      <a:pt x="12922" y="27757"/>
                      <a:pt x="12678" y="28427"/>
                    </a:cubicBezTo>
                    <a:cubicBezTo>
                      <a:pt x="12664" y="28466"/>
                      <a:pt x="12683" y="28509"/>
                      <a:pt x="12721" y="28524"/>
                    </a:cubicBezTo>
                    <a:cubicBezTo>
                      <a:pt x="12731" y="28527"/>
                      <a:pt x="12741" y="28529"/>
                      <a:pt x="12750" y="28529"/>
                    </a:cubicBezTo>
                    <a:cubicBezTo>
                      <a:pt x="12781" y="28529"/>
                      <a:pt x="12809" y="28512"/>
                      <a:pt x="12821" y="28482"/>
                    </a:cubicBezTo>
                    <a:cubicBezTo>
                      <a:pt x="12954" y="28149"/>
                      <a:pt x="13089" y="27813"/>
                      <a:pt x="13204" y="27468"/>
                    </a:cubicBezTo>
                    <a:cubicBezTo>
                      <a:pt x="14413" y="24202"/>
                      <a:pt x="12421" y="21122"/>
                      <a:pt x="11673" y="18015"/>
                    </a:cubicBezTo>
                    <a:cubicBezTo>
                      <a:pt x="11276" y="16455"/>
                      <a:pt x="11478" y="14815"/>
                      <a:pt x="11938" y="13288"/>
                    </a:cubicBezTo>
                    <a:cubicBezTo>
                      <a:pt x="12075" y="12824"/>
                      <a:pt x="12238" y="12369"/>
                      <a:pt x="12416" y="11918"/>
                    </a:cubicBezTo>
                    <a:cubicBezTo>
                      <a:pt x="13300" y="12921"/>
                      <a:pt x="14162" y="13944"/>
                      <a:pt x="14999" y="14984"/>
                    </a:cubicBezTo>
                    <a:cubicBezTo>
                      <a:pt x="16918" y="17365"/>
                      <a:pt x="18745" y="19828"/>
                      <a:pt x="20470" y="22357"/>
                    </a:cubicBezTo>
                    <a:cubicBezTo>
                      <a:pt x="21419" y="23782"/>
                      <a:pt x="22331" y="25247"/>
                      <a:pt x="23101" y="26778"/>
                    </a:cubicBezTo>
                    <a:cubicBezTo>
                      <a:pt x="23110" y="26798"/>
                      <a:pt x="23131" y="26810"/>
                      <a:pt x="23153" y="26810"/>
                    </a:cubicBezTo>
                    <a:cubicBezTo>
                      <a:pt x="23162" y="26810"/>
                      <a:pt x="23170" y="26808"/>
                      <a:pt x="23178" y="26804"/>
                    </a:cubicBezTo>
                    <a:cubicBezTo>
                      <a:pt x="23206" y="26790"/>
                      <a:pt x="23218" y="26755"/>
                      <a:pt x="23204" y="26728"/>
                    </a:cubicBezTo>
                    <a:cubicBezTo>
                      <a:pt x="22941" y="26201"/>
                      <a:pt x="22635" y="25661"/>
                      <a:pt x="22341" y="25151"/>
                    </a:cubicBezTo>
                    <a:cubicBezTo>
                      <a:pt x="20215" y="21542"/>
                      <a:pt x="17707" y="18176"/>
                      <a:pt x="15158" y="14858"/>
                    </a:cubicBezTo>
                    <a:cubicBezTo>
                      <a:pt x="14459" y="13962"/>
                      <a:pt x="13740" y="13080"/>
                      <a:pt x="13002" y="12215"/>
                    </a:cubicBezTo>
                    <a:cubicBezTo>
                      <a:pt x="13512" y="12079"/>
                      <a:pt x="14039" y="12013"/>
                      <a:pt x="14567" y="12013"/>
                    </a:cubicBezTo>
                    <a:cubicBezTo>
                      <a:pt x="14658" y="12013"/>
                      <a:pt x="14748" y="12015"/>
                      <a:pt x="14839" y="12019"/>
                    </a:cubicBezTo>
                    <a:cubicBezTo>
                      <a:pt x="17464" y="12124"/>
                      <a:pt x="19726" y="13660"/>
                      <a:pt x="21730" y="15224"/>
                    </a:cubicBezTo>
                    <a:cubicBezTo>
                      <a:pt x="22621" y="15907"/>
                      <a:pt x="23541" y="16713"/>
                      <a:pt x="24606" y="17108"/>
                    </a:cubicBezTo>
                    <a:cubicBezTo>
                      <a:pt x="25012" y="17257"/>
                      <a:pt x="25452" y="17347"/>
                      <a:pt x="25889" y="17347"/>
                    </a:cubicBezTo>
                    <a:cubicBezTo>
                      <a:pt x="26289" y="17347"/>
                      <a:pt x="26687" y="17271"/>
                      <a:pt x="27054" y="17097"/>
                    </a:cubicBezTo>
                    <a:cubicBezTo>
                      <a:pt x="27095" y="17081"/>
                      <a:pt x="27112" y="17037"/>
                      <a:pt x="27095" y="16999"/>
                    </a:cubicBezTo>
                    <a:cubicBezTo>
                      <a:pt x="27082" y="16970"/>
                      <a:pt x="27054" y="16952"/>
                      <a:pt x="27024" y="16952"/>
                    </a:cubicBezTo>
                    <a:cubicBezTo>
                      <a:pt x="27014" y="16952"/>
                      <a:pt x="27004" y="16954"/>
                      <a:pt x="26994" y="16958"/>
                    </a:cubicBezTo>
                    <a:cubicBezTo>
                      <a:pt x="26848" y="17020"/>
                      <a:pt x="26697" y="17069"/>
                      <a:pt x="26544" y="17102"/>
                    </a:cubicBezTo>
                    <a:cubicBezTo>
                      <a:pt x="26390" y="17136"/>
                      <a:pt x="26233" y="17154"/>
                      <a:pt x="26075" y="17160"/>
                    </a:cubicBezTo>
                    <a:cubicBezTo>
                      <a:pt x="26042" y="17161"/>
                      <a:pt x="26008" y="17162"/>
                      <a:pt x="25975" y="17162"/>
                    </a:cubicBezTo>
                    <a:cubicBezTo>
                      <a:pt x="25691" y="17162"/>
                      <a:pt x="25410" y="17122"/>
                      <a:pt x="25136" y="17052"/>
                    </a:cubicBezTo>
                    <a:cubicBezTo>
                      <a:pt x="23892" y="16733"/>
                      <a:pt x="22887" y="15787"/>
                      <a:pt x="21893" y="15020"/>
                    </a:cubicBezTo>
                    <a:cubicBezTo>
                      <a:pt x="19854" y="13403"/>
                      <a:pt x="17537" y="11861"/>
                      <a:pt x="14848" y="11800"/>
                    </a:cubicBezTo>
                    <a:cubicBezTo>
                      <a:pt x="14819" y="11800"/>
                      <a:pt x="14790" y="11800"/>
                      <a:pt x="14761" y="11800"/>
                    </a:cubicBezTo>
                    <a:cubicBezTo>
                      <a:pt x="14294" y="11800"/>
                      <a:pt x="13826" y="11840"/>
                      <a:pt x="13371" y="11944"/>
                    </a:cubicBezTo>
                    <a:cubicBezTo>
                      <a:pt x="13209" y="11977"/>
                      <a:pt x="13051" y="12027"/>
                      <a:pt x="12891" y="12073"/>
                    </a:cubicBezTo>
                    <a:cubicBezTo>
                      <a:pt x="12889" y="12074"/>
                      <a:pt x="12886" y="12074"/>
                      <a:pt x="12884" y="12075"/>
                    </a:cubicBezTo>
                    <a:cubicBezTo>
                      <a:pt x="12586" y="11728"/>
                      <a:pt x="12284" y="11382"/>
                      <a:pt x="11980" y="11040"/>
                    </a:cubicBezTo>
                    <a:cubicBezTo>
                      <a:pt x="12006" y="11029"/>
                      <a:pt x="12030" y="11019"/>
                      <a:pt x="12056" y="11007"/>
                    </a:cubicBezTo>
                    <a:cubicBezTo>
                      <a:pt x="12190" y="10947"/>
                      <a:pt x="12524" y="10697"/>
                      <a:pt x="12638" y="10620"/>
                    </a:cubicBezTo>
                    <a:cubicBezTo>
                      <a:pt x="14109" y="9596"/>
                      <a:pt x="15666" y="8551"/>
                      <a:pt x="17475" y="8293"/>
                    </a:cubicBezTo>
                    <a:cubicBezTo>
                      <a:pt x="18382" y="8167"/>
                      <a:pt x="19282" y="8237"/>
                      <a:pt x="20201" y="8171"/>
                    </a:cubicBezTo>
                    <a:cubicBezTo>
                      <a:pt x="22040" y="8042"/>
                      <a:pt x="23850" y="7460"/>
                      <a:pt x="25410" y="6478"/>
                    </a:cubicBezTo>
                    <a:cubicBezTo>
                      <a:pt x="25445" y="6456"/>
                      <a:pt x="25457" y="6412"/>
                      <a:pt x="25437" y="6375"/>
                    </a:cubicBezTo>
                    <a:cubicBezTo>
                      <a:pt x="25422" y="6350"/>
                      <a:pt x="25396" y="6336"/>
                      <a:pt x="25369" y="6336"/>
                    </a:cubicBezTo>
                    <a:cubicBezTo>
                      <a:pt x="25356" y="6336"/>
                      <a:pt x="25343" y="6339"/>
                      <a:pt x="25332" y="6346"/>
                    </a:cubicBezTo>
                    <a:cubicBezTo>
                      <a:pt x="25070" y="6497"/>
                      <a:pt x="24802" y="6639"/>
                      <a:pt x="24531" y="6771"/>
                    </a:cubicBezTo>
                    <a:cubicBezTo>
                      <a:pt x="23173" y="7427"/>
                      <a:pt x="21688" y="7820"/>
                      <a:pt x="20185" y="7911"/>
                    </a:cubicBezTo>
                    <a:cubicBezTo>
                      <a:pt x="18976" y="7978"/>
                      <a:pt x="17709" y="7854"/>
                      <a:pt x="16529" y="8224"/>
                    </a:cubicBezTo>
                    <a:cubicBezTo>
                      <a:pt x="14895" y="8705"/>
                      <a:pt x="13505" y="9727"/>
                      <a:pt x="12156" y="10729"/>
                    </a:cubicBezTo>
                    <a:cubicBezTo>
                      <a:pt x="12060" y="10804"/>
                      <a:pt x="11966" y="10858"/>
                      <a:pt x="11857" y="10900"/>
                    </a:cubicBezTo>
                    <a:cubicBezTo>
                      <a:pt x="11670" y="10690"/>
                      <a:pt x="11481" y="10480"/>
                      <a:pt x="11289" y="10273"/>
                    </a:cubicBezTo>
                    <a:cubicBezTo>
                      <a:pt x="11374" y="10069"/>
                      <a:pt x="11445" y="9858"/>
                      <a:pt x="11498" y="9644"/>
                    </a:cubicBezTo>
                    <a:cubicBezTo>
                      <a:pt x="11646" y="9052"/>
                      <a:pt x="11680" y="8441"/>
                      <a:pt x="11775" y="7844"/>
                    </a:cubicBezTo>
                    <a:cubicBezTo>
                      <a:pt x="11843" y="7410"/>
                      <a:pt x="11941" y="6977"/>
                      <a:pt x="12062" y="6555"/>
                    </a:cubicBezTo>
                    <a:cubicBezTo>
                      <a:pt x="12644" y="4559"/>
                      <a:pt x="13814" y="2745"/>
                      <a:pt x="15372" y="1373"/>
                    </a:cubicBezTo>
                    <a:cubicBezTo>
                      <a:pt x="15893" y="916"/>
                      <a:pt x="16459" y="507"/>
                      <a:pt x="17058" y="157"/>
                    </a:cubicBezTo>
                    <a:cubicBezTo>
                      <a:pt x="17141" y="101"/>
                      <a:pt x="17089" y="0"/>
                      <a:pt x="170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5"/>
              <p:cNvSpPr/>
              <p:nvPr/>
            </p:nvSpPr>
            <p:spPr>
              <a:xfrm>
                <a:off x="9272137" y="2439491"/>
                <a:ext cx="69873" cy="65763"/>
              </a:xfrm>
              <a:custGeom>
                <a:avLst/>
                <a:gdLst/>
                <a:ahLst/>
                <a:cxnLst/>
                <a:rect l="l" t="t" r="r" b="b"/>
                <a:pathLst>
                  <a:path w="680" h="640" extrusionOk="0">
                    <a:moveTo>
                      <a:pt x="102" y="0"/>
                    </a:moveTo>
                    <a:cubicBezTo>
                      <a:pt x="92" y="0"/>
                      <a:pt x="82" y="2"/>
                      <a:pt x="72" y="6"/>
                    </a:cubicBezTo>
                    <a:cubicBezTo>
                      <a:pt x="24" y="23"/>
                      <a:pt x="0" y="74"/>
                      <a:pt x="17" y="121"/>
                    </a:cubicBezTo>
                    <a:cubicBezTo>
                      <a:pt x="80" y="286"/>
                      <a:pt x="192" y="422"/>
                      <a:pt x="325" y="535"/>
                    </a:cubicBezTo>
                    <a:cubicBezTo>
                      <a:pt x="370" y="572"/>
                      <a:pt x="417" y="606"/>
                      <a:pt x="474" y="631"/>
                    </a:cubicBezTo>
                    <a:cubicBezTo>
                      <a:pt x="486" y="636"/>
                      <a:pt x="499" y="639"/>
                      <a:pt x="512" y="639"/>
                    </a:cubicBezTo>
                    <a:cubicBezTo>
                      <a:pt x="524" y="639"/>
                      <a:pt x="536" y="637"/>
                      <a:pt x="547" y="633"/>
                    </a:cubicBezTo>
                    <a:cubicBezTo>
                      <a:pt x="680" y="578"/>
                      <a:pt x="575" y="427"/>
                      <a:pt x="524" y="351"/>
                    </a:cubicBezTo>
                    <a:cubicBezTo>
                      <a:pt x="422" y="210"/>
                      <a:pt x="297" y="86"/>
                      <a:pt x="139" y="8"/>
                    </a:cubicBezTo>
                    <a:cubicBezTo>
                      <a:pt x="127" y="3"/>
                      <a:pt x="115"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5"/>
              <p:cNvSpPr/>
              <p:nvPr/>
            </p:nvSpPr>
            <p:spPr>
              <a:xfrm>
                <a:off x="9216752" y="2461686"/>
                <a:ext cx="53535" cy="59803"/>
              </a:xfrm>
              <a:custGeom>
                <a:avLst/>
                <a:gdLst/>
                <a:ahLst/>
                <a:cxnLst/>
                <a:rect l="l" t="t" r="r" b="b"/>
                <a:pathLst>
                  <a:path w="521" h="582" extrusionOk="0">
                    <a:moveTo>
                      <a:pt x="107" y="0"/>
                    </a:moveTo>
                    <a:cubicBezTo>
                      <a:pt x="52" y="0"/>
                      <a:pt x="0" y="53"/>
                      <a:pt x="14" y="111"/>
                    </a:cubicBezTo>
                    <a:cubicBezTo>
                      <a:pt x="24" y="164"/>
                      <a:pt x="43" y="210"/>
                      <a:pt x="64" y="254"/>
                    </a:cubicBezTo>
                    <a:cubicBezTo>
                      <a:pt x="134" y="384"/>
                      <a:pt x="227" y="503"/>
                      <a:pt x="363" y="571"/>
                    </a:cubicBezTo>
                    <a:cubicBezTo>
                      <a:pt x="376" y="578"/>
                      <a:pt x="391" y="581"/>
                      <a:pt x="405" y="581"/>
                    </a:cubicBezTo>
                    <a:cubicBezTo>
                      <a:pt x="465" y="581"/>
                      <a:pt x="521" y="523"/>
                      <a:pt x="506" y="459"/>
                    </a:cubicBezTo>
                    <a:cubicBezTo>
                      <a:pt x="495" y="406"/>
                      <a:pt x="476" y="361"/>
                      <a:pt x="452" y="317"/>
                    </a:cubicBezTo>
                    <a:cubicBezTo>
                      <a:pt x="380" y="189"/>
                      <a:pt x="280" y="76"/>
                      <a:pt x="145" y="9"/>
                    </a:cubicBezTo>
                    <a:cubicBezTo>
                      <a:pt x="133" y="3"/>
                      <a:pt x="120"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5"/>
              <p:cNvSpPr/>
              <p:nvPr/>
            </p:nvSpPr>
            <p:spPr>
              <a:xfrm>
                <a:off x="8829981" y="2322967"/>
                <a:ext cx="46034" cy="42849"/>
              </a:xfrm>
              <a:custGeom>
                <a:avLst/>
                <a:gdLst/>
                <a:ahLst/>
                <a:cxnLst/>
                <a:rect l="l" t="t" r="r" b="b"/>
                <a:pathLst>
                  <a:path w="448" h="417" extrusionOk="0">
                    <a:moveTo>
                      <a:pt x="112" y="0"/>
                    </a:moveTo>
                    <a:cubicBezTo>
                      <a:pt x="53" y="0"/>
                      <a:pt x="1" y="54"/>
                      <a:pt x="10" y="116"/>
                    </a:cubicBezTo>
                    <a:cubicBezTo>
                      <a:pt x="25" y="224"/>
                      <a:pt x="87" y="311"/>
                      <a:pt x="173" y="372"/>
                    </a:cubicBezTo>
                    <a:cubicBezTo>
                      <a:pt x="218" y="403"/>
                      <a:pt x="260" y="417"/>
                      <a:pt x="296" y="417"/>
                    </a:cubicBezTo>
                    <a:cubicBezTo>
                      <a:pt x="394" y="417"/>
                      <a:pt x="447" y="315"/>
                      <a:pt x="373" y="188"/>
                    </a:cubicBezTo>
                    <a:cubicBezTo>
                      <a:pt x="319" y="96"/>
                      <a:pt x="238" y="26"/>
                      <a:pt x="131" y="2"/>
                    </a:cubicBezTo>
                    <a:cubicBezTo>
                      <a:pt x="125" y="1"/>
                      <a:pt x="118" y="0"/>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5"/>
              <p:cNvSpPr/>
              <p:nvPr/>
            </p:nvSpPr>
            <p:spPr>
              <a:xfrm>
                <a:off x="8776753" y="2352149"/>
                <a:ext cx="47062" cy="47678"/>
              </a:xfrm>
              <a:custGeom>
                <a:avLst/>
                <a:gdLst/>
                <a:ahLst/>
                <a:cxnLst/>
                <a:rect l="l" t="t" r="r" b="b"/>
                <a:pathLst>
                  <a:path w="458" h="464" extrusionOk="0">
                    <a:moveTo>
                      <a:pt x="108" y="0"/>
                    </a:moveTo>
                    <a:cubicBezTo>
                      <a:pt x="52" y="0"/>
                      <a:pt x="1" y="51"/>
                      <a:pt x="9" y="110"/>
                    </a:cubicBezTo>
                    <a:cubicBezTo>
                      <a:pt x="24" y="230"/>
                      <a:pt x="91" y="326"/>
                      <a:pt x="181" y="401"/>
                    </a:cubicBezTo>
                    <a:cubicBezTo>
                      <a:pt x="219" y="429"/>
                      <a:pt x="269" y="463"/>
                      <a:pt x="322" y="463"/>
                    </a:cubicBezTo>
                    <a:cubicBezTo>
                      <a:pt x="325" y="463"/>
                      <a:pt x="328" y="463"/>
                      <a:pt x="331" y="463"/>
                    </a:cubicBezTo>
                    <a:cubicBezTo>
                      <a:pt x="457" y="442"/>
                      <a:pt x="437" y="312"/>
                      <a:pt x="391" y="230"/>
                    </a:cubicBezTo>
                    <a:cubicBezTo>
                      <a:pt x="334" y="127"/>
                      <a:pt x="250" y="43"/>
                      <a:pt x="138" y="5"/>
                    </a:cubicBezTo>
                    <a:cubicBezTo>
                      <a:pt x="128" y="2"/>
                      <a:pt x="118"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5"/>
              <p:cNvSpPr/>
              <p:nvPr/>
            </p:nvSpPr>
            <p:spPr>
              <a:xfrm>
                <a:off x="8951951" y="1947190"/>
                <a:ext cx="63092" cy="52200"/>
              </a:xfrm>
              <a:custGeom>
                <a:avLst/>
                <a:gdLst/>
                <a:ahLst/>
                <a:cxnLst/>
                <a:rect l="l" t="t" r="r" b="b"/>
                <a:pathLst>
                  <a:path w="614" h="508" extrusionOk="0">
                    <a:moveTo>
                      <a:pt x="115" y="1"/>
                    </a:moveTo>
                    <a:cubicBezTo>
                      <a:pt x="53" y="1"/>
                      <a:pt x="1" y="71"/>
                      <a:pt x="29" y="130"/>
                    </a:cubicBezTo>
                    <a:cubicBezTo>
                      <a:pt x="50" y="181"/>
                      <a:pt x="79" y="222"/>
                      <a:pt x="109" y="259"/>
                    </a:cubicBezTo>
                    <a:cubicBezTo>
                      <a:pt x="205" y="372"/>
                      <a:pt x="319" y="466"/>
                      <a:pt x="466" y="504"/>
                    </a:cubicBezTo>
                    <a:cubicBezTo>
                      <a:pt x="475" y="506"/>
                      <a:pt x="483" y="508"/>
                      <a:pt x="491" y="508"/>
                    </a:cubicBezTo>
                    <a:cubicBezTo>
                      <a:pt x="559" y="508"/>
                      <a:pt x="614" y="431"/>
                      <a:pt x="582" y="365"/>
                    </a:cubicBezTo>
                    <a:cubicBezTo>
                      <a:pt x="561" y="316"/>
                      <a:pt x="532" y="276"/>
                      <a:pt x="500" y="239"/>
                    </a:cubicBezTo>
                    <a:cubicBezTo>
                      <a:pt x="402" y="129"/>
                      <a:pt x="281" y="41"/>
                      <a:pt x="135" y="3"/>
                    </a:cubicBezTo>
                    <a:cubicBezTo>
                      <a:pt x="129" y="1"/>
                      <a:pt x="122"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5"/>
              <p:cNvSpPr/>
              <p:nvPr/>
            </p:nvSpPr>
            <p:spPr>
              <a:xfrm>
                <a:off x="8942806" y="1999390"/>
                <a:ext cx="47165" cy="43671"/>
              </a:xfrm>
              <a:custGeom>
                <a:avLst/>
                <a:gdLst/>
                <a:ahLst/>
                <a:cxnLst/>
                <a:rect l="l" t="t" r="r" b="b"/>
                <a:pathLst>
                  <a:path w="459" h="425" extrusionOk="0">
                    <a:moveTo>
                      <a:pt x="113" y="1"/>
                    </a:moveTo>
                    <a:cubicBezTo>
                      <a:pt x="52" y="1"/>
                      <a:pt x="1" y="61"/>
                      <a:pt x="14" y="121"/>
                    </a:cubicBezTo>
                    <a:cubicBezTo>
                      <a:pt x="51" y="267"/>
                      <a:pt x="168" y="390"/>
                      <a:pt x="317" y="423"/>
                    </a:cubicBezTo>
                    <a:cubicBezTo>
                      <a:pt x="323" y="424"/>
                      <a:pt x="329" y="424"/>
                      <a:pt x="335" y="424"/>
                    </a:cubicBezTo>
                    <a:cubicBezTo>
                      <a:pt x="402" y="424"/>
                      <a:pt x="458" y="360"/>
                      <a:pt x="443" y="291"/>
                    </a:cubicBezTo>
                    <a:cubicBezTo>
                      <a:pt x="433" y="248"/>
                      <a:pt x="417" y="216"/>
                      <a:pt x="397" y="184"/>
                    </a:cubicBezTo>
                    <a:cubicBezTo>
                      <a:pt x="334" y="94"/>
                      <a:pt x="243" y="24"/>
                      <a:pt x="130" y="2"/>
                    </a:cubicBezTo>
                    <a:cubicBezTo>
                      <a:pt x="124" y="1"/>
                      <a:pt x="118" y="1"/>
                      <a:pt x="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5"/>
              <p:cNvSpPr/>
              <p:nvPr/>
            </p:nvSpPr>
            <p:spPr>
              <a:xfrm>
                <a:off x="8558501" y="2095466"/>
                <a:ext cx="36478" cy="48192"/>
              </a:xfrm>
              <a:custGeom>
                <a:avLst/>
                <a:gdLst/>
                <a:ahLst/>
                <a:cxnLst/>
                <a:rect l="l" t="t" r="r" b="b"/>
                <a:pathLst>
                  <a:path w="355" h="469" extrusionOk="0">
                    <a:moveTo>
                      <a:pt x="127" y="1"/>
                    </a:moveTo>
                    <a:cubicBezTo>
                      <a:pt x="81" y="1"/>
                      <a:pt x="36" y="32"/>
                      <a:pt x="26" y="81"/>
                    </a:cubicBezTo>
                    <a:cubicBezTo>
                      <a:pt x="0" y="223"/>
                      <a:pt x="56" y="372"/>
                      <a:pt x="178" y="452"/>
                    </a:cubicBezTo>
                    <a:cubicBezTo>
                      <a:pt x="196" y="463"/>
                      <a:pt x="216" y="469"/>
                      <a:pt x="236" y="469"/>
                    </a:cubicBezTo>
                    <a:cubicBezTo>
                      <a:pt x="286" y="469"/>
                      <a:pt x="334" y="434"/>
                      <a:pt x="345" y="381"/>
                    </a:cubicBezTo>
                    <a:cubicBezTo>
                      <a:pt x="354" y="340"/>
                      <a:pt x="351" y="305"/>
                      <a:pt x="346" y="271"/>
                    </a:cubicBezTo>
                    <a:cubicBezTo>
                      <a:pt x="325" y="167"/>
                      <a:pt x="271" y="74"/>
                      <a:pt x="178" y="15"/>
                    </a:cubicBezTo>
                    <a:cubicBezTo>
                      <a:pt x="162" y="5"/>
                      <a:pt x="145"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5"/>
              <p:cNvSpPr/>
              <p:nvPr/>
            </p:nvSpPr>
            <p:spPr>
              <a:xfrm>
                <a:off x="8506918" y="2115195"/>
                <a:ext cx="39663" cy="56104"/>
              </a:xfrm>
              <a:custGeom>
                <a:avLst/>
                <a:gdLst/>
                <a:ahLst/>
                <a:cxnLst/>
                <a:rect l="l" t="t" r="r" b="b"/>
                <a:pathLst>
                  <a:path w="386" h="546" extrusionOk="0">
                    <a:moveTo>
                      <a:pt x="102" y="1"/>
                    </a:moveTo>
                    <a:cubicBezTo>
                      <a:pt x="54" y="1"/>
                      <a:pt x="7" y="37"/>
                      <a:pt x="4" y="90"/>
                    </a:cubicBezTo>
                    <a:cubicBezTo>
                      <a:pt x="0" y="137"/>
                      <a:pt x="7" y="180"/>
                      <a:pt x="16" y="222"/>
                    </a:cubicBezTo>
                    <a:cubicBezTo>
                      <a:pt x="48" y="346"/>
                      <a:pt x="113" y="462"/>
                      <a:pt x="227" y="532"/>
                    </a:cubicBezTo>
                    <a:cubicBezTo>
                      <a:pt x="243" y="541"/>
                      <a:pt x="261" y="546"/>
                      <a:pt x="278" y="546"/>
                    </a:cubicBezTo>
                    <a:cubicBezTo>
                      <a:pt x="332" y="546"/>
                      <a:pt x="385" y="502"/>
                      <a:pt x="385" y="443"/>
                    </a:cubicBezTo>
                    <a:cubicBezTo>
                      <a:pt x="386" y="395"/>
                      <a:pt x="376" y="353"/>
                      <a:pt x="365" y="314"/>
                    </a:cubicBezTo>
                    <a:cubicBezTo>
                      <a:pt x="324" y="196"/>
                      <a:pt x="259" y="91"/>
                      <a:pt x="154" y="17"/>
                    </a:cubicBezTo>
                    <a:cubicBezTo>
                      <a:pt x="138" y="6"/>
                      <a:pt x="120" y="1"/>
                      <a:pt x="1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5"/>
              <p:cNvSpPr/>
              <p:nvPr/>
            </p:nvSpPr>
            <p:spPr>
              <a:xfrm>
                <a:off x="9389381" y="2053439"/>
                <a:ext cx="40383" cy="43774"/>
              </a:xfrm>
              <a:custGeom>
                <a:avLst/>
                <a:gdLst/>
                <a:ahLst/>
                <a:cxnLst/>
                <a:rect l="l" t="t" r="r" b="b"/>
                <a:pathLst>
                  <a:path w="393" h="426" extrusionOk="0">
                    <a:moveTo>
                      <a:pt x="111" y="0"/>
                    </a:moveTo>
                    <a:cubicBezTo>
                      <a:pt x="59" y="0"/>
                      <a:pt x="10" y="42"/>
                      <a:pt x="6" y="97"/>
                    </a:cubicBezTo>
                    <a:cubicBezTo>
                      <a:pt x="1" y="202"/>
                      <a:pt x="46" y="296"/>
                      <a:pt x="120" y="365"/>
                    </a:cubicBezTo>
                    <a:cubicBezTo>
                      <a:pt x="163" y="407"/>
                      <a:pt x="209" y="425"/>
                      <a:pt x="248" y="425"/>
                    </a:cubicBezTo>
                    <a:cubicBezTo>
                      <a:pt x="334" y="425"/>
                      <a:pt x="392" y="340"/>
                      <a:pt x="347" y="217"/>
                    </a:cubicBezTo>
                    <a:cubicBezTo>
                      <a:pt x="311" y="122"/>
                      <a:pt x="244" y="45"/>
                      <a:pt x="146" y="7"/>
                    </a:cubicBezTo>
                    <a:cubicBezTo>
                      <a:pt x="134" y="2"/>
                      <a:pt x="123"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5"/>
              <p:cNvSpPr/>
              <p:nvPr/>
            </p:nvSpPr>
            <p:spPr>
              <a:xfrm>
                <a:off x="9342936" y="2072346"/>
                <a:ext cx="38533" cy="49220"/>
              </a:xfrm>
              <a:custGeom>
                <a:avLst/>
                <a:gdLst/>
                <a:ahLst/>
                <a:cxnLst/>
                <a:rect l="l" t="t" r="r" b="b"/>
                <a:pathLst>
                  <a:path w="375" h="479" extrusionOk="0">
                    <a:moveTo>
                      <a:pt x="103" y="1"/>
                    </a:moveTo>
                    <a:cubicBezTo>
                      <a:pt x="52" y="1"/>
                      <a:pt x="3" y="40"/>
                      <a:pt x="1" y="96"/>
                    </a:cubicBezTo>
                    <a:cubicBezTo>
                      <a:pt x="0" y="247"/>
                      <a:pt x="80" y="397"/>
                      <a:pt x="216" y="469"/>
                    </a:cubicBezTo>
                    <a:cubicBezTo>
                      <a:pt x="230" y="476"/>
                      <a:pt x="245" y="479"/>
                      <a:pt x="260" y="479"/>
                    </a:cubicBezTo>
                    <a:cubicBezTo>
                      <a:pt x="316" y="479"/>
                      <a:pt x="369" y="435"/>
                      <a:pt x="371" y="375"/>
                    </a:cubicBezTo>
                    <a:cubicBezTo>
                      <a:pt x="374" y="332"/>
                      <a:pt x="367" y="295"/>
                      <a:pt x="354" y="260"/>
                    </a:cubicBezTo>
                    <a:cubicBezTo>
                      <a:pt x="317" y="154"/>
                      <a:pt x="249" y="61"/>
                      <a:pt x="144" y="10"/>
                    </a:cubicBezTo>
                    <a:cubicBezTo>
                      <a:pt x="131" y="4"/>
                      <a:pt x="117" y="1"/>
                      <a:pt x="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5"/>
              <p:cNvSpPr/>
              <p:nvPr/>
            </p:nvSpPr>
            <p:spPr>
              <a:xfrm>
                <a:off x="8929037" y="2691961"/>
                <a:ext cx="41821" cy="50042"/>
              </a:xfrm>
              <a:custGeom>
                <a:avLst/>
                <a:gdLst/>
                <a:ahLst/>
                <a:cxnLst/>
                <a:rect l="l" t="t" r="r" b="b"/>
                <a:pathLst>
                  <a:path w="407" h="487" extrusionOk="0">
                    <a:moveTo>
                      <a:pt x="101" y="1"/>
                    </a:moveTo>
                    <a:cubicBezTo>
                      <a:pt x="50" y="1"/>
                      <a:pt x="1" y="43"/>
                      <a:pt x="1" y="98"/>
                    </a:cubicBezTo>
                    <a:cubicBezTo>
                      <a:pt x="0" y="144"/>
                      <a:pt x="11" y="184"/>
                      <a:pt x="23" y="222"/>
                    </a:cubicBezTo>
                    <a:cubicBezTo>
                      <a:pt x="67" y="334"/>
                      <a:pt x="142" y="434"/>
                      <a:pt x="258" y="480"/>
                    </a:cubicBezTo>
                    <a:cubicBezTo>
                      <a:pt x="269" y="485"/>
                      <a:pt x="281" y="487"/>
                      <a:pt x="292" y="487"/>
                    </a:cubicBezTo>
                    <a:cubicBezTo>
                      <a:pt x="352" y="487"/>
                      <a:pt x="407" y="434"/>
                      <a:pt x="400" y="370"/>
                    </a:cubicBezTo>
                    <a:cubicBezTo>
                      <a:pt x="398" y="326"/>
                      <a:pt x="385" y="289"/>
                      <a:pt x="370" y="253"/>
                    </a:cubicBezTo>
                    <a:cubicBezTo>
                      <a:pt x="322" y="149"/>
                      <a:pt x="248" y="63"/>
                      <a:pt x="143" y="11"/>
                    </a:cubicBezTo>
                    <a:cubicBezTo>
                      <a:pt x="130" y="4"/>
                      <a:pt x="115"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5"/>
              <p:cNvSpPr/>
              <p:nvPr/>
            </p:nvSpPr>
            <p:spPr>
              <a:xfrm>
                <a:off x="8911671" y="2750326"/>
                <a:ext cx="37608" cy="44287"/>
              </a:xfrm>
              <a:custGeom>
                <a:avLst/>
                <a:gdLst/>
                <a:ahLst/>
                <a:cxnLst/>
                <a:rect l="l" t="t" r="r" b="b"/>
                <a:pathLst>
                  <a:path w="366" h="431" extrusionOk="0">
                    <a:moveTo>
                      <a:pt x="104" y="0"/>
                    </a:moveTo>
                    <a:cubicBezTo>
                      <a:pt x="50" y="0"/>
                      <a:pt x="1" y="43"/>
                      <a:pt x="0" y="100"/>
                    </a:cubicBezTo>
                    <a:cubicBezTo>
                      <a:pt x="1" y="241"/>
                      <a:pt x="81" y="373"/>
                      <a:pt x="215" y="425"/>
                    </a:cubicBezTo>
                    <a:cubicBezTo>
                      <a:pt x="227" y="429"/>
                      <a:pt x="239" y="431"/>
                      <a:pt x="250" y="431"/>
                    </a:cubicBezTo>
                    <a:cubicBezTo>
                      <a:pt x="308" y="431"/>
                      <a:pt x="363" y="383"/>
                      <a:pt x="365" y="321"/>
                    </a:cubicBezTo>
                    <a:cubicBezTo>
                      <a:pt x="366" y="280"/>
                      <a:pt x="358" y="247"/>
                      <a:pt x="347" y="216"/>
                    </a:cubicBezTo>
                    <a:cubicBezTo>
                      <a:pt x="307" y="120"/>
                      <a:pt x="238" y="41"/>
                      <a:pt x="137" y="6"/>
                    </a:cubicBezTo>
                    <a:cubicBezTo>
                      <a:pt x="126" y="2"/>
                      <a:pt x="115" y="0"/>
                      <a:pt x="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TextBox 4">
            <a:extLst>
              <a:ext uri="{FF2B5EF4-FFF2-40B4-BE49-F238E27FC236}">
                <a16:creationId xmlns="" xmlns:a16="http://schemas.microsoft.com/office/drawing/2014/main" id="{7123276C-699D-DF08-75A3-AA8C963BBC63}"/>
              </a:ext>
            </a:extLst>
          </p:cNvPr>
          <p:cNvSpPr txBox="1"/>
          <p:nvPr/>
        </p:nvSpPr>
        <p:spPr>
          <a:xfrm>
            <a:off x="592022" y="1662953"/>
            <a:ext cx="7904266" cy="1824923"/>
          </a:xfrm>
          <a:prstGeom prst="rect">
            <a:avLst/>
          </a:prstGeom>
          <a:noFill/>
        </p:spPr>
        <p:txBody>
          <a:bodyPr wrap="square">
            <a:spAutoFit/>
          </a:bodyPr>
          <a:lstStyle/>
          <a:p>
            <a:pPr marR="0" lvl="0" algn="ctr">
              <a:lnSpc>
                <a:spcPct val="150000"/>
              </a:lnSpc>
              <a:spcBef>
                <a:spcPts val="0"/>
              </a:spcBef>
              <a:spcAft>
                <a:spcPts val="1000"/>
              </a:spcAft>
            </a:pPr>
            <a:r>
              <a:rPr lang="en-US" sz="4000" b="1">
                <a:solidFill>
                  <a:srgbClr val="002060"/>
                </a:solidFill>
                <a:effectLst/>
                <a:latin typeface="+mj-lt"/>
                <a:ea typeface="Calibri" panose="020F0502020204030204" pitchFamily="34" charset="0"/>
                <a:cs typeface="Times New Roman" panose="02020603050405020304" pitchFamily="18" charset="0"/>
              </a:rPr>
              <a:t>CHÀO MỪNG CÁC EM ĐẾN VỚI BÀI GIẢNG HÔM NAY!</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grpSp>
        <p:nvGrpSpPr>
          <p:cNvPr id="9" name="Group 8">
            <a:extLst>
              <a:ext uri="{FF2B5EF4-FFF2-40B4-BE49-F238E27FC236}">
                <a16:creationId xmlns="" xmlns:a16="http://schemas.microsoft.com/office/drawing/2014/main" id="{B6416E98-814B-010A-837F-5FB3AAB6E108}"/>
              </a:ext>
            </a:extLst>
          </p:cNvPr>
          <p:cNvGrpSpPr/>
          <p:nvPr/>
        </p:nvGrpSpPr>
        <p:grpSpPr>
          <a:xfrm>
            <a:off x="1307228" y="375314"/>
            <a:ext cx="6529544" cy="1035795"/>
            <a:chOff x="957742" y="283874"/>
            <a:chExt cx="6529544" cy="1035795"/>
          </a:xfrm>
        </p:grpSpPr>
        <p:sp>
          <p:nvSpPr>
            <p:cNvPr id="4" name="Rectangle: Rounded Corners 3">
              <a:extLst>
                <a:ext uri="{FF2B5EF4-FFF2-40B4-BE49-F238E27FC236}">
                  <a16:creationId xmlns="" xmlns:a16="http://schemas.microsoft.com/office/drawing/2014/main" id="{6B44703A-ADC9-0E66-8559-78880DA34176}"/>
                </a:ext>
              </a:extLst>
            </p:cNvPr>
            <p:cNvSpPr/>
            <p:nvPr/>
          </p:nvSpPr>
          <p:spPr>
            <a:xfrm>
              <a:off x="1246506" y="283874"/>
              <a:ext cx="6240780" cy="1035795"/>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lnSpc>
                  <a:spcPct val="150000"/>
                </a:lnSpc>
              </a:pPr>
              <a:r>
                <a:rPr lang="en-US" sz="2000" b="1" i="1">
                  <a:solidFill>
                    <a:srgbClr val="FF0000"/>
                  </a:solidFill>
                </a:rPr>
                <a:t>Câu hỏi 1: </a:t>
              </a:r>
              <a:r>
                <a:rPr lang="en-US" sz="2000">
                  <a:solidFill>
                    <a:schemeClr val="tx1">
                      <a:lumMod val="50000"/>
                    </a:schemeClr>
                  </a:solidFill>
                </a:rPr>
                <a:t>Cho biết vai trò của sinh vật tự dưỡng trong sinh giới.</a:t>
              </a:r>
            </a:p>
          </p:txBody>
        </p:sp>
        <p:pic>
          <p:nvPicPr>
            <p:cNvPr id="5" name="Picture 50">
              <a:extLst>
                <a:ext uri="{FF2B5EF4-FFF2-40B4-BE49-F238E27FC236}">
                  <a16:creationId xmlns="" xmlns:a16="http://schemas.microsoft.com/office/drawing/2014/main" id="{E08147E8-DC6F-E5E4-5956-D773BB797F6B}"/>
                </a:ext>
              </a:extLst>
            </p:cNvPr>
            <p:cNvPicPr>
              <a:picLocks noChangeAspect="1"/>
            </p:cNvPicPr>
            <p:nvPr/>
          </p:nvPicPr>
          <p:blipFill>
            <a:blip r:embed="rId3"/>
            <a:srcRect/>
            <a:stretch>
              <a:fillRect/>
            </a:stretch>
          </p:blipFill>
          <p:spPr>
            <a:xfrm>
              <a:off x="957742" y="283874"/>
              <a:ext cx="622772" cy="1035795"/>
            </a:xfrm>
            <a:prstGeom prst="rect">
              <a:avLst/>
            </a:prstGeom>
          </p:spPr>
        </p:pic>
      </p:grpSp>
      <p:grpSp>
        <p:nvGrpSpPr>
          <p:cNvPr id="20" name="Group 19">
            <a:extLst>
              <a:ext uri="{FF2B5EF4-FFF2-40B4-BE49-F238E27FC236}">
                <a16:creationId xmlns="" xmlns:a16="http://schemas.microsoft.com/office/drawing/2014/main" id="{36CD4274-0B71-0916-8A77-08383CDED9B0}"/>
              </a:ext>
            </a:extLst>
          </p:cNvPr>
          <p:cNvGrpSpPr/>
          <p:nvPr/>
        </p:nvGrpSpPr>
        <p:grpSpPr>
          <a:xfrm>
            <a:off x="434340" y="1446489"/>
            <a:ext cx="3855720" cy="2759839"/>
            <a:chOff x="434340" y="1446489"/>
            <a:chExt cx="3855720" cy="2759839"/>
          </a:xfrm>
        </p:grpSpPr>
        <p:pic>
          <p:nvPicPr>
            <p:cNvPr id="10" name="Picture 14">
              <a:extLst>
                <a:ext uri="{FF2B5EF4-FFF2-40B4-BE49-F238E27FC236}">
                  <a16:creationId xmlns="" xmlns:a16="http://schemas.microsoft.com/office/drawing/2014/main" id="{C72EC106-FFDA-5263-C09E-CA88803344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071773">
              <a:off x="741612" y="1402504"/>
              <a:ext cx="842468" cy="930437"/>
            </a:xfrm>
            <a:prstGeom prst="rect">
              <a:avLst/>
            </a:prstGeom>
          </p:spPr>
        </p:pic>
        <p:sp>
          <p:nvSpPr>
            <p:cNvPr id="12" name="TextBox 11">
              <a:extLst>
                <a:ext uri="{FF2B5EF4-FFF2-40B4-BE49-F238E27FC236}">
                  <a16:creationId xmlns="" xmlns:a16="http://schemas.microsoft.com/office/drawing/2014/main" id="{0A090C85-A43A-3E0C-F7D1-2CAEA89DE106}"/>
                </a:ext>
              </a:extLst>
            </p:cNvPr>
            <p:cNvSpPr txBox="1"/>
            <p:nvPr/>
          </p:nvSpPr>
          <p:spPr>
            <a:xfrm>
              <a:off x="434340" y="2324338"/>
              <a:ext cx="3855720" cy="1881990"/>
            </a:xfrm>
            <a:prstGeom prst="rect">
              <a:avLst/>
            </a:prstGeom>
            <a:noFill/>
          </p:spPr>
          <p:txBody>
            <a:bodyPr wrap="square">
              <a:spAutoFit/>
            </a:bodyPr>
            <a:lstStyle/>
            <a:p>
              <a:pPr algn="just">
                <a:lnSpc>
                  <a:spcPct val="150000"/>
                </a:lnSpc>
              </a:pPr>
              <a:r>
                <a:rPr lang="vi-VN" sz="2000"/>
                <a:t>Các sinh vật tự dưỡng đóng vai trò là sinh vật sản xuất, cung cấp nguyên liệu và năng lượng cho các sinh vật trong sinh giới.</a:t>
              </a:r>
              <a:endParaRPr lang="en-US" sz="2000"/>
            </a:p>
          </p:txBody>
        </p:sp>
      </p:grpSp>
      <p:grpSp>
        <p:nvGrpSpPr>
          <p:cNvPr id="19" name="Group 18">
            <a:extLst>
              <a:ext uri="{FF2B5EF4-FFF2-40B4-BE49-F238E27FC236}">
                <a16:creationId xmlns="" xmlns:a16="http://schemas.microsoft.com/office/drawing/2014/main" id="{CE0B59B0-E84D-B0D1-F4A9-145BCFF2D443}"/>
              </a:ext>
            </a:extLst>
          </p:cNvPr>
          <p:cNvGrpSpPr/>
          <p:nvPr/>
        </p:nvGrpSpPr>
        <p:grpSpPr>
          <a:xfrm>
            <a:off x="4716382" y="1604173"/>
            <a:ext cx="4242862" cy="3322320"/>
            <a:chOff x="4962098" y="1600350"/>
            <a:chExt cx="4242862" cy="3322320"/>
          </a:xfrm>
        </p:grpSpPr>
        <p:pic>
          <p:nvPicPr>
            <p:cNvPr id="14" name="Picture 13" descr="A close-up of a fern leaf&#10;&#10;Description automatically generated">
              <a:extLst>
                <a:ext uri="{FF2B5EF4-FFF2-40B4-BE49-F238E27FC236}">
                  <a16:creationId xmlns="" xmlns:a16="http://schemas.microsoft.com/office/drawing/2014/main" id="{4E2D08EF-C62C-9000-9069-71ED7993A436}"/>
                </a:ext>
              </a:extLst>
            </p:cNvPr>
            <p:cNvPicPr>
              <a:picLocks noChangeAspect="1"/>
            </p:cNvPicPr>
            <p:nvPr/>
          </p:nvPicPr>
          <p:blipFill>
            <a:blip r:embed="rId6"/>
            <a:stretch>
              <a:fillRect/>
            </a:stretch>
          </p:blipFill>
          <p:spPr>
            <a:xfrm>
              <a:off x="4962098" y="1600350"/>
              <a:ext cx="2490962" cy="3322320"/>
            </a:xfrm>
            <a:prstGeom prst="rect">
              <a:avLst/>
            </a:prstGeom>
          </p:spPr>
        </p:pic>
        <p:sp>
          <p:nvSpPr>
            <p:cNvPr id="18" name="TextBox 17">
              <a:extLst>
                <a:ext uri="{FF2B5EF4-FFF2-40B4-BE49-F238E27FC236}">
                  <a16:creationId xmlns="" xmlns:a16="http://schemas.microsoft.com/office/drawing/2014/main" id="{95FAAB8D-9CEC-FE0B-3771-7172D54470E0}"/>
                </a:ext>
              </a:extLst>
            </p:cNvPr>
            <p:cNvSpPr txBox="1"/>
            <p:nvPr/>
          </p:nvSpPr>
          <p:spPr>
            <a:xfrm>
              <a:off x="7453060" y="3577622"/>
              <a:ext cx="1751900" cy="1345048"/>
            </a:xfrm>
            <a:prstGeom prst="rect">
              <a:avLst/>
            </a:prstGeom>
            <a:noFill/>
          </p:spPr>
          <p:txBody>
            <a:bodyPr wrap="square">
              <a:spAutoFit/>
            </a:bodyPr>
            <a:lstStyle/>
            <a:p>
              <a:pPr algn="just">
                <a:lnSpc>
                  <a:spcPct val="150000"/>
                </a:lnSpc>
              </a:pPr>
              <a:r>
                <a:rPr lang="vi-VN"/>
                <a:t>Mặt lá màu xanh của một loại dương xỉ, là một sinh vật quang tự dưỡng</a:t>
              </a:r>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up)">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7" name="Picture 6">
            <a:extLst>
              <a:ext uri="{FF2B5EF4-FFF2-40B4-BE49-F238E27FC236}">
                <a16:creationId xmlns="" xmlns:a16="http://schemas.microsoft.com/office/drawing/2014/main" id="{4E1BFBDF-2659-AFA7-6224-F2DBE4D3E5E6}"/>
              </a:ext>
            </a:extLst>
          </p:cNvPr>
          <p:cNvPicPr>
            <a:picLocks noChangeAspect="1"/>
          </p:cNvPicPr>
          <p:nvPr/>
        </p:nvPicPr>
        <p:blipFill>
          <a:blip r:embed="rId3"/>
          <a:stretch>
            <a:fillRect/>
          </a:stretch>
        </p:blipFill>
        <p:spPr>
          <a:xfrm>
            <a:off x="2464592" y="3296038"/>
            <a:ext cx="1276828" cy="1599282"/>
          </a:xfrm>
          <a:prstGeom prst="rect">
            <a:avLst/>
          </a:prstGeom>
          <a:ln>
            <a:noFill/>
          </a:ln>
          <a:effectLst>
            <a:outerShdw blurRad="190500" algn="tl" rotWithShape="0">
              <a:srgbClr val="000000">
                <a:alpha val="70000"/>
              </a:srgbClr>
            </a:outerShdw>
          </a:effectLst>
        </p:spPr>
      </p:pic>
      <p:pic>
        <p:nvPicPr>
          <p:cNvPr id="15" name="Picture 14">
            <a:extLst>
              <a:ext uri="{FF2B5EF4-FFF2-40B4-BE49-F238E27FC236}">
                <a16:creationId xmlns="" xmlns:a16="http://schemas.microsoft.com/office/drawing/2014/main" id="{4E86BE84-E577-3BD4-20D5-075F358B3B48}"/>
              </a:ext>
            </a:extLst>
          </p:cNvPr>
          <p:cNvPicPr>
            <a:picLocks noChangeAspect="1"/>
          </p:cNvPicPr>
          <p:nvPr/>
        </p:nvPicPr>
        <p:blipFill>
          <a:blip r:embed="rId4"/>
          <a:stretch>
            <a:fillRect/>
          </a:stretch>
        </p:blipFill>
        <p:spPr>
          <a:xfrm>
            <a:off x="6883450" y="3296038"/>
            <a:ext cx="1422350" cy="1605810"/>
          </a:xfrm>
          <a:prstGeom prst="rect">
            <a:avLst/>
          </a:prstGeom>
          <a:ln>
            <a:noFill/>
          </a:ln>
          <a:effectLst>
            <a:outerShdw blurRad="190500" algn="tl" rotWithShape="0">
              <a:srgbClr val="000000">
                <a:alpha val="70000"/>
              </a:srgbClr>
            </a:outerShdw>
          </a:effectLst>
        </p:spPr>
      </p:pic>
      <p:grpSp>
        <p:nvGrpSpPr>
          <p:cNvPr id="9" name="Group 8">
            <a:extLst>
              <a:ext uri="{FF2B5EF4-FFF2-40B4-BE49-F238E27FC236}">
                <a16:creationId xmlns="" xmlns:a16="http://schemas.microsoft.com/office/drawing/2014/main" id="{2DB3B5EC-8124-92E7-4404-73DF83DE220F}"/>
              </a:ext>
            </a:extLst>
          </p:cNvPr>
          <p:cNvGrpSpPr/>
          <p:nvPr/>
        </p:nvGrpSpPr>
        <p:grpSpPr>
          <a:xfrm>
            <a:off x="2603666" y="213185"/>
            <a:ext cx="3936667" cy="870069"/>
            <a:chOff x="2692733" y="357430"/>
            <a:chExt cx="3936667" cy="870069"/>
          </a:xfrm>
        </p:grpSpPr>
        <p:pic>
          <p:nvPicPr>
            <p:cNvPr id="3" name="Picture 17">
              <a:extLst>
                <a:ext uri="{FF2B5EF4-FFF2-40B4-BE49-F238E27FC236}">
                  <a16:creationId xmlns="" xmlns:a16="http://schemas.microsoft.com/office/drawing/2014/main" id="{9CCAF82D-1F75-E913-1408-7605B5B7EC5C}"/>
                </a:ext>
              </a:extLst>
            </p:cNvPr>
            <p:cNvPicPr>
              <a:picLocks noChangeAspect="1"/>
            </p:cNvPicPr>
            <p:nvPr/>
          </p:nvPicPr>
          <p:blipFill>
            <a:blip r:embed="rId5"/>
            <a:srcRect/>
            <a:stretch>
              <a:fillRect/>
            </a:stretch>
          </p:blipFill>
          <p:spPr>
            <a:xfrm>
              <a:off x="2692733" y="357430"/>
              <a:ext cx="1006345" cy="870069"/>
            </a:xfrm>
            <a:prstGeom prst="rect">
              <a:avLst/>
            </a:prstGeom>
          </p:spPr>
        </p:pic>
        <p:sp>
          <p:nvSpPr>
            <p:cNvPr id="5" name="TextBox 4">
              <a:extLst>
                <a:ext uri="{FF2B5EF4-FFF2-40B4-BE49-F238E27FC236}">
                  <a16:creationId xmlns="" xmlns:a16="http://schemas.microsoft.com/office/drawing/2014/main" id="{97C28465-D819-1B89-0176-744F97D7FB20}"/>
                </a:ext>
              </a:extLst>
            </p:cNvPr>
            <p:cNvSpPr txBox="1"/>
            <p:nvPr/>
          </p:nvSpPr>
          <p:spPr>
            <a:xfrm>
              <a:off x="3518535" y="592409"/>
              <a:ext cx="3110865" cy="461665"/>
            </a:xfrm>
            <a:prstGeom prst="rect">
              <a:avLst/>
            </a:prstGeom>
            <a:noFill/>
          </p:spPr>
          <p:txBody>
            <a:bodyPr wrap="square">
              <a:spAutoFit/>
            </a:bodyPr>
            <a:lstStyle/>
            <a:p>
              <a:pPr algn="ctr" defTabSz="457200"/>
              <a:r>
                <a:rPr lang="en-US" sz="2400" b="1">
                  <a:solidFill>
                    <a:schemeClr val="accent3">
                      <a:lumMod val="25000"/>
                    </a:schemeClr>
                  </a:solidFill>
                  <a:latin typeface="Arial"/>
                  <a:ea typeface="Calibri" panose="020F0502020204030204" pitchFamily="34" charset="0"/>
                </a:rPr>
                <a:t>THẢO LUẬN NHÓM</a:t>
              </a:r>
              <a:endParaRPr lang="en-US" sz="2400" b="1">
                <a:solidFill>
                  <a:schemeClr val="accent3">
                    <a:lumMod val="25000"/>
                  </a:schemeClr>
                </a:solidFill>
                <a:latin typeface="Arial"/>
              </a:endParaRPr>
            </a:p>
          </p:txBody>
        </p:sp>
      </p:grpSp>
      <p:grpSp>
        <p:nvGrpSpPr>
          <p:cNvPr id="12" name="Group 11">
            <a:extLst>
              <a:ext uri="{FF2B5EF4-FFF2-40B4-BE49-F238E27FC236}">
                <a16:creationId xmlns="" xmlns:a16="http://schemas.microsoft.com/office/drawing/2014/main" id="{40373221-C725-6B9F-D71A-D6D4196AC2B4}"/>
              </a:ext>
            </a:extLst>
          </p:cNvPr>
          <p:cNvGrpSpPr/>
          <p:nvPr/>
        </p:nvGrpSpPr>
        <p:grpSpPr>
          <a:xfrm>
            <a:off x="522289" y="1211655"/>
            <a:ext cx="3496941" cy="2522070"/>
            <a:chOff x="606109" y="1516380"/>
            <a:chExt cx="3496941" cy="2522070"/>
          </a:xfrm>
        </p:grpSpPr>
        <p:sp>
          <p:nvSpPr>
            <p:cNvPr id="6" name="TextBox 5">
              <a:extLst>
                <a:ext uri="{FF2B5EF4-FFF2-40B4-BE49-F238E27FC236}">
                  <a16:creationId xmlns="" xmlns:a16="http://schemas.microsoft.com/office/drawing/2014/main" id="{595ED16D-E3DC-7299-142E-A990E15903A8}"/>
                </a:ext>
              </a:extLst>
            </p:cNvPr>
            <p:cNvSpPr txBox="1"/>
            <p:nvPr/>
          </p:nvSpPr>
          <p:spPr>
            <a:xfrm>
              <a:off x="606109" y="2156460"/>
              <a:ext cx="3496941" cy="1881990"/>
            </a:xfrm>
            <a:prstGeom prst="rect">
              <a:avLst/>
            </a:prstGeom>
            <a:noFill/>
          </p:spPr>
          <p:txBody>
            <a:bodyPr wrap="square" rtlCol="0">
              <a:spAutoFit/>
            </a:bodyPr>
            <a:lstStyle/>
            <a:p>
              <a:pPr algn="just" defTabSz="457200">
                <a:lnSpc>
                  <a:spcPct val="150000"/>
                </a:lnSpc>
              </a:pPr>
              <a:r>
                <a:rPr lang="en-US" sz="2000" b="1"/>
                <a:t>Câu hỏi 2: </a:t>
              </a:r>
              <a:r>
                <a:rPr lang="en-US" sz="2000"/>
                <a:t>Quan sát hình 1.1 và mô tả quá trình chuyển hóa vật chất và năng lượng trong sinh giới.</a:t>
              </a:r>
            </a:p>
          </p:txBody>
        </p:sp>
        <p:sp>
          <p:nvSpPr>
            <p:cNvPr id="10" name="Rectangle: Rounded Corners 9">
              <a:extLst>
                <a:ext uri="{FF2B5EF4-FFF2-40B4-BE49-F238E27FC236}">
                  <a16:creationId xmlns="" xmlns:a16="http://schemas.microsoft.com/office/drawing/2014/main" id="{4125624B-92D4-B684-2436-A1A0359C62C8}"/>
                </a:ext>
              </a:extLst>
            </p:cNvPr>
            <p:cNvSpPr/>
            <p:nvPr/>
          </p:nvSpPr>
          <p:spPr>
            <a:xfrm>
              <a:off x="1562100" y="1516380"/>
              <a:ext cx="1584960" cy="640080"/>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2"/>
                  </a:solidFill>
                  <a:latin typeface="Arial" panose="020B0604020202020204" pitchFamily="34" charset="0"/>
                  <a:cs typeface="Arial" panose="020B0604020202020204" pitchFamily="34" charset="0"/>
                </a:rPr>
                <a:t>Nhóm 1</a:t>
              </a:r>
            </a:p>
          </p:txBody>
        </p:sp>
      </p:grpSp>
      <p:grpSp>
        <p:nvGrpSpPr>
          <p:cNvPr id="13" name="Group 12">
            <a:extLst>
              <a:ext uri="{FF2B5EF4-FFF2-40B4-BE49-F238E27FC236}">
                <a16:creationId xmlns="" xmlns:a16="http://schemas.microsoft.com/office/drawing/2014/main" id="{0B447252-681A-ACB4-E811-578DDE6D9DE1}"/>
              </a:ext>
            </a:extLst>
          </p:cNvPr>
          <p:cNvGrpSpPr/>
          <p:nvPr/>
        </p:nvGrpSpPr>
        <p:grpSpPr>
          <a:xfrm>
            <a:off x="4722302" y="1211655"/>
            <a:ext cx="3905636" cy="2521995"/>
            <a:chOff x="4821362" y="1310715"/>
            <a:chExt cx="3905636" cy="2521995"/>
          </a:xfrm>
        </p:grpSpPr>
        <p:sp>
          <p:nvSpPr>
            <p:cNvPr id="8" name="TextBox 7">
              <a:extLst>
                <a:ext uri="{FF2B5EF4-FFF2-40B4-BE49-F238E27FC236}">
                  <a16:creationId xmlns="" xmlns:a16="http://schemas.microsoft.com/office/drawing/2014/main" id="{CE7FA9F1-7806-1BE0-072D-38DA5B12DB82}"/>
                </a:ext>
              </a:extLst>
            </p:cNvPr>
            <p:cNvSpPr txBox="1"/>
            <p:nvPr/>
          </p:nvSpPr>
          <p:spPr>
            <a:xfrm>
              <a:off x="4821362" y="1950720"/>
              <a:ext cx="3905636" cy="1881990"/>
            </a:xfrm>
            <a:prstGeom prst="rect">
              <a:avLst/>
            </a:prstGeom>
            <a:noFill/>
          </p:spPr>
          <p:txBody>
            <a:bodyPr wrap="square" rtlCol="0">
              <a:spAutoFit/>
            </a:bodyPr>
            <a:lstStyle/>
            <a:p>
              <a:pPr algn="just" defTabSz="457200">
                <a:lnSpc>
                  <a:spcPct val="150000"/>
                </a:lnSpc>
              </a:pPr>
              <a:r>
                <a:rPr lang="en-US" sz="2000" b="1"/>
                <a:t>Câu hỏi 3: </a:t>
              </a:r>
              <a:r>
                <a:rPr lang="en-US" sz="2000"/>
                <a:t>Quan sát hình 1.2 và mô tả các giai đoạn của quá trình chuyển hóa năng lượng trong sinh giới</a:t>
              </a:r>
            </a:p>
          </p:txBody>
        </p:sp>
        <p:sp>
          <p:nvSpPr>
            <p:cNvPr id="11" name="Rectangle: Rounded Corners 10">
              <a:extLst>
                <a:ext uri="{FF2B5EF4-FFF2-40B4-BE49-F238E27FC236}">
                  <a16:creationId xmlns="" xmlns:a16="http://schemas.microsoft.com/office/drawing/2014/main" id="{43F6D7C6-5969-9A90-B569-017EB53BC1FF}"/>
                </a:ext>
              </a:extLst>
            </p:cNvPr>
            <p:cNvSpPr/>
            <p:nvPr/>
          </p:nvSpPr>
          <p:spPr>
            <a:xfrm>
              <a:off x="5981700" y="1310715"/>
              <a:ext cx="1584960" cy="640080"/>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2"/>
                  </a:solidFill>
                  <a:latin typeface="Arial" panose="020B0604020202020204" pitchFamily="34" charset="0"/>
                  <a:cs typeface="Arial" panose="020B0604020202020204" pitchFamily="34" charset="0"/>
                </a:rPr>
                <a:t>Nhóm 2</a:t>
              </a:r>
            </a:p>
          </p:txBody>
        </p:sp>
      </p:grpSp>
    </p:spTree>
    <p:extLst>
      <p:ext uri="{BB962C8B-B14F-4D97-AF65-F5344CB8AC3E}">
        <p14:creationId xmlns:p14="http://schemas.microsoft.com/office/powerpoint/2010/main" val="21618198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par>
                          <p:cTn id="23" fill="hold">
                            <p:stCondLst>
                              <p:cond delay="500"/>
                            </p:stCondLst>
                            <p:childTnLst>
                              <p:par>
                                <p:cTn id="24" presetID="22" presetClass="entr" presetSubtype="4"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8" name="Rectangle 7">
            <a:extLst>
              <a:ext uri="{FF2B5EF4-FFF2-40B4-BE49-F238E27FC236}">
                <a16:creationId xmlns="" xmlns:a16="http://schemas.microsoft.com/office/drawing/2014/main" id="{7A8E1048-1DBC-66B1-B56A-F52A9362FE93}"/>
              </a:ext>
            </a:extLst>
          </p:cNvPr>
          <p:cNvSpPr/>
          <p:nvPr/>
        </p:nvSpPr>
        <p:spPr>
          <a:xfrm>
            <a:off x="3412273" y="0"/>
            <a:ext cx="2293374" cy="486697"/>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r>
              <a:rPr lang="en-US" sz="2250" b="1">
                <a:solidFill>
                  <a:srgbClr val="FF0000"/>
                </a:solidFill>
                <a:latin typeface="Arial"/>
              </a:rPr>
              <a:t>Trả lời câu 2</a:t>
            </a:r>
          </a:p>
        </p:txBody>
      </p:sp>
      <p:sp>
        <p:nvSpPr>
          <p:cNvPr id="3" name="Rectangle: Rounded Corners 2">
            <a:extLst>
              <a:ext uri="{FF2B5EF4-FFF2-40B4-BE49-F238E27FC236}">
                <a16:creationId xmlns="" xmlns:a16="http://schemas.microsoft.com/office/drawing/2014/main" id="{CFD5B09C-C723-33B9-7310-D47AD162E52D}"/>
              </a:ext>
            </a:extLst>
          </p:cNvPr>
          <p:cNvSpPr/>
          <p:nvPr/>
        </p:nvSpPr>
        <p:spPr>
          <a:xfrm>
            <a:off x="544675" y="694704"/>
            <a:ext cx="2379304" cy="1146531"/>
          </a:xfrm>
          <a:prstGeom prst="roundRect">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lnSpc>
                <a:spcPct val="150000"/>
              </a:lnSpc>
            </a:pPr>
            <a:r>
              <a:rPr lang="en-US" sz="2000">
                <a:solidFill>
                  <a:srgbClr val="000000"/>
                </a:solidFill>
                <a:latin typeface="Arial"/>
                <a:ea typeface="Calibri" panose="020F0502020204030204" pitchFamily="34" charset="0"/>
              </a:rPr>
              <a:t>Năng lượng ánh sáng từ Mặt Trời</a:t>
            </a:r>
            <a:endParaRPr lang="en-US" sz="2000">
              <a:solidFill>
                <a:srgbClr val="000000"/>
              </a:solidFill>
              <a:latin typeface="Arial"/>
            </a:endParaRPr>
          </a:p>
        </p:txBody>
      </p:sp>
      <p:sp>
        <p:nvSpPr>
          <p:cNvPr id="10" name="Arrow: Right 9">
            <a:extLst>
              <a:ext uri="{FF2B5EF4-FFF2-40B4-BE49-F238E27FC236}">
                <a16:creationId xmlns="" xmlns:a16="http://schemas.microsoft.com/office/drawing/2014/main" id="{57C14AEF-7C07-C18E-1EA7-B5A4CA713AF5}"/>
              </a:ext>
            </a:extLst>
          </p:cNvPr>
          <p:cNvSpPr/>
          <p:nvPr/>
        </p:nvSpPr>
        <p:spPr>
          <a:xfrm>
            <a:off x="3025573" y="932316"/>
            <a:ext cx="2095068" cy="671306"/>
          </a:xfrm>
          <a:prstGeom prst="rightArrow">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r>
              <a:rPr lang="en-US" sz="2000" b="1">
                <a:solidFill>
                  <a:srgbClr val="FFFFFF"/>
                </a:solidFill>
                <a:latin typeface="Arial"/>
              </a:rPr>
              <a:t>Quang hợp</a:t>
            </a:r>
          </a:p>
        </p:txBody>
      </p:sp>
      <p:sp>
        <p:nvSpPr>
          <p:cNvPr id="11" name="Rectangle: Rounded Corners 10">
            <a:extLst>
              <a:ext uri="{FF2B5EF4-FFF2-40B4-BE49-F238E27FC236}">
                <a16:creationId xmlns="" xmlns:a16="http://schemas.microsoft.com/office/drawing/2014/main" id="{E633EF52-9EC4-1C2B-50E5-BFE2249DF560}"/>
              </a:ext>
            </a:extLst>
          </p:cNvPr>
          <p:cNvSpPr/>
          <p:nvPr/>
        </p:nvSpPr>
        <p:spPr>
          <a:xfrm>
            <a:off x="5222235" y="694703"/>
            <a:ext cx="3378623" cy="1146532"/>
          </a:xfrm>
          <a:prstGeom prst="roundRect">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lnSpc>
                <a:spcPct val="150000"/>
              </a:lnSpc>
            </a:pPr>
            <a:r>
              <a:rPr lang="en-US" sz="2000">
                <a:solidFill>
                  <a:srgbClr val="000000"/>
                </a:solidFill>
                <a:latin typeface="Arial"/>
                <a:ea typeface="Calibri" panose="020F0502020204030204" pitchFamily="34" charset="0"/>
              </a:rPr>
              <a:t>N</a:t>
            </a:r>
            <a:r>
              <a:rPr lang="vi-VN" sz="2000">
                <a:solidFill>
                  <a:srgbClr val="000000"/>
                </a:solidFill>
                <a:latin typeface="Arial"/>
                <a:ea typeface="Calibri" panose="020F0502020204030204" pitchFamily="34" charset="0"/>
              </a:rPr>
              <a:t>ăng lượng hóa học trong các chất hữu cơ</a:t>
            </a:r>
          </a:p>
        </p:txBody>
      </p:sp>
      <p:sp>
        <p:nvSpPr>
          <p:cNvPr id="14" name="Rectangle: Rounded Corners 13">
            <a:extLst>
              <a:ext uri="{FF2B5EF4-FFF2-40B4-BE49-F238E27FC236}">
                <a16:creationId xmlns="" xmlns:a16="http://schemas.microsoft.com/office/drawing/2014/main" id="{D6AA0B90-E718-F3FF-36F2-548C7E560EE5}"/>
              </a:ext>
            </a:extLst>
          </p:cNvPr>
          <p:cNvSpPr/>
          <p:nvPr/>
        </p:nvSpPr>
        <p:spPr>
          <a:xfrm>
            <a:off x="5824961" y="2338803"/>
            <a:ext cx="3021358" cy="1265458"/>
          </a:xfrm>
          <a:prstGeom prst="roundRect">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lnSpc>
                <a:spcPct val="150000"/>
              </a:lnSpc>
            </a:pPr>
            <a:r>
              <a:rPr lang="en-US" sz="2000">
                <a:solidFill>
                  <a:srgbClr val="000000"/>
                </a:solidFill>
                <a:latin typeface="Arial"/>
                <a:ea typeface="Calibri" panose="020F0502020204030204" pitchFamily="34" charset="0"/>
              </a:rPr>
              <a:t>S</a:t>
            </a:r>
            <a:r>
              <a:rPr lang="vi-VN" sz="2000">
                <a:solidFill>
                  <a:srgbClr val="000000"/>
                </a:solidFill>
                <a:latin typeface="Arial"/>
                <a:ea typeface="Calibri" panose="020F0502020204030204" pitchFamily="34" charset="0"/>
              </a:rPr>
              <a:t>ử dụng cho các hoạt động sống của sinh vật.</a:t>
            </a:r>
          </a:p>
        </p:txBody>
      </p:sp>
      <p:sp>
        <p:nvSpPr>
          <p:cNvPr id="17" name="Rectangle: Rounded Corners 16">
            <a:extLst>
              <a:ext uri="{FF2B5EF4-FFF2-40B4-BE49-F238E27FC236}">
                <a16:creationId xmlns="" xmlns:a16="http://schemas.microsoft.com/office/drawing/2014/main" id="{9EA1FFEB-6E01-02F9-6284-8228A837CD6A}"/>
              </a:ext>
            </a:extLst>
          </p:cNvPr>
          <p:cNvSpPr/>
          <p:nvPr/>
        </p:nvSpPr>
        <p:spPr>
          <a:xfrm>
            <a:off x="2514710" y="2338802"/>
            <a:ext cx="3145147" cy="1265458"/>
          </a:xfrm>
          <a:prstGeom prst="roundRect">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lnSpc>
                <a:spcPct val="150000"/>
              </a:lnSpc>
            </a:pPr>
            <a:r>
              <a:rPr lang="en-US" sz="2000">
                <a:solidFill>
                  <a:srgbClr val="000000"/>
                </a:solidFill>
                <a:latin typeface="Arial"/>
                <a:ea typeface="Calibri" panose="020F0502020204030204" pitchFamily="34" charset="0"/>
              </a:rPr>
              <a:t>L</a:t>
            </a:r>
            <a:r>
              <a:rPr lang="vi-VN" sz="2000">
                <a:solidFill>
                  <a:srgbClr val="000000"/>
                </a:solidFill>
                <a:latin typeface="Arial"/>
                <a:ea typeface="Calibri" panose="020F0502020204030204" pitchFamily="34" charset="0"/>
              </a:rPr>
              <a:t>à nguồn năng lượng cho các sinh vật khác</a:t>
            </a:r>
          </a:p>
        </p:txBody>
      </p:sp>
      <p:cxnSp>
        <p:nvCxnSpPr>
          <p:cNvPr id="19" name="Straight Arrow Connector 18">
            <a:extLst>
              <a:ext uri="{FF2B5EF4-FFF2-40B4-BE49-F238E27FC236}">
                <a16:creationId xmlns="" xmlns:a16="http://schemas.microsoft.com/office/drawing/2014/main" id="{E808B16C-39F0-7F8C-21F2-2205D50662F0}"/>
              </a:ext>
            </a:extLst>
          </p:cNvPr>
          <p:cNvCxnSpPr>
            <a:cxnSpLocks/>
            <a:stCxn id="11" idx="2"/>
            <a:endCxn id="17" idx="0"/>
          </p:cNvCxnSpPr>
          <p:nvPr/>
        </p:nvCxnSpPr>
        <p:spPr>
          <a:xfrm flipH="1">
            <a:off x="4087284" y="1841235"/>
            <a:ext cx="2824263" cy="497567"/>
          </a:xfrm>
          <a:prstGeom prst="straightConnector1">
            <a:avLst/>
          </a:prstGeom>
          <a:ln w="38100">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 xmlns:a16="http://schemas.microsoft.com/office/drawing/2014/main" id="{265B9B0D-E94E-2CAD-6204-21D35D204911}"/>
              </a:ext>
            </a:extLst>
          </p:cNvPr>
          <p:cNvCxnSpPr>
            <a:cxnSpLocks/>
            <a:stCxn id="11" idx="2"/>
            <a:endCxn id="14" idx="0"/>
          </p:cNvCxnSpPr>
          <p:nvPr/>
        </p:nvCxnSpPr>
        <p:spPr>
          <a:xfrm>
            <a:off x="6911547" y="1841235"/>
            <a:ext cx="424093" cy="497568"/>
          </a:xfrm>
          <a:prstGeom prst="straightConnector1">
            <a:avLst/>
          </a:prstGeom>
          <a:ln w="38100">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Right Brace 26">
            <a:extLst>
              <a:ext uri="{FF2B5EF4-FFF2-40B4-BE49-F238E27FC236}">
                <a16:creationId xmlns="" xmlns:a16="http://schemas.microsoft.com/office/drawing/2014/main" id="{043C446E-4ABE-1832-FF23-27D089655924}"/>
              </a:ext>
            </a:extLst>
          </p:cNvPr>
          <p:cNvSpPr/>
          <p:nvPr/>
        </p:nvSpPr>
        <p:spPr>
          <a:xfrm rot="5400000">
            <a:off x="5546699" y="584220"/>
            <a:ext cx="267629" cy="6331609"/>
          </a:xfrm>
          <a:prstGeom prst="rightBrace">
            <a:avLst>
              <a:gd name="adj1" fmla="val 58333"/>
              <a:gd name="adj2" fmla="val 50000"/>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1" name="Group 30">
            <a:extLst>
              <a:ext uri="{FF2B5EF4-FFF2-40B4-BE49-F238E27FC236}">
                <a16:creationId xmlns="" xmlns:a16="http://schemas.microsoft.com/office/drawing/2014/main" id="{BEB35606-9F5B-82AB-94E2-EB39FD714CA6}"/>
              </a:ext>
            </a:extLst>
          </p:cNvPr>
          <p:cNvGrpSpPr/>
          <p:nvPr/>
        </p:nvGrpSpPr>
        <p:grpSpPr>
          <a:xfrm>
            <a:off x="2669817" y="3860110"/>
            <a:ext cx="6071660" cy="958660"/>
            <a:chOff x="2667978" y="4043859"/>
            <a:chExt cx="6071660" cy="958660"/>
          </a:xfrm>
        </p:grpSpPr>
        <p:sp>
          <p:nvSpPr>
            <p:cNvPr id="29" name="TextBox 28">
              <a:extLst>
                <a:ext uri="{FF2B5EF4-FFF2-40B4-BE49-F238E27FC236}">
                  <a16:creationId xmlns="" xmlns:a16="http://schemas.microsoft.com/office/drawing/2014/main" id="{FFD77707-A0DD-8182-80E9-0EEA9F70EA08}"/>
                </a:ext>
              </a:extLst>
            </p:cNvPr>
            <p:cNvSpPr txBox="1"/>
            <p:nvPr/>
          </p:nvSpPr>
          <p:spPr>
            <a:xfrm>
              <a:off x="3185160" y="4043859"/>
              <a:ext cx="5554478" cy="958660"/>
            </a:xfrm>
            <a:prstGeom prst="rect">
              <a:avLst/>
            </a:prstGeom>
            <a:noFill/>
          </p:spPr>
          <p:txBody>
            <a:bodyPr wrap="square">
              <a:spAutoFit/>
            </a:bodyPr>
            <a:lstStyle/>
            <a:p>
              <a:pPr algn="just">
                <a:lnSpc>
                  <a:spcPct val="150000"/>
                </a:lnSpc>
              </a:pPr>
              <a:r>
                <a:rPr lang="en-US" sz="2000">
                  <a:solidFill>
                    <a:srgbClr val="000000"/>
                  </a:solidFill>
                  <a:latin typeface="Arial"/>
                  <a:ea typeface="Calibri" panose="020F0502020204030204" pitchFamily="34" charset="0"/>
                  <a:cs typeface="Times New Roman" panose="02020603050405020304" pitchFamily="18" charset="0"/>
                </a:rPr>
                <a:t>Khi sử dụng cho các hoạt động sống, một phần năng lượng được giải phóng dưới dạng nhiệt.</a:t>
              </a:r>
              <a:endParaRPr lang="en-US" sz="2000"/>
            </a:p>
          </p:txBody>
        </p:sp>
        <p:sp>
          <p:nvSpPr>
            <p:cNvPr id="30" name="Arrow: Notched Right 29">
              <a:extLst>
                <a:ext uri="{FF2B5EF4-FFF2-40B4-BE49-F238E27FC236}">
                  <a16:creationId xmlns="" xmlns:a16="http://schemas.microsoft.com/office/drawing/2014/main" id="{F656D58A-1DC0-49DB-B9A4-CE1AEDB99F62}"/>
                </a:ext>
              </a:extLst>
            </p:cNvPr>
            <p:cNvSpPr/>
            <p:nvPr/>
          </p:nvSpPr>
          <p:spPr>
            <a:xfrm>
              <a:off x="2667978" y="4285738"/>
              <a:ext cx="502527" cy="474902"/>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sz="700">
                <a:solidFill>
                  <a:srgbClr val="FFFFFF"/>
                </a:solidFill>
                <a:latin typeface="Arial"/>
              </a:endParaRPr>
            </a:p>
          </p:txBody>
        </p:sp>
      </p:grpSp>
      <p:pic>
        <p:nvPicPr>
          <p:cNvPr id="354" name="Picture 353">
            <a:extLst>
              <a:ext uri="{FF2B5EF4-FFF2-40B4-BE49-F238E27FC236}">
                <a16:creationId xmlns="" xmlns:a16="http://schemas.microsoft.com/office/drawing/2014/main" id="{FF6839DC-7E76-E1D9-633D-7D8DADD1D8BC}"/>
              </a:ext>
            </a:extLst>
          </p:cNvPr>
          <p:cNvPicPr>
            <a:picLocks noChangeAspect="1"/>
          </p:cNvPicPr>
          <p:nvPr/>
        </p:nvPicPr>
        <p:blipFill>
          <a:blip r:embed="rId3"/>
          <a:stretch>
            <a:fillRect/>
          </a:stretch>
        </p:blipFill>
        <p:spPr>
          <a:xfrm>
            <a:off x="148111" y="2183834"/>
            <a:ext cx="2265587" cy="2837745"/>
          </a:xfrm>
          <a:prstGeom prst="rect">
            <a:avLst/>
          </a:prstGeom>
          <a:ln>
            <a:no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randombar(horizont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up)">
                                      <p:cBhvr>
                                        <p:cTn id="31" dur="500"/>
                                        <p:tgtEl>
                                          <p:spTgt spid="20"/>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randombar(horizont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up)">
                                      <p:cBhvr>
                                        <p:cTn id="40" dur="500"/>
                                        <p:tgtEl>
                                          <p:spTgt spid="27"/>
                                        </p:tgtEl>
                                      </p:cBhvr>
                                    </p:animEffec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left)">
                                      <p:cBhvr>
                                        <p:cTn id="44" dur="500"/>
                                        <p:tgtEl>
                                          <p:spTgt spid="31"/>
                                        </p:tgtEl>
                                      </p:cBhvr>
                                    </p:animEffect>
                                  </p:childTnLst>
                                </p:cTn>
                              </p:par>
                            </p:childTnLst>
                          </p:cTn>
                        </p:par>
                        <p:par>
                          <p:cTn id="45" fill="hold">
                            <p:stCondLst>
                              <p:cond delay="1000"/>
                            </p:stCondLst>
                            <p:childTnLst>
                              <p:par>
                                <p:cTn id="46" presetID="22" presetClass="entr" presetSubtype="4" fill="hold" nodeType="afterEffect">
                                  <p:stCondLst>
                                    <p:cond delay="0"/>
                                  </p:stCondLst>
                                  <p:childTnLst>
                                    <p:set>
                                      <p:cBhvr>
                                        <p:cTn id="47" dur="1" fill="hold">
                                          <p:stCondLst>
                                            <p:cond delay="0"/>
                                          </p:stCondLst>
                                        </p:cTn>
                                        <p:tgtEl>
                                          <p:spTgt spid="354"/>
                                        </p:tgtEl>
                                        <p:attrNameLst>
                                          <p:attrName>style.visibility</p:attrName>
                                        </p:attrNameLst>
                                      </p:cBhvr>
                                      <p:to>
                                        <p:strVal val="visible"/>
                                      </p:to>
                                    </p:set>
                                    <p:animEffect transition="in" filter="wipe(down)">
                                      <p:cBhvr>
                                        <p:cTn id="48" dur="500"/>
                                        <p:tgtEl>
                                          <p:spTgt spid="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4" grpId="0" animBg="1"/>
      <p:bldP spid="17"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4" name="Rectangle 3">
            <a:extLst>
              <a:ext uri="{FF2B5EF4-FFF2-40B4-BE49-F238E27FC236}">
                <a16:creationId xmlns="" xmlns:a16="http://schemas.microsoft.com/office/drawing/2014/main" id="{6C3D89D9-6C14-95E1-6333-F9E822DC2FE2}"/>
              </a:ext>
            </a:extLst>
          </p:cNvPr>
          <p:cNvSpPr/>
          <p:nvPr/>
        </p:nvSpPr>
        <p:spPr>
          <a:xfrm>
            <a:off x="3412273" y="0"/>
            <a:ext cx="2293374" cy="50292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r>
              <a:rPr lang="en-US" sz="2250" b="1">
                <a:solidFill>
                  <a:srgbClr val="FF0000"/>
                </a:solidFill>
                <a:latin typeface="Arial"/>
              </a:rPr>
              <a:t>Trả lời câu 3</a:t>
            </a:r>
          </a:p>
        </p:txBody>
      </p:sp>
      <p:sp>
        <p:nvSpPr>
          <p:cNvPr id="5" name="Rectangle: Rounded Corners 4">
            <a:extLst>
              <a:ext uri="{FF2B5EF4-FFF2-40B4-BE49-F238E27FC236}">
                <a16:creationId xmlns="" xmlns:a16="http://schemas.microsoft.com/office/drawing/2014/main" id="{5FC6A90F-A16D-AE1D-61D6-62B9ADE329AE}"/>
              </a:ext>
            </a:extLst>
          </p:cNvPr>
          <p:cNvSpPr/>
          <p:nvPr/>
        </p:nvSpPr>
        <p:spPr>
          <a:xfrm>
            <a:off x="1261110" y="669115"/>
            <a:ext cx="6621780" cy="582743"/>
          </a:xfrm>
          <a:prstGeom prst="roundRect">
            <a:avLst/>
          </a:prstGeom>
          <a:solidFill>
            <a:schemeClr val="accent2"/>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lumMod val="50000"/>
                  </a:schemeClr>
                </a:solidFill>
              </a:rPr>
              <a:t>Ba giai đoạn chuyển hóa năng lượng trong sinh giới</a:t>
            </a:r>
          </a:p>
        </p:txBody>
      </p:sp>
      <p:sp>
        <p:nvSpPr>
          <p:cNvPr id="11" name="Rectangle: Rounded Corners 10">
            <a:extLst>
              <a:ext uri="{FF2B5EF4-FFF2-40B4-BE49-F238E27FC236}">
                <a16:creationId xmlns="" xmlns:a16="http://schemas.microsoft.com/office/drawing/2014/main" id="{D9C84A1A-A27E-783A-7E90-D17BBBC023CF}"/>
              </a:ext>
            </a:extLst>
          </p:cNvPr>
          <p:cNvSpPr/>
          <p:nvPr/>
        </p:nvSpPr>
        <p:spPr>
          <a:xfrm>
            <a:off x="663056" y="1695827"/>
            <a:ext cx="2017375" cy="582743"/>
          </a:xfrm>
          <a:prstGeom prst="roundRect">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lumMod val="50000"/>
                  </a:schemeClr>
                </a:solidFill>
              </a:rPr>
              <a:t>(1) Tổng hợp</a:t>
            </a:r>
          </a:p>
        </p:txBody>
      </p:sp>
      <p:sp>
        <p:nvSpPr>
          <p:cNvPr id="12" name="Rectangle: Rounded Corners 11">
            <a:extLst>
              <a:ext uri="{FF2B5EF4-FFF2-40B4-BE49-F238E27FC236}">
                <a16:creationId xmlns="" xmlns:a16="http://schemas.microsoft.com/office/drawing/2014/main" id="{8BE6316E-A965-8C9F-15B8-9D7FA5832D89}"/>
              </a:ext>
            </a:extLst>
          </p:cNvPr>
          <p:cNvSpPr/>
          <p:nvPr/>
        </p:nvSpPr>
        <p:spPr>
          <a:xfrm>
            <a:off x="3550271" y="1695826"/>
            <a:ext cx="2017375" cy="582743"/>
          </a:xfrm>
          <a:prstGeom prst="roundRect">
            <a:avLst/>
          </a:prstGeom>
          <a:solidFill>
            <a:schemeClr val="accent2"/>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lumMod val="50000"/>
                  </a:schemeClr>
                </a:solidFill>
              </a:rPr>
              <a:t>(2) Phân giải</a:t>
            </a:r>
          </a:p>
        </p:txBody>
      </p:sp>
      <p:sp>
        <p:nvSpPr>
          <p:cNvPr id="13" name="Rectangle: Rounded Corners 12">
            <a:extLst>
              <a:ext uri="{FF2B5EF4-FFF2-40B4-BE49-F238E27FC236}">
                <a16:creationId xmlns="" xmlns:a16="http://schemas.microsoft.com/office/drawing/2014/main" id="{015511A9-9894-4077-D22D-B594330E7BC0}"/>
              </a:ext>
            </a:extLst>
          </p:cNvPr>
          <p:cNvSpPr/>
          <p:nvPr/>
        </p:nvSpPr>
        <p:spPr>
          <a:xfrm>
            <a:off x="5933334" y="1680777"/>
            <a:ext cx="3108960" cy="582743"/>
          </a:xfrm>
          <a:prstGeom prst="roundRect">
            <a:avLst/>
          </a:prstGeom>
          <a:solidFill>
            <a:schemeClr val="accent2"/>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lumMod val="50000"/>
                  </a:schemeClr>
                </a:solidFill>
              </a:rPr>
              <a:t>(3) Huy động năng lượng</a:t>
            </a:r>
          </a:p>
        </p:txBody>
      </p:sp>
      <p:sp>
        <p:nvSpPr>
          <p:cNvPr id="23" name="Rectangle: Rounded Corners 22">
            <a:extLst>
              <a:ext uri="{FF2B5EF4-FFF2-40B4-BE49-F238E27FC236}">
                <a16:creationId xmlns="" xmlns:a16="http://schemas.microsoft.com/office/drawing/2014/main" id="{74BE557C-8A28-1A22-FF48-6154B03FCCD0}"/>
              </a:ext>
            </a:extLst>
          </p:cNvPr>
          <p:cNvSpPr/>
          <p:nvPr/>
        </p:nvSpPr>
        <p:spPr>
          <a:xfrm>
            <a:off x="305981" y="2457450"/>
            <a:ext cx="2731523" cy="2494923"/>
          </a:xfrm>
          <a:prstGeom prst="roundRect">
            <a:avLst>
              <a:gd name="adj" fmla="val 7810"/>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chemeClr val="tx1">
                    <a:lumMod val="50000"/>
                  </a:schemeClr>
                </a:solidFill>
              </a:rPr>
              <a:t>N</a:t>
            </a:r>
            <a:r>
              <a:rPr lang="vi-VN" sz="1800">
                <a:solidFill>
                  <a:schemeClr val="tx1">
                    <a:lumMod val="50000"/>
                  </a:schemeClr>
                </a:solidFill>
              </a:rPr>
              <a:t>ăng lượng ánh sáng được chuyển hóa thành năng lượng hóa học được tích lũy trong các chất hữu cơ thông qua quá trình quang hợp</a:t>
            </a:r>
            <a:r>
              <a:rPr lang="en-US" sz="1800">
                <a:solidFill>
                  <a:schemeClr val="tx1">
                    <a:lumMod val="50000"/>
                  </a:schemeClr>
                </a:solidFill>
              </a:rPr>
              <a:t>.</a:t>
            </a:r>
            <a:endParaRPr lang="vi-VN" sz="1800">
              <a:solidFill>
                <a:schemeClr val="tx1">
                  <a:lumMod val="50000"/>
                </a:schemeClr>
              </a:solidFill>
            </a:endParaRPr>
          </a:p>
        </p:txBody>
      </p:sp>
      <p:sp>
        <p:nvSpPr>
          <p:cNvPr id="25" name="Rectangle: Rounded Corners 24">
            <a:extLst>
              <a:ext uri="{FF2B5EF4-FFF2-40B4-BE49-F238E27FC236}">
                <a16:creationId xmlns="" xmlns:a16="http://schemas.microsoft.com/office/drawing/2014/main" id="{C5A52F83-D835-77F1-F842-C0AD7F7B1EDE}"/>
              </a:ext>
            </a:extLst>
          </p:cNvPr>
          <p:cNvSpPr/>
          <p:nvPr/>
        </p:nvSpPr>
        <p:spPr>
          <a:xfrm>
            <a:off x="3193198" y="2457450"/>
            <a:ext cx="2731523" cy="2494923"/>
          </a:xfrm>
          <a:prstGeom prst="roundRect">
            <a:avLst>
              <a:gd name="adj" fmla="val 7810"/>
            </a:avLst>
          </a:prstGeom>
          <a:solidFill>
            <a:schemeClr val="accent2"/>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chemeClr val="tx1">
                    <a:lumMod val="50000"/>
                  </a:schemeClr>
                </a:solidFill>
              </a:rPr>
              <a:t>Các chất hữu cơ được chuyển hóa thành các chất vô cơ, đồng thời giải phóng năng lượng tích lũy trong ATP nhờ quá trình hô hấp.</a:t>
            </a:r>
          </a:p>
        </p:txBody>
      </p:sp>
      <p:sp>
        <p:nvSpPr>
          <p:cNvPr id="26" name="Rectangle: Rounded Corners 25">
            <a:extLst>
              <a:ext uri="{FF2B5EF4-FFF2-40B4-BE49-F238E27FC236}">
                <a16:creationId xmlns="" xmlns:a16="http://schemas.microsoft.com/office/drawing/2014/main" id="{3DB00246-7A9D-0F3F-F80F-8DC0A8C31F97}"/>
              </a:ext>
            </a:extLst>
          </p:cNvPr>
          <p:cNvSpPr/>
          <p:nvPr/>
        </p:nvSpPr>
        <p:spPr>
          <a:xfrm>
            <a:off x="6010973" y="2457450"/>
            <a:ext cx="2953682" cy="2494923"/>
          </a:xfrm>
          <a:prstGeom prst="roundRect">
            <a:avLst>
              <a:gd name="adj" fmla="val 7810"/>
            </a:avLst>
          </a:prstGeom>
          <a:solidFill>
            <a:schemeClr val="accent2"/>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chemeClr val="tx1">
                    <a:lumMod val="50000"/>
                  </a:schemeClr>
                </a:solidFill>
              </a:rPr>
              <a:t>Năng lượng ATP được sử dụng cho các hoạt động sống của sinh vật đồng thời một phần chuyển thành năng lượng nhiệt thải ra môi trường.</a:t>
            </a:r>
          </a:p>
        </p:txBody>
      </p:sp>
      <p:cxnSp>
        <p:nvCxnSpPr>
          <p:cNvPr id="30" name="Straight Connector 29">
            <a:extLst>
              <a:ext uri="{FF2B5EF4-FFF2-40B4-BE49-F238E27FC236}">
                <a16:creationId xmlns="" xmlns:a16="http://schemas.microsoft.com/office/drawing/2014/main" id="{795D7D6C-05C9-FE54-68C1-B77AD7EA3BB1}"/>
              </a:ext>
            </a:extLst>
          </p:cNvPr>
          <p:cNvCxnSpPr>
            <a:stCxn id="11" idx="2"/>
            <a:endCxn id="23" idx="0"/>
          </p:cNvCxnSpPr>
          <p:nvPr/>
        </p:nvCxnSpPr>
        <p:spPr>
          <a:xfrm flipH="1">
            <a:off x="1671743" y="2278570"/>
            <a:ext cx="1" cy="178880"/>
          </a:xfrm>
          <a:prstGeom prst="line">
            <a:avLst/>
          </a:prstGeom>
          <a:ln w="28575">
            <a:solidFill>
              <a:schemeClr val="tx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6BA8F21B-44B9-ABDA-8AD2-A6F03E787712}"/>
              </a:ext>
            </a:extLst>
          </p:cNvPr>
          <p:cNvCxnSpPr>
            <a:cxnSpLocks/>
            <a:stCxn id="12" idx="2"/>
            <a:endCxn id="25" idx="0"/>
          </p:cNvCxnSpPr>
          <p:nvPr/>
        </p:nvCxnSpPr>
        <p:spPr>
          <a:xfrm>
            <a:off x="4558959" y="2278569"/>
            <a:ext cx="1" cy="178881"/>
          </a:xfrm>
          <a:prstGeom prst="line">
            <a:avLst/>
          </a:prstGeom>
          <a:ln w="28575">
            <a:solidFill>
              <a:schemeClr val="tx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 xmlns:a16="http://schemas.microsoft.com/office/drawing/2014/main" id="{9FB9CA6C-BB14-0E50-37FF-39185BBD87DA}"/>
              </a:ext>
            </a:extLst>
          </p:cNvPr>
          <p:cNvCxnSpPr>
            <a:cxnSpLocks/>
            <a:stCxn id="13" idx="2"/>
            <a:endCxn id="26" idx="0"/>
          </p:cNvCxnSpPr>
          <p:nvPr/>
        </p:nvCxnSpPr>
        <p:spPr>
          <a:xfrm>
            <a:off x="7487814" y="2263520"/>
            <a:ext cx="0" cy="193930"/>
          </a:xfrm>
          <a:prstGeom prst="line">
            <a:avLst/>
          </a:prstGeom>
          <a:ln w="28575">
            <a:solidFill>
              <a:schemeClr val="tx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 xmlns:a16="http://schemas.microsoft.com/office/drawing/2014/main" id="{532E3C05-376C-753F-507E-D5D627ECBA85}"/>
              </a:ext>
            </a:extLst>
          </p:cNvPr>
          <p:cNvCxnSpPr>
            <a:cxnSpLocks/>
            <a:stCxn id="5" idx="2"/>
            <a:endCxn id="11" idx="0"/>
          </p:cNvCxnSpPr>
          <p:nvPr/>
        </p:nvCxnSpPr>
        <p:spPr>
          <a:xfrm flipH="1">
            <a:off x="1671744" y="1251858"/>
            <a:ext cx="2900256" cy="443969"/>
          </a:xfrm>
          <a:prstGeom prst="straightConnector1">
            <a:avLst/>
          </a:prstGeom>
          <a:ln w="38100">
            <a:solidFill>
              <a:schemeClr val="accent3">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 xmlns:a16="http://schemas.microsoft.com/office/drawing/2014/main" id="{417E8C57-8FFE-1746-7B0E-C8DBFB2FCE2F}"/>
              </a:ext>
            </a:extLst>
          </p:cNvPr>
          <p:cNvCxnSpPr>
            <a:cxnSpLocks/>
            <a:stCxn id="5" idx="2"/>
            <a:endCxn id="12" idx="0"/>
          </p:cNvCxnSpPr>
          <p:nvPr/>
        </p:nvCxnSpPr>
        <p:spPr>
          <a:xfrm flipH="1">
            <a:off x="4558959" y="1251858"/>
            <a:ext cx="13041" cy="443968"/>
          </a:xfrm>
          <a:prstGeom prst="straightConnector1">
            <a:avLst/>
          </a:prstGeom>
          <a:ln w="38100">
            <a:solidFill>
              <a:schemeClr val="accent3">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 xmlns:a16="http://schemas.microsoft.com/office/drawing/2014/main" id="{727967B6-D15E-A106-1AB7-D57A833F595E}"/>
              </a:ext>
            </a:extLst>
          </p:cNvPr>
          <p:cNvCxnSpPr>
            <a:cxnSpLocks/>
            <a:stCxn id="5" idx="2"/>
            <a:endCxn id="13" idx="0"/>
          </p:cNvCxnSpPr>
          <p:nvPr/>
        </p:nvCxnSpPr>
        <p:spPr>
          <a:xfrm>
            <a:off x="4572000" y="1251858"/>
            <a:ext cx="2915814" cy="428919"/>
          </a:xfrm>
          <a:prstGeom prst="straightConnector1">
            <a:avLst/>
          </a:prstGeom>
          <a:ln w="38100">
            <a:solidFill>
              <a:schemeClr val="accent3">
                <a:lumMod val="2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3350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up)">
                                      <p:cBhvr>
                                        <p:cTn id="21" dur="500"/>
                                        <p:tgtEl>
                                          <p:spTgt spid="16"/>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up)">
                                      <p:cBhvr>
                                        <p:cTn id="30" dur="500"/>
                                        <p:tgtEl>
                                          <p:spTgt spid="19"/>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up)">
                                      <p:cBhvr>
                                        <p:cTn id="39" dur="500"/>
                                        <p:tgtEl>
                                          <p:spTgt spid="30"/>
                                        </p:tgtEl>
                                      </p:cBhvr>
                                    </p:animEffect>
                                  </p:childTnLst>
                                </p:cTn>
                              </p:par>
                            </p:childTnLst>
                          </p:cTn>
                        </p:par>
                        <p:par>
                          <p:cTn id="40" fill="hold">
                            <p:stCondLst>
                              <p:cond delay="500"/>
                            </p:stCondLst>
                            <p:childTnLst>
                              <p:par>
                                <p:cTn id="41" presetID="6" presetClass="entr" presetSubtype="16"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circle(in)">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up)">
                                      <p:cBhvr>
                                        <p:cTn id="48" dur="500"/>
                                        <p:tgtEl>
                                          <p:spTgt spid="31"/>
                                        </p:tgtEl>
                                      </p:cBhvr>
                                    </p:animEffect>
                                  </p:childTnLst>
                                </p:cTn>
                              </p:par>
                            </p:childTnLst>
                          </p:cTn>
                        </p:par>
                        <p:par>
                          <p:cTn id="49" fill="hold">
                            <p:stCondLst>
                              <p:cond delay="500"/>
                            </p:stCondLst>
                            <p:childTnLst>
                              <p:par>
                                <p:cTn id="50" presetID="6" presetClass="entr" presetSubtype="16"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circle(in)">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352"/>
                                        </p:tgtEl>
                                        <p:attrNameLst>
                                          <p:attrName>style.visibility</p:attrName>
                                        </p:attrNameLst>
                                      </p:cBhvr>
                                      <p:to>
                                        <p:strVal val="visible"/>
                                      </p:to>
                                    </p:set>
                                    <p:animEffect transition="in" filter="wipe(up)">
                                      <p:cBhvr>
                                        <p:cTn id="57" dur="500"/>
                                        <p:tgtEl>
                                          <p:spTgt spid="352"/>
                                        </p:tgtEl>
                                      </p:cBhvr>
                                    </p:animEffect>
                                  </p:childTnLst>
                                </p:cTn>
                              </p:par>
                            </p:childTnLst>
                          </p:cTn>
                        </p:par>
                        <p:par>
                          <p:cTn id="58" fill="hold">
                            <p:stCondLst>
                              <p:cond delay="500"/>
                            </p:stCondLst>
                            <p:childTnLst>
                              <p:par>
                                <p:cTn id="59" presetID="6" presetClass="entr" presetSubtype="16" fill="hold" grpId="0" nodeType="after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circle(in)">
                                      <p:cBhvr>
                                        <p:cTn id="6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23" grpId="0" animBg="1"/>
      <p:bldP spid="2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grpSp>
        <p:nvGrpSpPr>
          <p:cNvPr id="282" name="Google Shape;282;p17"/>
          <p:cNvGrpSpPr/>
          <p:nvPr/>
        </p:nvGrpSpPr>
        <p:grpSpPr>
          <a:xfrm>
            <a:off x="360481" y="301766"/>
            <a:ext cx="1666876" cy="4539967"/>
            <a:chOff x="5301500" y="2140850"/>
            <a:chExt cx="195125" cy="531450"/>
          </a:xfrm>
        </p:grpSpPr>
        <p:sp>
          <p:nvSpPr>
            <p:cNvPr id="283" name="Google Shape;283;p17"/>
            <p:cNvSpPr/>
            <p:nvPr/>
          </p:nvSpPr>
          <p:spPr>
            <a:xfrm>
              <a:off x="5301500" y="2140850"/>
              <a:ext cx="195125" cy="531450"/>
            </a:xfrm>
            <a:custGeom>
              <a:avLst/>
              <a:gdLst/>
              <a:ahLst/>
              <a:cxnLst/>
              <a:rect l="l" t="t" r="r" b="b"/>
              <a:pathLst>
                <a:path w="7805" h="21258" extrusionOk="0">
                  <a:moveTo>
                    <a:pt x="6790" y="7996"/>
                  </a:moveTo>
                  <a:cubicBezTo>
                    <a:pt x="7489" y="7322"/>
                    <a:pt x="7805" y="6365"/>
                    <a:pt x="7747" y="5400"/>
                  </a:cubicBezTo>
                  <a:cubicBezTo>
                    <a:pt x="6782" y="5300"/>
                    <a:pt x="5808" y="5575"/>
                    <a:pt x="5109" y="6257"/>
                  </a:cubicBezTo>
                  <a:cubicBezTo>
                    <a:pt x="4419" y="6922"/>
                    <a:pt x="4078" y="7879"/>
                    <a:pt x="4136" y="8844"/>
                  </a:cubicBezTo>
                  <a:lnTo>
                    <a:pt x="3944" y="9036"/>
                  </a:lnTo>
                  <a:lnTo>
                    <a:pt x="3936" y="6298"/>
                  </a:lnTo>
                  <a:cubicBezTo>
                    <a:pt x="4868" y="5525"/>
                    <a:pt x="5450" y="4377"/>
                    <a:pt x="5467" y="3162"/>
                  </a:cubicBezTo>
                  <a:cubicBezTo>
                    <a:pt x="5484" y="1939"/>
                    <a:pt x="4893" y="807"/>
                    <a:pt x="3969" y="0"/>
                  </a:cubicBezTo>
                  <a:cubicBezTo>
                    <a:pt x="3029" y="791"/>
                    <a:pt x="2422" y="1906"/>
                    <a:pt x="2414" y="3137"/>
                  </a:cubicBezTo>
                  <a:cubicBezTo>
                    <a:pt x="2405" y="4352"/>
                    <a:pt x="2963" y="5508"/>
                    <a:pt x="3886" y="6298"/>
                  </a:cubicBezTo>
                  <a:lnTo>
                    <a:pt x="3870" y="9027"/>
                  </a:lnTo>
                  <a:lnTo>
                    <a:pt x="3670" y="8828"/>
                  </a:lnTo>
                  <a:cubicBezTo>
                    <a:pt x="3728" y="7871"/>
                    <a:pt x="3387" y="6914"/>
                    <a:pt x="2697" y="6249"/>
                  </a:cubicBezTo>
                  <a:cubicBezTo>
                    <a:pt x="1998" y="5566"/>
                    <a:pt x="1033" y="5292"/>
                    <a:pt x="67" y="5392"/>
                  </a:cubicBezTo>
                  <a:cubicBezTo>
                    <a:pt x="1" y="6357"/>
                    <a:pt x="317" y="7313"/>
                    <a:pt x="1024" y="7987"/>
                  </a:cubicBezTo>
                  <a:cubicBezTo>
                    <a:pt x="1715" y="8653"/>
                    <a:pt x="2680" y="8952"/>
                    <a:pt x="3637" y="8861"/>
                  </a:cubicBezTo>
                  <a:lnTo>
                    <a:pt x="3870" y="9102"/>
                  </a:lnTo>
                  <a:lnTo>
                    <a:pt x="3853" y="13462"/>
                  </a:lnTo>
                  <a:lnTo>
                    <a:pt x="3670" y="13279"/>
                  </a:lnTo>
                  <a:cubicBezTo>
                    <a:pt x="3728" y="12322"/>
                    <a:pt x="3387" y="11373"/>
                    <a:pt x="2697" y="10708"/>
                  </a:cubicBezTo>
                  <a:cubicBezTo>
                    <a:pt x="1998" y="10034"/>
                    <a:pt x="1033" y="9759"/>
                    <a:pt x="67" y="9851"/>
                  </a:cubicBezTo>
                  <a:cubicBezTo>
                    <a:pt x="1" y="10824"/>
                    <a:pt x="317" y="11781"/>
                    <a:pt x="1024" y="12447"/>
                  </a:cubicBezTo>
                  <a:cubicBezTo>
                    <a:pt x="1723" y="13112"/>
                    <a:pt x="2688" y="13420"/>
                    <a:pt x="3645" y="13329"/>
                  </a:cubicBezTo>
                  <a:lnTo>
                    <a:pt x="3861" y="13537"/>
                  </a:lnTo>
                  <a:lnTo>
                    <a:pt x="3845" y="18046"/>
                  </a:lnTo>
                  <a:lnTo>
                    <a:pt x="3670" y="17871"/>
                  </a:lnTo>
                  <a:cubicBezTo>
                    <a:pt x="3728" y="16914"/>
                    <a:pt x="3387" y="15966"/>
                    <a:pt x="2697" y="15292"/>
                  </a:cubicBezTo>
                  <a:cubicBezTo>
                    <a:pt x="1998" y="14618"/>
                    <a:pt x="1033" y="14344"/>
                    <a:pt x="67" y="14435"/>
                  </a:cubicBezTo>
                  <a:cubicBezTo>
                    <a:pt x="9" y="15409"/>
                    <a:pt x="317" y="16365"/>
                    <a:pt x="1024" y="17039"/>
                  </a:cubicBezTo>
                  <a:cubicBezTo>
                    <a:pt x="1715" y="17696"/>
                    <a:pt x="2680" y="18004"/>
                    <a:pt x="3637" y="17913"/>
                  </a:cubicBezTo>
                  <a:lnTo>
                    <a:pt x="3845" y="18121"/>
                  </a:lnTo>
                  <a:lnTo>
                    <a:pt x="3828" y="21257"/>
                  </a:lnTo>
                  <a:lnTo>
                    <a:pt x="3994" y="21257"/>
                  </a:lnTo>
                  <a:lnTo>
                    <a:pt x="3978" y="18129"/>
                  </a:lnTo>
                  <a:lnTo>
                    <a:pt x="4186" y="17921"/>
                  </a:lnTo>
                  <a:cubicBezTo>
                    <a:pt x="5134" y="18013"/>
                    <a:pt x="6099" y="17705"/>
                    <a:pt x="6790" y="17048"/>
                  </a:cubicBezTo>
                  <a:cubicBezTo>
                    <a:pt x="7489" y="16374"/>
                    <a:pt x="7805" y="15417"/>
                    <a:pt x="7747" y="14443"/>
                  </a:cubicBezTo>
                  <a:cubicBezTo>
                    <a:pt x="6782" y="14352"/>
                    <a:pt x="5808" y="14626"/>
                    <a:pt x="5109" y="15300"/>
                  </a:cubicBezTo>
                  <a:cubicBezTo>
                    <a:pt x="4419" y="15974"/>
                    <a:pt x="4078" y="16931"/>
                    <a:pt x="4136" y="17896"/>
                  </a:cubicBezTo>
                  <a:lnTo>
                    <a:pt x="3978" y="18054"/>
                  </a:lnTo>
                  <a:lnTo>
                    <a:pt x="3969" y="13545"/>
                  </a:lnTo>
                  <a:lnTo>
                    <a:pt x="4177" y="13337"/>
                  </a:lnTo>
                  <a:cubicBezTo>
                    <a:pt x="5126" y="13428"/>
                    <a:pt x="6091" y="13121"/>
                    <a:pt x="6790" y="12455"/>
                  </a:cubicBezTo>
                  <a:cubicBezTo>
                    <a:pt x="7489" y="11789"/>
                    <a:pt x="7805" y="10833"/>
                    <a:pt x="7747" y="9859"/>
                  </a:cubicBezTo>
                  <a:cubicBezTo>
                    <a:pt x="6782" y="9759"/>
                    <a:pt x="5808" y="10042"/>
                    <a:pt x="5118" y="10716"/>
                  </a:cubicBezTo>
                  <a:cubicBezTo>
                    <a:pt x="4427" y="11390"/>
                    <a:pt x="4078" y="12339"/>
                    <a:pt x="4136" y="13295"/>
                  </a:cubicBezTo>
                  <a:lnTo>
                    <a:pt x="3969" y="13470"/>
                  </a:lnTo>
                  <a:lnTo>
                    <a:pt x="3953" y="9102"/>
                  </a:lnTo>
                  <a:lnTo>
                    <a:pt x="4186" y="8869"/>
                  </a:lnTo>
                  <a:cubicBezTo>
                    <a:pt x="5134" y="8961"/>
                    <a:pt x="6099" y="8653"/>
                    <a:pt x="6790" y="7996"/>
                  </a:cubicBezTo>
                  <a:close/>
                </a:path>
              </a:pathLst>
            </a:custGeom>
            <a:solidFill>
              <a:schemeClr val="accent2"/>
            </a:solidFill>
            <a:ln w="76200" cap="rnd"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7"/>
            <p:cNvSpPr/>
            <p:nvPr/>
          </p:nvSpPr>
          <p:spPr>
            <a:xfrm>
              <a:off x="5391150" y="2282700"/>
              <a:ext cx="16675" cy="389600"/>
            </a:xfrm>
            <a:custGeom>
              <a:avLst/>
              <a:gdLst/>
              <a:ahLst/>
              <a:cxnLst/>
              <a:rect l="l" t="t" r="r" b="b"/>
              <a:pathLst>
                <a:path w="667" h="15584" extrusionOk="0">
                  <a:moveTo>
                    <a:pt x="300" y="0"/>
                  </a:moveTo>
                  <a:lnTo>
                    <a:pt x="284" y="3353"/>
                  </a:lnTo>
                  <a:lnTo>
                    <a:pt x="42" y="3104"/>
                  </a:lnTo>
                  <a:lnTo>
                    <a:pt x="1" y="3145"/>
                  </a:lnTo>
                  <a:lnTo>
                    <a:pt x="284" y="3428"/>
                  </a:lnTo>
                  <a:lnTo>
                    <a:pt x="267" y="7788"/>
                  </a:lnTo>
                  <a:lnTo>
                    <a:pt x="42" y="7563"/>
                  </a:lnTo>
                  <a:lnTo>
                    <a:pt x="1" y="7596"/>
                  </a:lnTo>
                  <a:lnTo>
                    <a:pt x="267" y="7863"/>
                  </a:lnTo>
                  <a:lnTo>
                    <a:pt x="250" y="12372"/>
                  </a:lnTo>
                  <a:lnTo>
                    <a:pt x="42" y="12156"/>
                  </a:lnTo>
                  <a:lnTo>
                    <a:pt x="1" y="12197"/>
                  </a:lnTo>
                  <a:lnTo>
                    <a:pt x="250" y="12447"/>
                  </a:lnTo>
                  <a:lnTo>
                    <a:pt x="242" y="15583"/>
                  </a:lnTo>
                  <a:lnTo>
                    <a:pt x="408" y="15583"/>
                  </a:lnTo>
                  <a:lnTo>
                    <a:pt x="392" y="12455"/>
                  </a:lnTo>
                  <a:lnTo>
                    <a:pt x="666" y="12181"/>
                  </a:lnTo>
                  <a:lnTo>
                    <a:pt x="625" y="12147"/>
                  </a:lnTo>
                  <a:lnTo>
                    <a:pt x="392" y="12380"/>
                  </a:lnTo>
                  <a:lnTo>
                    <a:pt x="375" y="7871"/>
                  </a:lnTo>
                  <a:lnTo>
                    <a:pt x="666" y="7588"/>
                  </a:lnTo>
                  <a:lnTo>
                    <a:pt x="625" y="7546"/>
                  </a:lnTo>
                  <a:lnTo>
                    <a:pt x="375" y="7796"/>
                  </a:lnTo>
                  <a:lnTo>
                    <a:pt x="358" y="3437"/>
                  </a:lnTo>
                  <a:lnTo>
                    <a:pt x="666" y="3129"/>
                  </a:lnTo>
                  <a:lnTo>
                    <a:pt x="625" y="3095"/>
                  </a:lnTo>
                  <a:lnTo>
                    <a:pt x="358" y="3362"/>
                  </a:lnTo>
                  <a:lnTo>
                    <a:pt x="3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7"/>
            <p:cNvSpPr/>
            <p:nvPr/>
          </p:nvSpPr>
          <p:spPr>
            <a:xfrm>
              <a:off x="5361625" y="2140850"/>
              <a:ext cx="76975" cy="158100"/>
            </a:xfrm>
            <a:custGeom>
              <a:avLst/>
              <a:gdLst/>
              <a:ahLst/>
              <a:cxnLst/>
              <a:rect l="l" t="t" r="r" b="b"/>
              <a:pathLst>
                <a:path w="3079" h="6324" extrusionOk="0">
                  <a:moveTo>
                    <a:pt x="1564" y="0"/>
                  </a:moveTo>
                  <a:cubicBezTo>
                    <a:pt x="616" y="791"/>
                    <a:pt x="17" y="1906"/>
                    <a:pt x="9" y="3137"/>
                  </a:cubicBezTo>
                  <a:cubicBezTo>
                    <a:pt x="0" y="4360"/>
                    <a:pt x="566" y="5533"/>
                    <a:pt x="1506" y="6323"/>
                  </a:cubicBezTo>
                  <a:cubicBezTo>
                    <a:pt x="2455" y="5550"/>
                    <a:pt x="3045" y="4393"/>
                    <a:pt x="3062" y="3162"/>
                  </a:cubicBezTo>
                  <a:cubicBezTo>
                    <a:pt x="3079" y="1939"/>
                    <a:pt x="2488" y="807"/>
                    <a:pt x="1564" y="0"/>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7"/>
            <p:cNvSpPr/>
            <p:nvPr/>
          </p:nvSpPr>
          <p:spPr>
            <a:xfrm>
              <a:off x="5369325" y="2150825"/>
              <a:ext cx="61375" cy="134800"/>
            </a:xfrm>
            <a:custGeom>
              <a:avLst/>
              <a:gdLst/>
              <a:ahLst/>
              <a:cxnLst/>
              <a:rect l="l" t="t" r="r" b="b"/>
              <a:pathLst>
                <a:path w="2455" h="5392" extrusionOk="0">
                  <a:moveTo>
                    <a:pt x="1223" y="1"/>
                  </a:moveTo>
                  <a:cubicBezTo>
                    <a:pt x="1215" y="450"/>
                    <a:pt x="1207" y="899"/>
                    <a:pt x="1198" y="1349"/>
                  </a:cubicBezTo>
                  <a:cubicBezTo>
                    <a:pt x="1198" y="1548"/>
                    <a:pt x="1198" y="1748"/>
                    <a:pt x="1190" y="1948"/>
                  </a:cubicBezTo>
                  <a:lnTo>
                    <a:pt x="375" y="1166"/>
                  </a:lnTo>
                  <a:lnTo>
                    <a:pt x="375" y="1166"/>
                  </a:lnTo>
                  <a:lnTo>
                    <a:pt x="1190" y="2022"/>
                  </a:lnTo>
                  <a:cubicBezTo>
                    <a:pt x="1190" y="2247"/>
                    <a:pt x="1190" y="2472"/>
                    <a:pt x="1190" y="2696"/>
                  </a:cubicBezTo>
                  <a:cubicBezTo>
                    <a:pt x="1182" y="2921"/>
                    <a:pt x="1182" y="3146"/>
                    <a:pt x="1182" y="3370"/>
                  </a:cubicBezTo>
                  <a:lnTo>
                    <a:pt x="125" y="2355"/>
                  </a:lnTo>
                  <a:lnTo>
                    <a:pt x="1190" y="3470"/>
                  </a:lnTo>
                  <a:cubicBezTo>
                    <a:pt x="1190" y="3661"/>
                    <a:pt x="1190" y="3853"/>
                    <a:pt x="1190" y="4044"/>
                  </a:cubicBezTo>
                  <a:cubicBezTo>
                    <a:pt x="1190" y="4260"/>
                    <a:pt x="1190" y="4485"/>
                    <a:pt x="1198" y="4701"/>
                  </a:cubicBezTo>
                  <a:lnTo>
                    <a:pt x="0" y="3553"/>
                  </a:lnTo>
                  <a:lnTo>
                    <a:pt x="1198" y="4810"/>
                  </a:lnTo>
                  <a:cubicBezTo>
                    <a:pt x="1198" y="5001"/>
                    <a:pt x="1207" y="5192"/>
                    <a:pt x="1215" y="5392"/>
                  </a:cubicBezTo>
                  <a:lnTo>
                    <a:pt x="1240" y="5392"/>
                  </a:lnTo>
                  <a:cubicBezTo>
                    <a:pt x="1248" y="5201"/>
                    <a:pt x="1248" y="5001"/>
                    <a:pt x="1256" y="4810"/>
                  </a:cubicBezTo>
                  <a:lnTo>
                    <a:pt x="2454" y="3553"/>
                  </a:lnTo>
                  <a:lnTo>
                    <a:pt x="2454" y="3545"/>
                  </a:lnTo>
                  <a:lnTo>
                    <a:pt x="1256" y="4701"/>
                  </a:lnTo>
                  <a:cubicBezTo>
                    <a:pt x="1256" y="4477"/>
                    <a:pt x="1265" y="4260"/>
                    <a:pt x="1265" y="4044"/>
                  </a:cubicBezTo>
                  <a:cubicBezTo>
                    <a:pt x="1265" y="3844"/>
                    <a:pt x="1265" y="3645"/>
                    <a:pt x="1265" y="3445"/>
                  </a:cubicBezTo>
                  <a:lnTo>
                    <a:pt x="2313" y="2355"/>
                  </a:lnTo>
                  <a:lnTo>
                    <a:pt x="1265" y="3354"/>
                  </a:lnTo>
                  <a:cubicBezTo>
                    <a:pt x="1265" y="3129"/>
                    <a:pt x="1265" y="2913"/>
                    <a:pt x="1265" y="2696"/>
                  </a:cubicBezTo>
                  <a:cubicBezTo>
                    <a:pt x="1265" y="2463"/>
                    <a:pt x="1265" y="2230"/>
                    <a:pt x="1265" y="2006"/>
                  </a:cubicBezTo>
                  <a:lnTo>
                    <a:pt x="2063" y="1157"/>
                  </a:lnTo>
                  <a:lnTo>
                    <a:pt x="2063" y="1157"/>
                  </a:lnTo>
                  <a:lnTo>
                    <a:pt x="1256" y="1923"/>
                  </a:lnTo>
                  <a:cubicBezTo>
                    <a:pt x="1256" y="1731"/>
                    <a:pt x="1256" y="1540"/>
                    <a:pt x="1256" y="1349"/>
                  </a:cubicBezTo>
                  <a:cubicBezTo>
                    <a:pt x="1248" y="899"/>
                    <a:pt x="1240" y="450"/>
                    <a:pt x="1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7"/>
            <p:cNvSpPr/>
            <p:nvPr/>
          </p:nvSpPr>
          <p:spPr>
            <a:xfrm>
              <a:off x="5301500" y="2275125"/>
              <a:ext cx="93425" cy="87800"/>
            </a:xfrm>
            <a:custGeom>
              <a:avLst/>
              <a:gdLst/>
              <a:ahLst/>
              <a:cxnLst/>
              <a:rect l="l" t="t" r="r" b="b"/>
              <a:pathLst>
                <a:path w="3737" h="3512" extrusionOk="0">
                  <a:moveTo>
                    <a:pt x="445" y="1"/>
                  </a:moveTo>
                  <a:cubicBezTo>
                    <a:pt x="317" y="1"/>
                    <a:pt x="188" y="7"/>
                    <a:pt x="59" y="21"/>
                  </a:cubicBezTo>
                  <a:cubicBezTo>
                    <a:pt x="1" y="986"/>
                    <a:pt x="317" y="1942"/>
                    <a:pt x="1016" y="2616"/>
                  </a:cubicBezTo>
                  <a:cubicBezTo>
                    <a:pt x="1630" y="3202"/>
                    <a:pt x="2452" y="3511"/>
                    <a:pt x="3290" y="3511"/>
                  </a:cubicBezTo>
                  <a:cubicBezTo>
                    <a:pt x="3417" y="3511"/>
                    <a:pt x="3543" y="3504"/>
                    <a:pt x="3670" y="3490"/>
                  </a:cubicBezTo>
                  <a:cubicBezTo>
                    <a:pt x="3736" y="2517"/>
                    <a:pt x="3395" y="1551"/>
                    <a:pt x="2697" y="878"/>
                  </a:cubicBezTo>
                  <a:cubicBezTo>
                    <a:pt x="2090" y="286"/>
                    <a:pt x="1284" y="1"/>
                    <a:pt x="445" y="1"/>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7"/>
            <p:cNvSpPr/>
            <p:nvPr/>
          </p:nvSpPr>
          <p:spPr>
            <a:xfrm>
              <a:off x="5309000" y="2280625"/>
              <a:ext cx="76575" cy="74900"/>
            </a:xfrm>
            <a:custGeom>
              <a:avLst/>
              <a:gdLst/>
              <a:ahLst/>
              <a:cxnLst/>
              <a:rect l="l" t="t" r="r" b="b"/>
              <a:pathLst>
                <a:path w="3063" h="2996" extrusionOk="0">
                  <a:moveTo>
                    <a:pt x="0" y="0"/>
                  </a:moveTo>
                  <a:lnTo>
                    <a:pt x="0" y="0"/>
                  </a:lnTo>
                  <a:cubicBezTo>
                    <a:pt x="250" y="258"/>
                    <a:pt x="500" y="508"/>
                    <a:pt x="749" y="757"/>
                  </a:cubicBezTo>
                  <a:cubicBezTo>
                    <a:pt x="857" y="874"/>
                    <a:pt x="966" y="982"/>
                    <a:pt x="1074" y="1090"/>
                  </a:cubicBezTo>
                  <a:lnTo>
                    <a:pt x="192" y="1115"/>
                  </a:lnTo>
                  <a:lnTo>
                    <a:pt x="1115" y="1132"/>
                  </a:lnTo>
                  <a:cubicBezTo>
                    <a:pt x="1240" y="1257"/>
                    <a:pt x="1373" y="1390"/>
                    <a:pt x="1506" y="1514"/>
                  </a:cubicBezTo>
                  <a:cubicBezTo>
                    <a:pt x="1623" y="1639"/>
                    <a:pt x="1748" y="1756"/>
                    <a:pt x="1872" y="1881"/>
                  </a:cubicBezTo>
                  <a:lnTo>
                    <a:pt x="724" y="1922"/>
                  </a:lnTo>
                  <a:lnTo>
                    <a:pt x="1931" y="1939"/>
                  </a:lnTo>
                  <a:lnTo>
                    <a:pt x="2263" y="2263"/>
                  </a:lnTo>
                  <a:cubicBezTo>
                    <a:pt x="2388" y="2380"/>
                    <a:pt x="2513" y="2505"/>
                    <a:pt x="2638" y="2621"/>
                  </a:cubicBezTo>
                  <a:lnTo>
                    <a:pt x="1323" y="2663"/>
                  </a:lnTo>
                  <a:lnTo>
                    <a:pt x="2704" y="2679"/>
                  </a:lnTo>
                  <a:cubicBezTo>
                    <a:pt x="2812" y="2787"/>
                    <a:pt x="2929" y="2896"/>
                    <a:pt x="3037" y="2995"/>
                  </a:cubicBezTo>
                  <a:lnTo>
                    <a:pt x="3054" y="2979"/>
                  </a:lnTo>
                  <a:lnTo>
                    <a:pt x="3062" y="2979"/>
                  </a:lnTo>
                  <a:cubicBezTo>
                    <a:pt x="2954" y="2871"/>
                    <a:pt x="2846" y="2762"/>
                    <a:pt x="2738" y="2646"/>
                  </a:cubicBezTo>
                  <a:lnTo>
                    <a:pt x="2696" y="1273"/>
                  </a:lnTo>
                  <a:lnTo>
                    <a:pt x="2679" y="2588"/>
                  </a:lnTo>
                  <a:cubicBezTo>
                    <a:pt x="2555" y="2463"/>
                    <a:pt x="2430" y="2338"/>
                    <a:pt x="2313" y="2222"/>
                  </a:cubicBezTo>
                  <a:cubicBezTo>
                    <a:pt x="2205" y="2113"/>
                    <a:pt x="2097" y="2005"/>
                    <a:pt x="1989" y="1905"/>
                  </a:cubicBezTo>
                  <a:lnTo>
                    <a:pt x="1947" y="682"/>
                  </a:lnTo>
                  <a:lnTo>
                    <a:pt x="1931" y="1847"/>
                  </a:lnTo>
                  <a:cubicBezTo>
                    <a:pt x="1806" y="1722"/>
                    <a:pt x="1673" y="1598"/>
                    <a:pt x="1548" y="1473"/>
                  </a:cubicBezTo>
                  <a:cubicBezTo>
                    <a:pt x="1423" y="1348"/>
                    <a:pt x="1290" y="1223"/>
                    <a:pt x="1165" y="1098"/>
                  </a:cubicBezTo>
                  <a:lnTo>
                    <a:pt x="1132" y="158"/>
                  </a:lnTo>
                  <a:lnTo>
                    <a:pt x="1124" y="1057"/>
                  </a:lnTo>
                  <a:cubicBezTo>
                    <a:pt x="1007" y="949"/>
                    <a:pt x="891" y="841"/>
                    <a:pt x="782" y="732"/>
                  </a:cubicBezTo>
                  <a:cubicBezTo>
                    <a:pt x="525" y="483"/>
                    <a:pt x="258" y="24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7"/>
            <p:cNvSpPr/>
            <p:nvPr/>
          </p:nvSpPr>
          <p:spPr>
            <a:xfrm>
              <a:off x="5301500" y="2386675"/>
              <a:ext cx="93425" cy="87725"/>
            </a:xfrm>
            <a:custGeom>
              <a:avLst/>
              <a:gdLst/>
              <a:ahLst/>
              <a:cxnLst/>
              <a:rect l="l" t="t" r="r" b="b"/>
              <a:pathLst>
                <a:path w="3737" h="3509" extrusionOk="0">
                  <a:moveTo>
                    <a:pt x="421" y="1"/>
                  </a:moveTo>
                  <a:cubicBezTo>
                    <a:pt x="301" y="1"/>
                    <a:pt x="180" y="7"/>
                    <a:pt x="59" y="18"/>
                  </a:cubicBezTo>
                  <a:cubicBezTo>
                    <a:pt x="1" y="991"/>
                    <a:pt x="317" y="1948"/>
                    <a:pt x="1016" y="2622"/>
                  </a:cubicBezTo>
                  <a:cubicBezTo>
                    <a:pt x="1630" y="3200"/>
                    <a:pt x="2452" y="3509"/>
                    <a:pt x="3290" y="3509"/>
                  </a:cubicBezTo>
                  <a:cubicBezTo>
                    <a:pt x="3416" y="3509"/>
                    <a:pt x="3543" y="3501"/>
                    <a:pt x="3670" y="3487"/>
                  </a:cubicBezTo>
                  <a:cubicBezTo>
                    <a:pt x="3736" y="2522"/>
                    <a:pt x="3395" y="1557"/>
                    <a:pt x="2697" y="875"/>
                  </a:cubicBezTo>
                  <a:cubicBezTo>
                    <a:pt x="2085" y="285"/>
                    <a:pt x="1268" y="1"/>
                    <a:pt x="421" y="1"/>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7"/>
            <p:cNvSpPr/>
            <p:nvPr/>
          </p:nvSpPr>
          <p:spPr>
            <a:xfrm>
              <a:off x="5309000" y="2392100"/>
              <a:ext cx="76575" cy="75125"/>
            </a:xfrm>
            <a:custGeom>
              <a:avLst/>
              <a:gdLst/>
              <a:ahLst/>
              <a:cxnLst/>
              <a:rect l="l" t="t" r="r" b="b"/>
              <a:pathLst>
                <a:path w="3063" h="3005" extrusionOk="0">
                  <a:moveTo>
                    <a:pt x="0" y="1"/>
                  </a:moveTo>
                  <a:lnTo>
                    <a:pt x="0" y="1"/>
                  </a:lnTo>
                  <a:cubicBezTo>
                    <a:pt x="250" y="259"/>
                    <a:pt x="500" y="516"/>
                    <a:pt x="749" y="766"/>
                  </a:cubicBezTo>
                  <a:cubicBezTo>
                    <a:pt x="857" y="874"/>
                    <a:pt x="966" y="982"/>
                    <a:pt x="1074" y="1091"/>
                  </a:cubicBezTo>
                  <a:lnTo>
                    <a:pt x="192" y="1124"/>
                  </a:lnTo>
                  <a:lnTo>
                    <a:pt x="1115" y="1132"/>
                  </a:lnTo>
                  <a:cubicBezTo>
                    <a:pt x="1240" y="1265"/>
                    <a:pt x="1373" y="1390"/>
                    <a:pt x="1506" y="1523"/>
                  </a:cubicBezTo>
                  <a:cubicBezTo>
                    <a:pt x="1623" y="1648"/>
                    <a:pt x="1748" y="1764"/>
                    <a:pt x="1872" y="1889"/>
                  </a:cubicBezTo>
                  <a:lnTo>
                    <a:pt x="724" y="1922"/>
                  </a:lnTo>
                  <a:lnTo>
                    <a:pt x="1931" y="1939"/>
                  </a:lnTo>
                  <a:lnTo>
                    <a:pt x="2263" y="2272"/>
                  </a:lnTo>
                  <a:cubicBezTo>
                    <a:pt x="2388" y="2388"/>
                    <a:pt x="2513" y="2505"/>
                    <a:pt x="2638" y="2630"/>
                  </a:cubicBezTo>
                  <a:lnTo>
                    <a:pt x="1323" y="2671"/>
                  </a:lnTo>
                  <a:lnTo>
                    <a:pt x="2704" y="2688"/>
                  </a:lnTo>
                  <a:cubicBezTo>
                    <a:pt x="2812" y="2788"/>
                    <a:pt x="2929" y="2896"/>
                    <a:pt x="3037" y="3004"/>
                  </a:cubicBezTo>
                  <a:lnTo>
                    <a:pt x="3054" y="2987"/>
                  </a:lnTo>
                  <a:lnTo>
                    <a:pt x="3062" y="2987"/>
                  </a:lnTo>
                  <a:cubicBezTo>
                    <a:pt x="2954" y="2871"/>
                    <a:pt x="2846" y="2763"/>
                    <a:pt x="2738" y="2655"/>
                  </a:cubicBezTo>
                  <a:lnTo>
                    <a:pt x="2696" y="1282"/>
                  </a:lnTo>
                  <a:lnTo>
                    <a:pt x="2679" y="2596"/>
                  </a:lnTo>
                  <a:cubicBezTo>
                    <a:pt x="2555" y="2472"/>
                    <a:pt x="2430" y="2347"/>
                    <a:pt x="2313" y="2222"/>
                  </a:cubicBezTo>
                  <a:cubicBezTo>
                    <a:pt x="2205" y="2122"/>
                    <a:pt x="2097" y="2014"/>
                    <a:pt x="1989" y="1906"/>
                  </a:cubicBezTo>
                  <a:lnTo>
                    <a:pt x="1947" y="691"/>
                  </a:lnTo>
                  <a:lnTo>
                    <a:pt x="1931" y="1848"/>
                  </a:lnTo>
                  <a:cubicBezTo>
                    <a:pt x="1806" y="1723"/>
                    <a:pt x="1673" y="1598"/>
                    <a:pt x="1548" y="1473"/>
                  </a:cubicBezTo>
                  <a:cubicBezTo>
                    <a:pt x="1423" y="1357"/>
                    <a:pt x="1290" y="1232"/>
                    <a:pt x="1165" y="1107"/>
                  </a:cubicBezTo>
                  <a:lnTo>
                    <a:pt x="1132" y="167"/>
                  </a:lnTo>
                  <a:lnTo>
                    <a:pt x="1124" y="1066"/>
                  </a:lnTo>
                  <a:cubicBezTo>
                    <a:pt x="1007" y="957"/>
                    <a:pt x="891" y="841"/>
                    <a:pt x="782" y="733"/>
                  </a:cubicBezTo>
                  <a:cubicBezTo>
                    <a:pt x="525" y="492"/>
                    <a:pt x="258" y="24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7"/>
            <p:cNvSpPr/>
            <p:nvPr/>
          </p:nvSpPr>
          <p:spPr>
            <a:xfrm>
              <a:off x="5301500" y="2501425"/>
              <a:ext cx="93425" cy="87725"/>
            </a:xfrm>
            <a:custGeom>
              <a:avLst/>
              <a:gdLst/>
              <a:ahLst/>
              <a:cxnLst/>
              <a:rect l="l" t="t" r="r" b="b"/>
              <a:pathLst>
                <a:path w="3737" h="3509" extrusionOk="0">
                  <a:moveTo>
                    <a:pt x="445" y="1"/>
                  </a:moveTo>
                  <a:cubicBezTo>
                    <a:pt x="317" y="1"/>
                    <a:pt x="188" y="7"/>
                    <a:pt x="59" y="20"/>
                  </a:cubicBezTo>
                  <a:cubicBezTo>
                    <a:pt x="1" y="986"/>
                    <a:pt x="317" y="1942"/>
                    <a:pt x="1016" y="2616"/>
                  </a:cubicBezTo>
                  <a:cubicBezTo>
                    <a:pt x="1636" y="3200"/>
                    <a:pt x="2467" y="3508"/>
                    <a:pt x="3312" y="3508"/>
                  </a:cubicBezTo>
                  <a:cubicBezTo>
                    <a:pt x="3432" y="3508"/>
                    <a:pt x="3551" y="3502"/>
                    <a:pt x="3670" y="3490"/>
                  </a:cubicBezTo>
                  <a:cubicBezTo>
                    <a:pt x="3736" y="2516"/>
                    <a:pt x="3395" y="1551"/>
                    <a:pt x="2697" y="877"/>
                  </a:cubicBezTo>
                  <a:cubicBezTo>
                    <a:pt x="2090" y="286"/>
                    <a:pt x="1284" y="1"/>
                    <a:pt x="445" y="1"/>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7"/>
            <p:cNvSpPr/>
            <p:nvPr/>
          </p:nvSpPr>
          <p:spPr>
            <a:xfrm>
              <a:off x="5309000" y="2506925"/>
              <a:ext cx="76575" cy="74900"/>
            </a:xfrm>
            <a:custGeom>
              <a:avLst/>
              <a:gdLst/>
              <a:ahLst/>
              <a:cxnLst/>
              <a:rect l="l" t="t" r="r" b="b"/>
              <a:pathLst>
                <a:path w="3063" h="2996" extrusionOk="0">
                  <a:moveTo>
                    <a:pt x="0" y="0"/>
                  </a:moveTo>
                  <a:lnTo>
                    <a:pt x="0" y="0"/>
                  </a:lnTo>
                  <a:cubicBezTo>
                    <a:pt x="250" y="258"/>
                    <a:pt x="500" y="508"/>
                    <a:pt x="749" y="757"/>
                  </a:cubicBezTo>
                  <a:cubicBezTo>
                    <a:pt x="857" y="865"/>
                    <a:pt x="966" y="974"/>
                    <a:pt x="1074" y="1082"/>
                  </a:cubicBezTo>
                  <a:lnTo>
                    <a:pt x="192" y="1115"/>
                  </a:lnTo>
                  <a:lnTo>
                    <a:pt x="1115" y="1132"/>
                  </a:lnTo>
                  <a:cubicBezTo>
                    <a:pt x="1240" y="1256"/>
                    <a:pt x="1373" y="1381"/>
                    <a:pt x="1506" y="1514"/>
                  </a:cubicBezTo>
                  <a:cubicBezTo>
                    <a:pt x="1623" y="1639"/>
                    <a:pt x="1748" y="1756"/>
                    <a:pt x="1872" y="1880"/>
                  </a:cubicBezTo>
                  <a:lnTo>
                    <a:pt x="724" y="1914"/>
                  </a:lnTo>
                  <a:lnTo>
                    <a:pt x="1931" y="1930"/>
                  </a:lnTo>
                  <a:lnTo>
                    <a:pt x="2263" y="2263"/>
                  </a:lnTo>
                  <a:cubicBezTo>
                    <a:pt x="2388" y="2380"/>
                    <a:pt x="2513" y="2504"/>
                    <a:pt x="2638" y="2621"/>
                  </a:cubicBezTo>
                  <a:lnTo>
                    <a:pt x="1323" y="2662"/>
                  </a:lnTo>
                  <a:lnTo>
                    <a:pt x="2704" y="2679"/>
                  </a:lnTo>
                  <a:cubicBezTo>
                    <a:pt x="2812" y="2787"/>
                    <a:pt x="2929" y="2887"/>
                    <a:pt x="3037" y="2995"/>
                  </a:cubicBezTo>
                  <a:lnTo>
                    <a:pt x="3054" y="2979"/>
                  </a:lnTo>
                  <a:lnTo>
                    <a:pt x="3062" y="2979"/>
                  </a:lnTo>
                  <a:cubicBezTo>
                    <a:pt x="2954" y="2870"/>
                    <a:pt x="2846" y="2762"/>
                    <a:pt x="2738" y="2646"/>
                  </a:cubicBezTo>
                  <a:lnTo>
                    <a:pt x="2696" y="1273"/>
                  </a:lnTo>
                  <a:lnTo>
                    <a:pt x="2679" y="2588"/>
                  </a:lnTo>
                  <a:cubicBezTo>
                    <a:pt x="2555" y="2463"/>
                    <a:pt x="2430" y="2338"/>
                    <a:pt x="2313" y="2221"/>
                  </a:cubicBezTo>
                  <a:cubicBezTo>
                    <a:pt x="2205" y="2113"/>
                    <a:pt x="2097" y="2005"/>
                    <a:pt x="1989" y="1905"/>
                  </a:cubicBezTo>
                  <a:lnTo>
                    <a:pt x="1947" y="682"/>
                  </a:lnTo>
                  <a:lnTo>
                    <a:pt x="1931" y="1847"/>
                  </a:lnTo>
                  <a:cubicBezTo>
                    <a:pt x="1806" y="1714"/>
                    <a:pt x="1673" y="1598"/>
                    <a:pt x="1548" y="1473"/>
                  </a:cubicBezTo>
                  <a:cubicBezTo>
                    <a:pt x="1423" y="1348"/>
                    <a:pt x="1290" y="1223"/>
                    <a:pt x="1165" y="1098"/>
                  </a:cubicBezTo>
                  <a:lnTo>
                    <a:pt x="1132" y="158"/>
                  </a:lnTo>
                  <a:lnTo>
                    <a:pt x="1124" y="1057"/>
                  </a:lnTo>
                  <a:cubicBezTo>
                    <a:pt x="1007" y="949"/>
                    <a:pt x="891" y="840"/>
                    <a:pt x="782" y="732"/>
                  </a:cubicBezTo>
                  <a:cubicBezTo>
                    <a:pt x="525" y="483"/>
                    <a:pt x="258" y="24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7"/>
            <p:cNvSpPr/>
            <p:nvPr/>
          </p:nvSpPr>
          <p:spPr>
            <a:xfrm>
              <a:off x="5403225" y="2275350"/>
              <a:ext cx="93400" cy="87725"/>
            </a:xfrm>
            <a:custGeom>
              <a:avLst/>
              <a:gdLst/>
              <a:ahLst/>
              <a:cxnLst/>
              <a:rect l="l" t="t" r="r" b="b"/>
              <a:pathLst>
                <a:path w="3736" h="3509" extrusionOk="0">
                  <a:moveTo>
                    <a:pt x="3294" y="0"/>
                  </a:moveTo>
                  <a:cubicBezTo>
                    <a:pt x="2459" y="0"/>
                    <a:pt x="1646" y="285"/>
                    <a:pt x="1040" y="877"/>
                  </a:cubicBezTo>
                  <a:cubicBezTo>
                    <a:pt x="341" y="1551"/>
                    <a:pt x="0" y="2516"/>
                    <a:pt x="67" y="3489"/>
                  </a:cubicBezTo>
                  <a:cubicBezTo>
                    <a:pt x="188" y="3502"/>
                    <a:pt x="309" y="3508"/>
                    <a:pt x="430" y="3508"/>
                  </a:cubicBezTo>
                  <a:cubicBezTo>
                    <a:pt x="1274" y="3508"/>
                    <a:pt x="2102" y="3205"/>
                    <a:pt x="2721" y="2616"/>
                  </a:cubicBezTo>
                  <a:cubicBezTo>
                    <a:pt x="3420" y="1942"/>
                    <a:pt x="3736" y="985"/>
                    <a:pt x="3678" y="20"/>
                  </a:cubicBezTo>
                  <a:cubicBezTo>
                    <a:pt x="3550" y="7"/>
                    <a:pt x="3422" y="0"/>
                    <a:pt x="3294" y="0"/>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7"/>
            <p:cNvSpPr/>
            <p:nvPr/>
          </p:nvSpPr>
          <p:spPr>
            <a:xfrm>
              <a:off x="5412775" y="2280825"/>
              <a:ext cx="76375" cy="74900"/>
            </a:xfrm>
            <a:custGeom>
              <a:avLst/>
              <a:gdLst/>
              <a:ahLst/>
              <a:cxnLst/>
              <a:rect l="l" t="t" r="r" b="b"/>
              <a:pathLst>
                <a:path w="3055" h="2996" extrusionOk="0">
                  <a:moveTo>
                    <a:pt x="3054" y="1"/>
                  </a:moveTo>
                  <a:lnTo>
                    <a:pt x="3054" y="1"/>
                  </a:lnTo>
                  <a:cubicBezTo>
                    <a:pt x="2796" y="242"/>
                    <a:pt x="2538" y="483"/>
                    <a:pt x="2281" y="733"/>
                  </a:cubicBezTo>
                  <a:cubicBezTo>
                    <a:pt x="2164" y="841"/>
                    <a:pt x="2048" y="949"/>
                    <a:pt x="1939" y="1057"/>
                  </a:cubicBezTo>
                  <a:lnTo>
                    <a:pt x="1923" y="159"/>
                  </a:lnTo>
                  <a:lnTo>
                    <a:pt x="1890" y="1099"/>
                  </a:lnTo>
                  <a:cubicBezTo>
                    <a:pt x="1765" y="1224"/>
                    <a:pt x="1640" y="1348"/>
                    <a:pt x="1507" y="1473"/>
                  </a:cubicBezTo>
                  <a:cubicBezTo>
                    <a:pt x="1382" y="1598"/>
                    <a:pt x="1249" y="1723"/>
                    <a:pt x="1124" y="1848"/>
                  </a:cubicBezTo>
                  <a:lnTo>
                    <a:pt x="1107" y="683"/>
                  </a:lnTo>
                  <a:lnTo>
                    <a:pt x="1066" y="1906"/>
                  </a:lnTo>
                  <a:cubicBezTo>
                    <a:pt x="958" y="2006"/>
                    <a:pt x="858" y="2114"/>
                    <a:pt x="750" y="2222"/>
                  </a:cubicBezTo>
                  <a:cubicBezTo>
                    <a:pt x="625" y="2347"/>
                    <a:pt x="500" y="2463"/>
                    <a:pt x="384" y="2588"/>
                  </a:cubicBezTo>
                  <a:lnTo>
                    <a:pt x="367" y="1274"/>
                  </a:lnTo>
                  <a:lnTo>
                    <a:pt x="317" y="2646"/>
                  </a:lnTo>
                  <a:cubicBezTo>
                    <a:pt x="209" y="2763"/>
                    <a:pt x="101" y="2871"/>
                    <a:pt x="1" y="2979"/>
                  </a:cubicBezTo>
                  <a:lnTo>
                    <a:pt x="18" y="2996"/>
                  </a:lnTo>
                  <a:cubicBezTo>
                    <a:pt x="126" y="2896"/>
                    <a:pt x="242" y="2788"/>
                    <a:pt x="350" y="2680"/>
                  </a:cubicBezTo>
                  <a:lnTo>
                    <a:pt x="1731" y="2663"/>
                  </a:lnTo>
                  <a:lnTo>
                    <a:pt x="417" y="2621"/>
                  </a:lnTo>
                  <a:cubicBezTo>
                    <a:pt x="542" y="2505"/>
                    <a:pt x="667" y="2380"/>
                    <a:pt x="791" y="2264"/>
                  </a:cubicBezTo>
                  <a:lnTo>
                    <a:pt x="1132" y="1939"/>
                  </a:lnTo>
                  <a:lnTo>
                    <a:pt x="2331" y="1922"/>
                  </a:lnTo>
                  <a:lnTo>
                    <a:pt x="1182" y="1881"/>
                  </a:lnTo>
                  <a:cubicBezTo>
                    <a:pt x="1307" y="1756"/>
                    <a:pt x="1432" y="1640"/>
                    <a:pt x="1557" y="1515"/>
                  </a:cubicBezTo>
                  <a:cubicBezTo>
                    <a:pt x="1682" y="1390"/>
                    <a:pt x="1815" y="1257"/>
                    <a:pt x="1939" y="1132"/>
                  </a:cubicBezTo>
                  <a:lnTo>
                    <a:pt x="2863" y="1115"/>
                  </a:lnTo>
                  <a:lnTo>
                    <a:pt x="1981" y="1090"/>
                  </a:lnTo>
                  <a:cubicBezTo>
                    <a:pt x="2089" y="982"/>
                    <a:pt x="2206" y="874"/>
                    <a:pt x="2306" y="758"/>
                  </a:cubicBezTo>
                  <a:cubicBezTo>
                    <a:pt x="2563" y="508"/>
                    <a:pt x="2813" y="259"/>
                    <a:pt x="30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7"/>
            <p:cNvSpPr/>
            <p:nvPr/>
          </p:nvSpPr>
          <p:spPr>
            <a:xfrm>
              <a:off x="5403225" y="2386900"/>
              <a:ext cx="93400" cy="87700"/>
            </a:xfrm>
            <a:custGeom>
              <a:avLst/>
              <a:gdLst/>
              <a:ahLst/>
              <a:cxnLst/>
              <a:rect l="l" t="t" r="r" b="b"/>
              <a:pathLst>
                <a:path w="3736" h="3508" extrusionOk="0">
                  <a:moveTo>
                    <a:pt x="3318" y="0"/>
                  </a:moveTo>
                  <a:cubicBezTo>
                    <a:pt x="2475" y="0"/>
                    <a:pt x="1652" y="284"/>
                    <a:pt x="1040" y="874"/>
                  </a:cubicBezTo>
                  <a:cubicBezTo>
                    <a:pt x="341" y="1556"/>
                    <a:pt x="0" y="2522"/>
                    <a:pt x="67" y="3487"/>
                  </a:cubicBezTo>
                  <a:cubicBezTo>
                    <a:pt x="193" y="3501"/>
                    <a:pt x="320" y="3508"/>
                    <a:pt x="447" y="3508"/>
                  </a:cubicBezTo>
                  <a:cubicBezTo>
                    <a:pt x="1285" y="3508"/>
                    <a:pt x="2106" y="3200"/>
                    <a:pt x="2721" y="2621"/>
                  </a:cubicBezTo>
                  <a:cubicBezTo>
                    <a:pt x="3420" y="1947"/>
                    <a:pt x="3736" y="991"/>
                    <a:pt x="3678" y="17"/>
                  </a:cubicBezTo>
                  <a:cubicBezTo>
                    <a:pt x="3558" y="6"/>
                    <a:pt x="3438" y="0"/>
                    <a:pt x="3318" y="0"/>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7"/>
            <p:cNvSpPr/>
            <p:nvPr/>
          </p:nvSpPr>
          <p:spPr>
            <a:xfrm>
              <a:off x="5412775" y="2392300"/>
              <a:ext cx="76375" cy="75125"/>
            </a:xfrm>
            <a:custGeom>
              <a:avLst/>
              <a:gdLst/>
              <a:ahLst/>
              <a:cxnLst/>
              <a:rect l="l" t="t" r="r" b="b"/>
              <a:pathLst>
                <a:path w="3055" h="3005" extrusionOk="0">
                  <a:moveTo>
                    <a:pt x="3054" y="1"/>
                  </a:moveTo>
                  <a:lnTo>
                    <a:pt x="3054" y="1"/>
                  </a:lnTo>
                  <a:cubicBezTo>
                    <a:pt x="2796" y="242"/>
                    <a:pt x="2538" y="492"/>
                    <a:pt x="2281" y="733"/>
                  </a:cubicBezTo>
                  <a:cubicBezTo>
                    <a:pt x="2164" y="841"/>
                    <a:pt x="2048" y="958"/>
                    <a:pt x="1939" y="1066"/>
                  </a:cubicBezTo>
                  <a:lnTo>
                    <a:pt x="1923" y="167"/>
                  </a:lnTo>
                  <a:lnTo>
                    <a:pt x="1890" y="1107"/>
                  </a:lnTo>
                  <a:cubicBezTo>
                    <a:pt x="1765" y="1232"/>
                    <a:pt x="1640" y="1357"/>
                    <a:pt x="1507" y="1474"/>
                  </a:cubicBezTo>
                  <a:cubicBezTo>
                    <a:pt x="1382" y="1598"/>
                    <a:pt x="1249" y="1723"/>
                    <a:pt x="1124" y="1848"/>
                  </a:cubicBezTo>
                  <a:lnTo>
                    <a:pt x="1107" y="692"/>
                  </a:lnTo>
                  <a:lnTo>
                    <a:pt x="1066" y="1906"/>
                  </a:lnTo>
                  <a:cubicBezTo>
                    <a:pt x="958" y="2014"/>
                    <a:pt x="858" y="2122"/>
                    <a:pt x="750" y="2222"/>
                  </a:cubicBezTo>
                  <a:cubicBezTo>
                    <a:pt x="625" y="2347"/>
                    <a:pt x="500" y="2472"/>
                    <a:pt x="384" y="2597"/>
                  </a:cubicBezTo>
                  <a:lnTo>
                    <a:pt x="367" y="1282"/>
                  </a:lnTo>
                  <a:lnTo>
                    <a:pt x="317" y="2655"/>
                  </a:lnTo>
                  <a:cubicBezTo>
                    <a:pt x="209" y="2763"/>
                    <a:pt x="101" y="2880"/>
                    <a:pt x="1" y="2988"/>
                  </a:cubicBezTo>
                  <a:lnTo>
                    <a:pt x="18" y="3004"/>
                  </a:lnTo>
                  <a:cubicBezTo>
                    <a:pt x="126" y="2896"/>
                    <a:pt x="242" y="2788"/>
                    <a:pt x="350" y="2688"/>
                  </a:cubicBezTo>
                  <a:lnTo>
                    <a:pt x="1731" y="2672"/>
                  </a:lnTo>
                  <a:lnTo>
                    <a:pt x="417" y="2630"/>
                  </a:lnTo>
                  <a:cubicBezTo>
                    <a:pt x="542" y="2505"/>
                    <a:pt x="667" y="2389"/>
                    <a:pt x="791" y="2272"/>
                  </a:cubicBezTo>
                  <a:lnTo>
                    <a:pt x="1132" y="1939"/>
                  </a:lnTo>
                  <a:lnTo>
                    <a:pt x="2331" y="1923"/>
                  </a:lnTo>
                  <a:lnTo>
                    <a:pt x="1182" y="1890"/>
                  </a:lnTo>
                  <a:cubicBezTo>
                    <a:pt x="1307" y="1765"/>
                    <a:pt x="1432" y="1648"/>
                    <a:pt x="1557" y="1523"/>
                  </a:cubicBezTo>
                  <a:cubicBezTo>
                    <a:pt x="1682" y="1390"/>
                    <a:pt x="1815" y="1266"/>
                    <a:pt x="1939" y="1132"/>
                  </a:cubicBezTo>
                  <a:lnTo>
                    <a:pt x="2863" y="1124"/>
                  </a:lnTo>
                  <a:lnTo>
                    <a:pt x="1981" y="1091"/>
                  </a:lnTo>
                  <a:cubicBezTo>
                    <a:pt x="2089" y="983"/>
                    <a:pt x="2206" y="875"/>
                    <a:pt x="2306" y="766"/>
                  </a:cubicBezTo>
                  <a:cubicBezTo>
                    <a:pt x="2563" y="517"/>
                    <a:pt x="2813" y="259"/>
                    <a:pt x="30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7"/>
            <p:cNvSpPr/>
            <p:nvPr/>
          </p:nvSpPr>
          <p:spPr>
            <a:xfrm>
              <a:off x="5403225" y="2501500"/>
              <a:ext cx="93400" cy="87850"/>
            </a:xfrm>
            <a:custGeom>
              <a:avLst/>
              <a:gdLst/>
              <a:ahLst/>
              <a:cxnLst/>
              <a:rect l="l" t="t" r="r" b="b"/>
              <a:pathLst>
                <a:path w="3736" h="3514" extrusionOk="0">
                  <a:moveTo>
                    <a:pt x="3318" y="0"/>
                  </a:moveTo>
                  <a:cubicBezTo>
                    <a:pt x="2475" y="0"/>
                    <a:pt x="1652" y="285"/>
                    <a:pt x="1040" y="883"/>
                  </a:cubicBezTo>
                  <a:cubicBezTo>
                    <a:pt x="341" y="1557"/>
                    <a:pt x="0" y="2522"/>
                    <a:pt x="67" y="3495"/>
                  </a:cubicBezTo>
                  <a:cubicBezTo>
                    <a:pt x="186" y="3507"/>
                    <a:pt x="305" y="3514"/>
                    <a:pt x="424" y="3514"/>
                  </a:cubicBezTo>
                  <a:cubicBezTo>
                    <a:pt x="1270" y="3514"/>
                    <a:pt x="2101" y="3205"/>
                    <a:pt x="2721" y="2622"/>
                  </a:cubicBezTo>
                  <a:cubicBezTo>
                    <a:pt x="3420" y="1948"/>
                    <a:pt x="3736" y="991"/>
                    <a:pt x="3678" y="17"/>
                  </a:cubicBezTo>
                  <a:cubicBezTo>
                    <a:pt x="3558" y="6"/>
                    <a:pt x="3438" y="0"/>
                    <a:pt x="3318" y="0"/>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7"/>
            <p:cNvSpPr/>
            <p:nvPr/>
          </p:nvSpPr>
          <p:spPr>
            <a:xfrm>
              <a:off x="5412775" y="2507125"/>
              <a:ext cx="76375" cy="74900"/>
            </a:xfrm>
            <a:custGeom>
              <a:avLst/>
              <a:gdLst/>
              <a:ahLst/>
              <a:cxnLst/>
              <a:rect l="l" t="t" r="r" b="b"/>
              <a:pathLst>
                <a:path w="3055" h="2996" extrusionOk="0">
                  <a:moveTo>
                    <a:pt x="3054" y="0"/>
                  </a:moveTo>
                  <a:cubicBezTo>
                    <a:pt x="2796" y="242"/>
                    <a:pt x="2538" y="483"/>
                    <a:pt x="2281" y="733"/>
                  </a:cubicBezTo>
                  <a:cubicBezTo>
                    <a:pt x="2164" y="841"/>
                    <a:pt x="2048" y="949"/>
                    <a:pt x="1939" y="1057"/>
                  </a:cubicBezTo>
                  <a:lnTo>
                    <a:pt x="1923" y="159"/>
                  </a:lnTo>
                  <a:lnTo>
                    <a:pt x="1890" y="1099"/>
                  </a:lnTo>
                  <a:cubicBezTo>
                    <a:pt x="1765" y="1223"/>
                    <a:pt x="1640" y="1348"/>
                    <a:pt x="1507" y="1473"/>
                  </a:cubicBezTo>
                  <a:cubicBezTo>
                    <a:pt x="1382" y="1598"/>
                    <a:pt x="1249" y="1714"/>
                    <a:pt x="1124" y="1847"/>
                  </a:cubicBezTo>
                  <a:lnTo>
                    <a:pt x="1107" y="683"/>
                  </a:lnTo>
                  <a:lnTo>
                    <a:pt x="1066" y="1906"/>
                  </a:lnTo>
                  <a:cubicBezTo>
                    <a:pt x="958" y="2005"/>
                    <a:pt x="858" y="2114"/>
                    <a:pt x="750" y="2222"/>
                  </a:cubicBezTo>
                  <a:cubicBezTo>
                    <a:pt x="625" y="2338"/>
                    <a:pt x="500" y="2463"/>
                    <a:pt x="384" y="2588"/>
                  </a:cubicBezTo>
                  <a:lnTo>
                    <a:pt x="367" y="1273"/>
                  </a:lnTo>
                  <a:lnTo>
                    <a:pt x="317" y="2646"/>
                  </a:lnTo>
                  <a:cubicBezTo>
                    <a:pt x="209" y="2763"/>
                    <a:pt x="101" y="2871"/>
                    <a:pt x="1" y="2979"/>
                  </a:cubicBezTo>
                  <a:lnTo>
                    <a:pt x="18" y="2996"/>
                  </a:lnTo>
                  <a:cubicBezTo>
                    <a:pt x="126" y="2887"/>
                    <a:pt x="242" y="2788"/>
                    <a:pt x="350" y="2679"/>
                  </a:cubicBezTo>
                  <a:lnTo>
                    <a:pt x="1731" y="2663"/>
                  </a:lnTo>
                  <a:lnTo>
                    <a:pt x="417" y="2621"/>
                  </a:lnTo>
                  <a:cubicBezTo>
                    <a:pt x="542" y="2505"/>
                    <a:pt x="667" y="2380"/>
                    <a:pt x="791" y="2263"/>
                  </a:cubicBezTo>
                  <a:lnTo>
                    <a:pt x="1132" y="1931"/>
                  </a:lnTo>
                  <a:lnTo>
                    <a:pt x="2331" y="1914"/>
                  </a:lnTo>
                  <a:lnTo>
                    <a:pt x="1182" y="1881"/>
                  </a:lnTo>
                  <a:cubicBezTo>
                    <a:pt x="1307" y="1756"/>
                    <a:pt x="1432" y="1639"/>
                    <a:pt x="1557" y="1515"/>
                  </a:cubicBezTo>
                  <a:cubicBezTo>
                    <a:pt x="1682" y="1382"/>
                    <a:pt x="1815" y="1257"/>
                    <a:pt x="1939" y="1132"/>
                  </a:cubicBezTo>
                  <a:lnTo>
                    <a:pt x="2863" y="1115"/>
                  </a:lnTo>
                  <a:lnTo>
                    <a:pt x="1981" y="1082"/>
                  </a:lnTo>
                  <a:cubicBezTo>
                    <a:pt x="2089" y="974"/>
                    <a:pt x="2206" y="866"/>
                    <a:pt x="2306" y="758"/>
                  </a:cubicBezTo>
                  <a:cubicBezTo>
                    <a:pt x="2563" y="508"/>
                    <a:pt x="2813" y="258"/>
                    <a:pt x="3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 xmlns:a16="http://schemas.microsoft.com/office/drawing/2014/main" id="{E5144C14-8AE0-5A9B-A7DE-1F97E20D8F97}"/>
              </a:ext>
            </a:extLst>
          </p:cNvPr>
          <p:cNvSpPr txBox="1"/>
          <p:nvPr/>
        </p:nvSpPr>
        <p:spPr>
          <a:xfrm>
            <a:off x="2188838" y="2135650"/>
            <a:ext cx="6419172" cy="2217082"/>
          </a:xfrm>
          <a:prstGeom prst="rect">
            <a:avLst/>
          </a:prstGeom>
          <a:noFill/>
        </p:spPr>
        <p:txBody>
          <a:bodyPr wrap="square">
            <a:spAutoFit/>
          </a:bodyPr>
          <a:lstStyle/>
          <a:p>
            <a:pPr lvl="0" algn="ctr">
              <a:lnSpc>
                <a:spcPct val="150000"/>
              </a:lnSpc>
            </a:pPr>
            <a:r>
              <a:rPr lang="vi-VN" sz="32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QUÁ TRÌNH TRAO ĐỔI CHẤT, CHUYỂN HÓA NĂNG LƯỢNG Ở CẤP TẾ BÀO VÀ CẤP CƠ THỂ</a:t>
            </a:r>
            <a:endParaRPr lang="en-US" sz="3200" b="1">
              <a:solidFill>
                <a:schemeClr val="tx2">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6" name="Group 5">
            <a:extLst>
              <a:ext uri="{FF2B5EF4-FFF2-40B4-BE49-F238E27FC236}">
                <a16:creationId xmlns="" xmlns:a16="http://schemas.microsoft.com/office/drawing/2014/main" id="{434E5C9B-E5F0-36D9-8BB8-968B33711B4E}"/>
              </a:ext>
            </a:extLst>
          </p:cNvPr>
          <p:cNvGrpSpPr/>
          <p:nvPr/>
        </p:nvGrpSpPr>
        <p:grpSpPr>
          <a:xfrm>
            <a:off x="3823624" y="928954"/>
            <a:ext cx="3149600" cy="1181100"/>
            <a:chOff x="3020848" y="1447800"/>
            <a:chExt cx="6299200" cy="2362200"/>
          </a:xfrm>
        </p:grpSpPr>
        <p:pic>
          <p:nvPicPr>
            <p:cNvPr id="7" name="Picture 5">
              <a:extLst>
                <a:ext uri="{FF2B5EF4-FFF2-40B4-BE49-F238E27FC236}">
                  <a16:creationId xmlns="" xmlns:a16="http://schemas.microsoft.com/office/drawing/2014/main" id="{8E737694-D0C1-585F-C767-AA564B4A82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020848" y="1447800"/>
              <a:ext cx="6299200" cy="2362200"/>
            </a:xfrm>
            <a:prstGeom prst="rect">
              <a:avLst/>
            </a:prstGeom>
          </p:spPr>
        </p:pic>
        <p:sp>
          <p:nvSpPr>
            <p:cNvPr id="8" name="TextBox 7">
              <a:extLst>
                <a:ext uri="{FF2B5EF4-FFF2-40B4-BE49-F238E27FC236}">
                  <a16:creationId xmlns="" xmlns:a16="http://schemas.microsoft.com/office/drawing/2014/main" id="{3C298644-0E43-8C1F-CCE1-C55B013FA275}"/>
                </a:ext>
              </a:extLst>
            </p:cNvPr>
            <p:cNvSpPr txBox="1"/>
            <p:nvPr/>
          </p:nvSpPr>
          <p:spPr>
            <a:xfrm>
              <a:off x="3666772" y="1807146"/>
              <a:ext cx="5054252" cy="1335366"/>
            </a:xfrm>
            <a:prstGeom prst="rect">
              <a:avLst/>
            </a:prstGeom>
          </p:spPr>
          <p:txBody>
            <a:bodyPr lIns="0" tIns="0" rIns="0" bIns="0" rtlCol="0" anchor="t">
              <a:spAutoFit/>
            </a:bodyPr>
            <a:lstStyle/>
            <a:p>
              <a:pPr algn="ctr" defTabSz="457200">
                <a:lnSpc>
                  <a:spcPct val="150000"/>
                </a:lnSpc>
                <a:buClrTx/>
                <a:defRPr/>
              </a:pPr>
              <a:r>
                <a:rPr lang="en-US" sz="3200" b="1" kern="1200">
                  <a:solidFill>
                    <a:prstClr val="white"/>
                  </a:solidFill>
                  <a:latin typeface="Arial" panose="020B0604020202020204" pitchFamily="34" charset="0"/>
                  <a:ea typeface="+mn-ea"/>
                  <a:cs typeface="Arial" panose="020B0604020202020204" pitchFamily="34" charset="0"/>
                </a:rPr>
                <a:t>PHẦN II</a:t>
              </a:r>
              <a:endParaRPr lang="en-US" sz="3200" b="1" kern="1200" dirty="0">
                <a:solidFill>
                  <a:prstClr val="white"/>
                </a:solidFill>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848023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2E2"/>
        </a:solidFill>
        <a:effectLst/>
      </p:bgPr>
    </p:bg>
    <p:spTree>
      <p:nvGrpSpPr>
        <p:cNvPr id="1" name="Shape 418"/>
        <p:cNvGrpSpPr/>
        <p:nvPr/>
      </p:nvGrpSpPr>
      <p:grpSpPr>
        <a:xfrm>
          <a:off x="0" y="0"/>
          <a:ext cx="0" cy="0"/>
          <a:chOff x="0" y="0"/>
          <a:chExt cx="0" cy="0"/>
        </a:xfrm>
      </p:grpSpPr>
      <p:sp>
        <p:nvSpPr>
          <p:cNvPr id="2" name="Arrow: Pentagon 1">
            <a:extLst>
              <a:ext uri="{FF2B5EF4-FFF2-40B4-BE49-F238E27FC236}">
                <a16:creationId xmlns="" xmlns:a16="http://schemas.microsoft.com/office/drawing/2014/main" id="{A19BB442-D617-0CEB-D8B6-75F7651AFD67}"/>
              </a:ext>
            </a:extLst>
          </p:cNvPr>
          <p:cNvSpPr/>
          <p:nvPr/>
        </p:nvSpPr>
        <p:spPr>
          <a:xfrm>
            <a:off x="0" y="594360"/>
            <a:ext cx="3627120" cy="663048"/>
          </a:xfrm>
          <a:prstGeom prst="homePlate">
            <a:avLst/>
          </a:prstGeom>
          <a:solidFill>
            <a:schemeClr val="accent5">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r>
              <a:rPr lang="en-US" sz="2500" b="1">
                <a:solidFill>
                  <a:schemeClr val="accent2"/>
                </a:solidFill>
                <a:latin typeface="Arial"/>
              </a:rPr>
              <a:t>HOẠT ĐỘNG NHÓM</a:t>
            </a:r>
          </a:p>
        </p:txBody>
      </p:sp>
      <p:sp>
        <p:nvSpPr>
          <p:cNvPr id="3" name="Rounded Rectangular Callout 10">
            <a:extLst>
              <a:ext uri="{FF2B5EF4-FFF2-40B4-BE49-F238E27FC236}">
                <a16:creationId xmlns="" xmlns:a16="http://schemas.microsoft.com/office/drawing/2014/main" id="{0583D670-4FB4-A303-88BC-790E38AD9872}"/>
              </a:ext>
            </a:extLst>
          </p:cNvPr>
          <p:cNvSpPr/>
          <p:nvPr/>
        </p:nvSpPr>
        <p:spPr>
          <a:xfrm>
            <a:off x="4138450" y="390203"/>
            <a:ext cx="4745734" cy="1909592"/>
          </a:xfrm>
          <a:prstGeom prst="wedgeRoundRectCallout">
            <a:avLst>
              <a:gd name="adj1" fmla="val -71135"/>
              <a:gd name="adj2" fmla="val 50299"/>
              <a:gd name="adj3" fmla="val 16667"/>
            </a:avLst>
          </a:prstGeom>
          <a:solidFill>
            <a:schemeClr val="accent4">
              <a:lumMod val="40000"/>
              <a:lumOff val="60000"/>
            </a:schemeClr>
          </a:solidFill>
          <a:ln w="19050">
            <a:solidFill>
              <a:schemeClr val="accent4">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lnSpc>
                <a:spcPct val="150000"/>
              </a:lnSpc>
            </a:pPr>
            <a:r>
              <a:rPr lang="en-US" sz="2000">
                <a:solidFill>
                  <a:schemeClr val="tx1">
                    <a:lumMod val="50000"/>
                  </a:schemeClr>
                </a:solidFill>
                <a:latin typeface="Arial"/>
              </a:rPr>
              <a:t>Hãy phân tích mối quan hệ giữa trao đổi chất và chuyển hóa năng lượng ở cấp tế bào và cấp cơ thể.</a:t>
            </a:r>
            <a:endParaRPr lang="en-US" sz="2000" dirty="0">
              <a:solidFill>
                <a:schemeClr val="tx1">
                  <a:lumMod val="50000"/>
                </a:schemeClr>
              </a:solidFill>
              <a:latin typeface="Arial" panose="020B0604020202020204" pitchFamily="34" charset="0"/>
              <a:cs typeface="Arial" panose="020B0604020202020204" pitchFamily="34" charset="0"/>
            </a:endParaRPr>
          </a:p>
        </p:txBody>
      </p:sp>
      <p:pic>
        <p:nvPicPr>
          <p:cNvPr id="4" name="Picture 21">
            <a:extLst>
              <a:ext uri="{FF2B5EF4-FFF2-40B4-BE49-F238E27FC236}">
                <a16:creationId xmlns="" xmlns:a16="http://schemas.microsoft.com/office/drawing/2014/main" id="{025A93F7-51E8-89FE-57A9-A2B23F8FF170}"/>
              </a:ext>
            </a:extLst>
          </p:cNvPr>
          <p:cNvPicPr>
            <a:picLocks noChangeAspect="1"/>
          </p:cNvPicPr>
          <p:nvPr/>
        </p:nvPicPr>
        <p:blipFill>
          <a:blip r:embed="rId3"/>
          <a:srcRect/>
          <a:stretch>
            <a:fillRect/>
          </a:stretch>
        </p:blipFill>
        <p:spPr>
          <a:xfrm>
            <a:off x="0" y="1811830"/>
            <a:ext cx="3817555" cy="2495727"/>
          </a:xfrm>
          <a:prstGeom prst="rect">
            <a:avLst/>
          </a:prstGeom>
        </p:spPr>
      </p:pic>
      <p:pic>
        <p:nvPicPr>
          <p:cNvPr id="7" name="Picture 6" descr="A diagram of a diagram&#10;&#10;Description automatically generated with medium confidence">
            <a:extLst>
              <a:ext uri="{FF2B5EF4-FFF2-40B4-BE49-F238E27FC236}">
                <a16:creationId xmlns="" xmlns:a16="http://schemas.microsoft.com/office/drawing/2014/main" id="{8461AE19-B5DE-9F3E-7AFA-16180D8BDB70}"/>
              </a:ext>
            </a:extLst>
          </p:cNvPr>
          <p:cNvPicPr>
            <a:picLocks noChangeAspect="1"/>
          </p:cNvPicPr>
          <p:nvPr/>
        </p:nvPicPr>
        <p:blipFill>
          <a:blip r:embed="rId4"/>
          <a:stretch>
            <a:fillRect/>
          </a:stretch>
        </p:blipFill>
        <p:spPr>
          <a:xfrm>
            <a:off x="3893819" y="2429050"/>
            <a:ext cx="4990365" cy="241909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par>
                          <p:cTn id="18" fill="hold">
                            <p:stCondLst>
                              <p:cond delay="500"/>
                            </p:stCondLst>
                            <p:childTnLst>
                              <p:par>
                                <p:cTn id="19" presetID="6" presetClass="entr" presetSubtype="16"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2E2"/>
        </a:solidFill>
        <a:effectLst/>
      </p:bgPr>
    </p:bg>
    <p:spTree>
      <p:nvGrpSpPr>
        <p:cNvPr id="1" name="Shape 449"/>
        <p:cNvGrpSpPr/>
        <p:nvPr/>
      </p:nvGrpSpPr>
      <p:grpSpPr>
        <a:xfrm>
          <a:off x="0" y="0"/>
          <a:ext cx="0" cy="0"/>
          <a:chOff x="0" y="0"/>
          <a:chExt cx="0" cy="0"/>
        </a:xfrm>
      </p:grpSpPr>
      <p:sp>
        <p:nvSpPr>
          <p:cNvPr id="4" name="TextBox 3">
            <a:extLst>
              <a:ext uri="{FF2B5EF4-FFF2-40B4-BE49-F238E27FC236}">
                <a16:creationId xmlns="" xmlns:a16="http://schemas.microsoft.com/office/drawing/2014/main" id="{A121BFDF-828A-9F3F-66D0-BD6B040447CD}"/>
              </a:ext>
            </a:extLst>
          </p:cNvPr>
          <p:cNvSpPr txBox="1"/>
          <p:nvPr/>
        </p:nvSpPr>
        <p:spPr>
          <a:xfrm>
            <a:off x="1031627" y="320040"/>
            <a:ext cx="7080746" cy="958660"/>
          </a:xfrm>
          <a:prstGeom prst="rect">
            <a:avLst/>
          </a:prstGeom>
          <a:noFill/>
        </p:spPr>
        <p:txBody>
          <a:bodyPr wrap="square">
            <a:spAutoFit/>
          </a:bodyPr>
          <a:lstStyle/>
          <a:p>
            <a:pPr algn="ctr" defTabSz="457200">
              <a:lnSpc>
                <a:spcPct val="150000"/>
              </a:lnSpc>
            </a:pPr>
            <a:r>
              <a:rPr lang="en-US" sz="2000">
                <a:ea typeface="Calibri" panose="020F0502020204030204" pitchFamily="34" charset="0"/>
                <a:cs typeface="Times New Roman" panose="02020603050405020304" pitchFamily="18" charset="0"/>
              </a:rPr>
              <a:t>Quá trình trao đổi chất và chuyển hóa năng lượng ở cơ thể và tế bào liên hệ mật thi</a:t>
            </a:r>
            <a:r>
              <a:rPr lang="vi-VN" sz="2000">
                <a:latin typeface="Arial" panose="020B0604020202020204" pitchFamily="34" charset="0"/>
                <a:ea typeface="Calibri" panose="020F0502020204030204" pitchFamily="34" charset="0"/>
                <a:cs typeface="Times New Roman" panose="02020603050405020304" pitchFamily="18" charset="0"/>
              </a:rPr>
              <a:t>ết với nhau thông qua 3 giai đoạn:</a:t>
            </a:r>
            <a:endParaRPr lang="en-US" sz="2000">
              <a:ea typeface="Calibri" panose="020F0502020204030204" pitchFamily="34" charset="0"/>
              <a:cs typeface="Times New Roman" panose="02020603050405020304" pitchFamily="18" charset="0"/>
            </a:endParaRPr>
          </a:p>
        </p:txBody>
      </p:sp>
      <p:grpSp>
        <p:nvGrpSpPr>
          <p:cNvPr id="9" name="Group 8">
            <a:extLst>
              <a:ext uri="{FF2B5EF4-FFF2-40B4-BE49-F238E27FC236}">
                <a16:creationId xmlns="" xmlns:a16="http://schemas.microsoft.com/office/drawing/2014/main" id="{456D4A9F-F5B4-F0E7-08B4-A00B4D09952A}"/>
              </a:ext>
            </a:extLst>
          </p:cNvPr>
          <p:cNvGrpSpPr/>
          <p:nvPr/>
        </p:nvGrpSpPr>
        <p:grpSpPr>
          <a:xfrm>
            <a:off x="299517" y="1374983"/>
            <a:ext cx="2689859" cy="3448476"/>
            <a:chOff x="299517" y="1374983"/>
            <a:chExt cx="2689859" cy="3448476"/>
          </a:xfrm>
        </p:grpSpPr>
        <p:sp>
          <p:nvSpPr>
            <p:cNvPr id="6" name="Rounded Rectangular Callout 10">
              <a:extLst>
                <a:ext uri="{FF2B5EF4-FFF2-40B4-BE49-F238E27FC236}">
                  <a16:creationId xmlns="" xmlns:a16="http://schemas.microsoft.com/office/drawing/2014/main" id="{617DB0FB-0EC4-F598-6EE1-9CC6E1147B36}"/>
                </a:ext>
              </a:extLst>
            </p:cNvPr>
            <p:cNvSpPr/>
            <p:nvPr/>
          </p:nvSpPr>
          <p:spPr>
            <a:xfrm>
              <a:off x="299517" y="1769695"/>
              <a:ext cx="2689859" cy="3053764"/>
            </a:xfrm>
            <a:prstGeom prst="roundRect">
              <a:avLst>
                <a:gd name="adj" fmla="val 4989"/>
              </a:avLst>
            </a:prstGeom>
            <a:solidFill>
              <a:schemeClr val="accent2"/>
            </a:solidFill>
            <a:ln w="28575">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lnSpc>
                  <a:spcPct val="150000"/>
                </a:lnSpc>
              </a:pPr>
              <a:r>
                <a:rPr lang="en-US" sz="1800">
                  <a:solidFill>
                    <a:schemeClr val="tx1">
                      <a:lumMod val="50000"/>
                    </a:schemeClr>
                  </a:solidFill>
                  <a:latin typeface="Arial"/>
                </a:rPr>
                <a:t>Giữa môi trường ngoài và cơ thể - cơ thể lấy các chất dinh dưỡng và năng lượng từ môi trường và trả lại môi trường chất thải và năng lượng nhiệt.</a:t>
              </a:r>
            </a:p>
          </p:txBody>
        </p:sp>
        <p:sp>
          <p:nvSpPr>
            <p:cNvPr id="13" name="Oval 12">
              <a:extLst>
                <a:ext uri="{FF2B5EF4-FFF2-40B4-BE49-F238E27FC236}">
                  <a16:creationId xmlns="" xmlns:a16="http://schemas.microsoft.com/office/drawing/2014/main" id="{B695BF6A-8CDE-9801-20CF-85BE1CA8D732}"/>
                </a:ext>
              </a:extLst>
            </p:cNvPr>
            <p:cNvSpPr/>
            <p:nvPr/>
          </p:nvSpPr>
          <p:spPr>
            <a:xfrm>
              <a:off x="1367790" y="1374983"/>
              <a:ext cx="548640" cy="548640"/>
            </a:xfrm>
            <a:prstGeom prst="ellips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r>
                <a:rPr lang="en-US" sz="3200" b="1">
                  <a:solidFill>
                    <a:srgbClr val="FFFFFF"/>
                  </a:solidFill>
                  <a:latin typeface="Arial"/>
                </a:rPr>
                <a:t>1</a:t>
              </a:r>
            </a:p>
          </p:txBody>
        </p:sp>
      </p:grpSp>
      <p:grpSp>
        <p:nvGrpSpPr>
          <p:cNvPr id="12" name="Group 11">
            <a:extLst>
              <a:ext uri="{FF2B5EF4-FFF2-40B4-BE49-F238E27FC236}">
                <a16:creationId xmlns="" xmlns:a16="http://schemas.microsoft.com/office/drawing/2014/main" id="{0FCC4F23-B0FC-8678-96A5-BDA49775B169}"/>
              </a:ext>
            </a:extLst>
          </p:cNvPr>
          <p:cNvGrpSpPr/>
          <p:nvPr/>
        </p:nvGrpSpPr>
        <p:grpSpPr>
          <a:xfrm>
            <a:off x="3155412" y="1374983"/>
            <a:ext cx="2549776" cy="3448476"/>
            <a:chOff x="3155412" y="1374983"/>
            <a:chExt cx="2549776" cy="3448476"/>
          </a:xfrm>
        </p:grpSpPr>
        <p:sp>
          <p:nvSpPr>
            <p:cNvPr id="10" name="Rounded Rectangular Callout 10">
              <a:extLst>
                <a:ext uri="{FF2B5EF4-FFF2-40B4-BE49-F238E27FC236}">
                  <a16:creationId xmlns="" xmlns:a16="http://schemas.microsoft.com/office/drawing/2014/main" id="{4FAF1FB3-0331-2F65-B74F-78EEF6DF67AA}"/>
                </a:ext>
              </a:extLst>
            </p:cNvPr>
            <p:cNvSpPr/>
            <p:nvPr/>
          </p:nvSpPr>
          <p:spPr>
            <a:xfrm>
              <a:off x="3155412" y="1769695"/>
              <a:ext cx="2549776" cy="3053764"/>
            </a:xfrm>
            <a:prstGeom prst="roundRect">
              <a:avLst>
                <a:gd name="adj" fmla="val 6657"/>
              </a:avLst>
            </a:prstGeom>
            <a:solidFill>
              <a:schemeClr val="accent2"/>
            </a:solidFill>
            <a:ln w="28575">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lnSpc>
                  <a:spcPct val="150000"/>
                </a:lnSpc>
              </a:pPr>
              <a:r>
                <a:rPr lang="en-US" sz="1800">
                  <a:solidFill>
                    <a:schemeClr val="tx1">
                      <a:lumMod val="50000"/>
                    </a:schemeClr>
                  </a:solidFill>
                  <a:latin typeface="Arial"/>
                </a:rPr>
                <a:t>Giữa môi trường trong cơ thể và tế bào - tế bào lấy các chất dinh dưỡng và năng lượng, đồng thời trả lại các chất thải và năng lượng nhiệt.</a:t>
              </a:r>
            </a:p>
          </p:txBody>
        </p:sp>
        <p:sp>
          <p:nvSpPr>
            <p:cNvPr id="14" name="Oval 13">
              <a:extLst>
                <a:ext uri="{FF2B5EF4-FFF2-40B4-BE49-F238E27FC236}">
                  <a16:creationId xmlns="" xmlns:a16="http://schemas.microsoft.com/office/drawing/2014/main" id="{EEA2FBD5-BC36-0548-54F8-BAFB61D429C8}"/>
                </a:ext>
              </a:extLst>
            </p:cNvPr>
            <p:cNvSpPr/>
            <p:nvPr/>
          </p:nvSpPr>
          <p:spPr>
            <a:xfrm>
              <a:off x="4057649" y="1374983"/>
              <a:ext cx="548640" cy="548640"/>
            </a:xfrm>
            <a:prstGeom prst="ellips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r>
                <a:rPr lang="en-US" sz="3200" b="1">
                  <a:solidFill>
                    <a:srgbClr val="FFFFFF"/>
                  </a:solidFill>
                  <a:latin typeface="Arial"/>
                </a:rPr>
                <a:t>2</a:t>
              </a:r>
            </a:p>
          </p:txBody>
        </p:sp>
      </p:grpSp>
      <p:grpSp>
        <p:nvGrpSpPr>
          <p:cNvPr id="16" name="Group 15">
            <a:extLst>
              <a:ext uri="{FF2B5EF4-FFF2-40B4-BE49-F238E27FC236}">
                <a16:creationId xmlns="" xmlns:a16="http://schemas.microsoft.com/office/drawing/2014/main" id="{0245C4CC-BC83-73ED-704D-36F5C9F91B91}"/>
              </a:ext>
            </a:extLst>
          </p:cNvPr>
          <p:cNvGrpSpPr/>
          <p:nvPr/>
        </p:nvGrpSpPr>
        <p:grpSpPr>
          <a:xfrm>
            <a:off x="5868889" y="1374983"/>
            <a:ext cx="3031272" cy="3448477"/>
            <a:chOff x="5868889" y="1374983"/>
            <a:chExt cx="3031272" cy="3448477"/>
          </a:xfrm>
        </p:grpSpPr>
        <p:sp>
          <p:nvSpPr>
            <p:cNvPr id="11" name="Rounded Rectangular Callout 10">
              <a:extLst>
                <a:ext uri="{FF2B5EF4-FFF2-40B4-BE49-F238E27FC236}">
                  <a16:creationId xmlns="" xmlns:a16="http://schemas.microsoft.com/office/drawing/2014/main" id="{1E392B5F-1343-2A20-25B0-060C507AC130}"/>
                </a:ext>
              </a:extLst>
            </p:cNvPr>
            <p:cNvSpPr/>
            <p:nvPr/>
          </p:nvSpPr>
          <p:spPr>
            <a:xfrm>
              <a:off x="5868889" y="1769696"/>
              <a:ext cx="3031272" cy="3053764"/>
            </a:xfrm>
            <a:prstGeom prst="roundRect">
              <a:avLst>
                <a:gd name="adj" fmla="val 5858"/>
              </a:avLst>
            </a:prstGeom>
            <a:solidFill>
              <a:schemeClr val="accent2"/>
            </a:solidFill>
            <a:ln w="28575">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lnSpc>
                  <a:spcPct val="150000"/>
                </a:lnSpc>
              </a:pPr>
              <a:r>
                <a:rPr lang="en-US" sz="1800">
                  <a:solidFill>
                    <a:schemeClr val="tx1">
                      <a:lumMod val="50000"/>
                    </a:schemeClr>
                  </a:solidFill>
                  <a:latin typeface="Arial"/>
                </a:rPr>
                <a:t>Trong từng tế bào - diễn ra đồng thời quá trình phân giải và tổng hợp nhằm giải phóng năng lượng cung cấp cho các hoạt động sống và tạo nguyên liệu xây dựng tế bào.</a:t>
              </a:r>
            </a:p>
          </p:txBody>
        </p:sp>
        <p:sp>
          <p:nvSpPr>
            <p:cNvPr id="15" name="Oval 14">
              <a:extLst>
                <a:ext uri="{FF2B5EF4-FFF2-40B4-BE49-F238E27FC236}">
                  <a16:creationId xmlns="" xmlns:a16="http://schemas.microsoft.com/office/drawing/2014/main" id="{3695895F-5C32-4D03-3353-C68001811D1D}"/>
                </a:ext>
              </a:extLst>
            </p:cNvPr>
            <p:cNvSpPr/>
            <p:nvPr/>
          </p:nvSpPr>
          <p:spPr>
            <a:xfrm>
              <a:off x="7110205" y="1374983"/>
              <a:ext cx="548640" cy="548640"/>
            </a:xfrm>
            <a:prstGeom prst="ellips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r>
                <a:rPr lang="en-US" sz="3200" b="1">
                  <a:solidFill>
                    <a:srgbClr val="FFFFFF"/>
                  </a:solidFill>
                  <a:latin typeface="Arial"/>
                </a:rPr>
                <a:t>3</a:t>
              </a:r>
            </a:p>
          </p:txBody>
        </p:sp>
      </p:grpSp>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2E2"/>
        </a:solidFill>
        <a:effectLst/>
      </p:bgPr>
    </p:bg>
    <p:spTree>
      <p:nvGrpSpPr>
        <p:cNvPr id="1" name="Shape 614"/>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CB4FBCF9-8667-74BA-983E-C69EB8507664}"/>
              </a:ext>
            </a:extLst>
          </p:cNvPr>
          <p:cNvGraphicFramePr>
            <a:graphicFrameLocks noGrp="1"/>
          </p:cNvGraphicFramePr>
          <p:nvPr>
            <p:extLst>
              <p:ext uri="{D42A27DB-BD31-4B8C-83A1-F6EECF244321}">
                <p14:modId xmlns:p14="http://schemas.microsoft.com/office/powerpoint/2010/main" val="3488676495"/>
              </p:ext>
            </p:extLst>
          </p:nvPr>
        </p:nvGraphicFramePr>
        <p:xfrm>
          <a:off x="207583" y="1111784"/>
          <a:ext cx="8728833" cy="3886200"/>
        </p:xfrm>
        <a:graphic>
          <a:graphicData uri="http://schemas.openxmlformats.org/drawingml/2006/table">
            <a:tbl>
              <a:tblPr firstRow="1" firstCol="1" bandRow="1">
                <a:tableStyleId>{0505E3EF-67EA-436B-97B2-0124C06EBD24}</a:tableStyleId>
              </a:tblPr>
              <a:tblGrid>
                <a:gridCol w="2200337">
                  <a:extLst>
                    <a:ext uri="{9D8B030D-6E8A-4147-A177-3AD203B41FA5}">
                      <a16:colId xmlns="" xmlns:a16="http://schemas.microsoft.com/office/drawing/2014/main" val="3074757017"/>
                    </a:ext>
                  </a:extLst>
                </a:gridCol>
                <a:gridCol w="6528496">
                  <a:extLst>
                    <a:ext uri="{9D8B030D-6E8A-4147-A177-3AD203B41FA5}">
                      <a16:colId xmlns="" xmlns:a16="http://schemas.microsoft.com/office/drawing/2014/main" val="1102992303"/>
                    </a:ext>
                  </a:extLst>
                </a:gridCol>
              </a:tblGrid>
              <a:tr h="365760">
                <a:tc gridSpan="2">
                  <a:txBody>
                    <a:bodyPr/>
                    <a:lstStyle/>
                    <a:p>
                      <a:pPr marL="0" marR="0" algn="ctr">
                        <a:lnSpc>
                          <a:spcPct val="100000"/>
                        </a:lnSpc>
                        <a:spcBef>
                          <a:spcPts val="0"/>
                        </a:spcBef>
                        <a:spcAft>
                          <a:spcPts val="0"/>
                        </a:spcAft>
                      </a:pPr>
                      <a:r>
                        <a:rPr lang="en-US" sz="1800">
                          <a:solidFill>
                            <a:schemeClr val="tx1">
                              <a:lumMod val="50000"/>
                            </a:schemeClr>
                          </a:solidFill>
                          <a:effectLst/>
                        </a:rPr>
                        <a:t>PHIẾU HỌC TẬP SỐ 2: Các dấu hiệu đặc trưng của quá trình trao đổi chất</a:t>
                      </a:r>
                      <a:endParaRPr lang="en-US" sz="1800">
                        <a:solidFill>
                          <a:schemeClr val="tx1">
                            <a:lumMod val="50000"/>
                          </a:schemeClr>
                        </a:solidFill>
                        <a:effectLst/>
                        <a:latin typeface="+mn-lt"/>
                        <a:ea typeface="Calibri" panose="020F0502020204030204" pitchFamily="34" charset="0"/>
                        <a:cs typeface="Times New Roman" panose="02020603050405020304" pitchFamily="18" charset="0"/>
                      </a:endParaRPr>
                    </a:p>
                  </a:txBody>
                  <a:tcPr marL="34290" marR="34290" marT="0" marB="0" anchor="ctr"/>
                </a:tc>
                <a:tc hMerge="1">
                  <a:txBody>
                    <a:bodyPr/>
                    <a:lstStyle/>
                    <a:p>
                      <a:endParaRPr lang="en-US"/>
                    </a:p>
                  </a:txBody>
                  <a:tcPr/>
                </a:tc>
                <a:extLst>
                  <a:ext uri="{0D108BD9-81ED-4DB2-BD59-A6C34878D82A}">
                    <a16:rowId xmlns="" xmlns:a16="http://schemas.microsoft.com/office/drawing/2014/main" val="2598551191"/>
                  </a:ext>
                </a:extLst>
              </a:tr>
              <a:tr h="365760">
                <a:tc>
                  <a:txBody>
                    <a:bodyPr/>
                    <a:lstStyle/>
                    <a:p>
                      <a:pPr marL="0" marR="0" algn="ctr">
                        <a:lnSpc>
                          <a:spcPct val="100000"/>
                        </a:lnSpc>
                        <a:spcBef>
                          <a:spcPts val="0"/>
                        </a:spcBef>
                        <a:spcAft>
                          <a:spcPts val="0"/>
                        </a:spcAft>
                      </a:pPr>
                      <a:r>
                        <a:rPr lang="en-US" sz="1800">
                          <a:solidFill>
                            <a:schemeClr val="tx1">
                              <a:lumMod val="50000"/>
                            </a:schemeClr>
                          </a:solidFill>
                          <a:effectLst/>
                          <a:latin typeface="+mn-lt"/>
                          <a:ea typeface="Calibri" panose="020F0502020204030204" pitchFamily="34" charset="0"/>
                          <a:cs typeface="Times New Roman" panose="02020603050405020304" pitchFamily="18" charset="0"/>
                        </a:rPr>
                        <a:t>Dấu hiệu</a:t>
                      </a:r>
                    </a:p>
                  </a:txBody>
                  <a:tcPr marL="34290" marR="34290" marT="0" marB="0" anchor="ctr"/>
                </a:tc>
                <a:tc>
                  <a:txBody>
                    <a:bodyPr/>
                    <a:lstStyle/>
                    <a:p>
                      <a:pPr marL="0" marR="0" algn="ctr">
                        <a:lnSpc>
                          <a:spcPct val="100000"/>
                        </a:lnSpc>
                        <a:spcBef>
                          <a:spcPts val="0"/>
                        </a:spcBef>
                        <a:spcAft>
                          <a:spcPts val="0"/>
                        </a:spcAft>
                      </a:pPr>
                      <a:r>
                        <a:rPr lang="en-US" sz="1800" b="1">
                          <a:solidFill>
                            <a:schemeClr val="tx1">
                              <a:lumMod val="50000"/>
                            </a:schemeClr>
                          </a:solidFill>
                          <a:effectLst/>
                          <a:latin typeface="+mn-lt"/>
                          <a:ea typeface="Calibri" panose="020F0502020204030204" pitchFamily="34" charset="0"/>
                          <a:cs typeface="Times New Roman" panose="02020603050405020304" pitchFamily="18" charset="0"/>
                        </a:rPr>
                        <a:t>Diễn biến</a:t>
                      </a:r>
                    </a:p>
                  </a:txBody>
                  <a:tcPr marL="34290" marR="34290" marT="0" marB="0" anchor="ctr"/>
                </a:tc>
                <a:extLst>
                  <a:ext uri="{0D108BD9-81ED-4DB2-BD59-A6C34878D82A}">
                    <a16:rowId xmlns="" xmlns:a16="http://schemas.microsoft.com/office/drawing/2014/main" val="936485094"/>
                  </a:ext>
                </a:extLst>
              </a:tr>
              <a:tr h="1051560">
                <a:tc>
                  <a:txBody>
                    <a:bodyPr/>
                    <a:lstStyle/>
                    <a:p>
                      <a:pPr marL="0" marR="0" algn="ctr">
                        <a:lnSpc>
                          <a:spcPct val="100000"/>
                        </a:lnSpc>
                        <a:spcBef>
                          <a:spcPts val="0"/>
                        </a:spcBef>
                        <a:spcAft>
                          <a:spcPts val="0"/>
                        </a:spcAft>
                      </a:pPr>
                      <a:endParaRPr lang="en-US" sz="1800">
                        <a:solidFill>
                          <a:schemeClr val="tx1">
                            <a:lumMod val="50000"/>
                          </a:schemeClr>
                        </a:solidFill>
                        <a:effectLst/>
                        <a:latin typeface="+mn-lt"/>
                        <a:ea typeface="Calibri" panose="020F0502020204030204" pitchFamily="34" charset="0"/>
                        <a:cs typeface="Times New Roman" panose="02020603050405020304" pitchFamily="18" charset="0"/>
                      </a:endParaRPr>
                    </a:p>
                  </a:txBody>
                  <a:tcPr marL="34290" marR="34290" marT="0" marB="0" anchor="ctr"/>
                </a:tc>
                <a:tc>
                  <a:txBody>
                    <a:bodyPr/>
                    <a:lstStyle/>
                    <a:p>
                      <a:pPr marL="0" marR="0" algn="ctr">
                        <a:lnSpc>
                          <a:spcPct val="150000"/>
                        </a:lnSpc>
                        <a:spcBef>
                          <a:spcPts val="0"/>
                        </a:spcBef>
                        <a:spcAft>
                          <a:spcPts val="0"/>
                        </a:spcAft>
                      </a:pPr>
                      <a:endParaRPr lang="en-US" sz="1800">
                        <a:solidFill>
                          <a:schemeClr val="tx1">
                            <a:lumMod val="50000"/>
                          </a:schemeClr>
                        </a:solidFill>
                        <a:effectLst/>
                        <a:latin typeface="+mn-lt"/>
                        <a:ea typeface="Calibri" panose="020F0502020204030204" pitchFamily="34" charset="0"/>
                        <a:cs typeface="Times New Roman" panose="02020603050405020304" pitchFamily="18" charset="0"/>
                      </a:endParaRPr>
                    </a:p>
                  </a:txBody>
                  <a:tcPr marL="34290" marR="34290" marT="0" marB="0" anchor="ctr"/>
                </a:tc>
                <a:extLst>
                  <a:ext uri="{0D108BD9-81ED-4DB2-BD59-A6C34878D82A}">
                    <a16:rowId xmlns="" xmlns:a16="http://schemas.microsoft.com/office/drawing/2014/main" val="64018556"/>
                  </a:ext>
                </a:extLst>
              </a:tr>
              <a:tr h="1051560">
                <a:tc>
                  <a:txBody>
                    <a:bodyPr/>
                    <a:lstStyle/>
                    <a:p>
                      <a:pPr marL="0" marR="0" algn="ctr">
                        <a:lnSpc>
                          <a:spcPct val="100000"/>
                        </a:lnSpc>
                        <a:spcBef>
                          <a:spcPts val="0"/>
                        </a:spcBef>
                        <a:spcAft>
                          <a:spcPts val="0"/>
                        </a:spcAft>
                      </a:pPr>
                      <a:endParaRPr lang="en-US" sz="1800">
                        <a:solidFill>
                          <a:schemeClr val="tx1">
                            <a:lumMod val="50000"/>
                          </a:schemeClr>
                        </a:solidFill>
                        <a:effectLst/>
                        <a:latin typeface="+mn-lt"/>
                        <a:ea typeface="Calibri" panose="020F0502020204030204" pitchFamily="34" charset="0"/>
                        <a:cs typeface="Times New Roman" panose="02020603050405020304" pitchFamily="18" charset="0"/>
                      </a:endParaRPr>
                    </a:p>
                  </a:txBody>
                  <a:tcPr marL="34290" marR="34290" marT="0" marB="0" anchor="ctr"/>
                </a:tc>
                <a:tc>
                  <a:txBody>
                    <a:bodyPr/>
                    <a:lstStyle/>
                    <a:p>
                      <a:pPr marL="0" marR="0" algn="ctr">
                        <a:lnSpc>
                          <a:spcPct val="150000"/>
                        </a:lnSpc>
                        <a:spcBef>
                          <a:spcPts val="0"/>
                        </a:spcBef>
                        <a:spcAft>
                          <a:spcPts val="0"/>
                        </a:spcAft>
                      </a:pPr>
                      <a:endParaRPr lang="en-US" sz="1800">
                        <a:solidFill>
                          <a:schemeClr val="tx1">
                            <a:lumMod val="50000"/>
                          </a:schemeClr>
                        </a:solidFill>
                        <a:effectLst/>
                        <a:latin typeface="+mn-lt"/>
                        <a:ea typeface="Calibri" panose="020F0502020204030204" pitchFamily="34" charset="0"/>
                        <a:cs typeface="Times New Roman" panose="02020603050405020304" pitchFamily="18" charset="0"/>
                      </a:endParaRPr>
                    </a:p>
                  </a:txBody>
                  <a:tcPr marL="34290" marR="34290" marT="0" marB="0" anchor="ctr"/>
                </a:tc>
                <a:extLst>
                  <a:ext uri="{0D108BD9-81ED-4DB2-BD59-A6C34878D82A}">
                    <a16:rowId xmlns="" xmlns:a16="http://schemas.microsoft.com/office/drawing/2014/main" val="822013497"/>
                  </a:ext>
                </a:extLst>
              </a:tr>
              <a:tr h="1051560">
                <a:tc>
                  <a:txBody>
                    <a:bodyPr/>
                    <a:lstStyle/>
                    <a:p>
                      <a:pPr marL="0" marR="0" algn="ctr">
                        <a:lnSpc>
                          <a:spcPct val="100000"/>
                        </a:lnSpc>
                        <a:spcBef>
                          <a:spcPts val="0"/>
                        </a:spcBef>
                        <a:spcAft>
                          <a:spcPts val="0"/>
                        </a:spcAft>
                      </a:pPr>
                      <a:endParaRPr lang="en-US" sz="1800">
                        <a:solidFill>
                          <a:schemeClr val="tx1">
                            <a:lumMod val="50000"/>
                          </a:schemeClr>
                        </a:solidFill>
                        <a:effectLst/>
                        <a:latin typeface="+mn-lt"/>
                        <a:ea typeface="Calibri" panose="020F0502020204030204" pitchFamily="34" charset="0"/>
                        <a:cs typeface="Times New Roman" panose="02020603050405020304" pitchFamily="18" charset="0"/>
                      </a:endParaRPr>
                    </a:p>
                  </a:txBody>
                  <a:tcPr marL="34290" marR="34290" marT="0" marB="0" anchor="ctr"/>
                </a:tc>
                <a:tc>
                  <a:txBody>
                    <a:bodyPr/>
                    <a:lstStyle/>
                    <a:p>
                      <a:pPr marL="0" marR="0" algn="ctr">
                        <a:lnSpc>
                          <a:spcPct val="150000"/>
                        </a:lnSpc>
                        <a:spcBef>
                          <a:spcPts val="0"/>
                        </a:spcBef>
                        <a:spcAft>
                          <a:spcPts val="0"/>
                        </a:spcAft>
                      </a:pPr>
                      <a:endParaRPr lang="en-US" sz="1800">
                        <a:solidFill>
                          <a:schemeClr val="tx1">
                            <a:lumMod val="50000"/>
                          </a:schemeClr>
                        </a:solidFill>
                        <a:effectLst/>
                        <a:latin typeface="+mn-lt"/>
                        <a:ea typeface="Calibri" panose="020F0502020204030204" pitchFamily="34" charset="0"/>
                        <a:cs typeface="Times New Roman" panose="02020603050405020304" pitchFamily="18" charset="0"/>
                      </a:endParaRPr>
                    </a:p>
                  </a:txBody>
                  <a:tcPr marL="34290" marR="34290" marT="0" marB="0" anchor="ctr"/>
                </a:tc>
                <a:extLst>
                  <a:ext uri="{0D108BD9-81ED-4DB2-BD59-A6C34878D82A}">
                    <a16:rowId xmlns="" xmlns:a16="http://schemas.microsoft.com/office/drawing/2014/main" val="53759463"/>
                  </a:ext>
                </a:extLst>
              </a:tr>
            </a:tbl>
          </a:graphicData>
        </a:graphic>
      </p:graphicFrame>
      <p:sp>
        <p:nvSpPr>
          <p:cNvPr id="5" name="Arrow: Pentagon 4">
            <a:extLst>
              <a:ext uri="{FF2B5EF4-FFF2-40B4-BE49-F238E27FC236}">
                <a16:creationId xmlns="" xmlns:a16="http://schemas.microsoft.com/office/drawing/2014/main" id="{D7371A83-9E8D-EB93-2D79-956D17396422}"/>
              </a:ext>
            </a:extLst>
          </p:cNvPr>
          <p:cNvSpPr/>
          <p:nvPr/>
        </p:nvSpPr>
        <p:spPr>
          <a:xfrm>
            <a:off x="1" y="367536"/>
            <a:ext cx="3528060" cy="652072"/>
          </a:xfrm>
          <a:prstGeom prst="homePlat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r>
              <a:rPr lang="en-US" sz="2400" b="1">
                <a:solidFill>
                  <a:schemeClr val="accent2"/>
                </a:solidFill>
                <a:latin typeface="Arial"/>
                <a:ea typeface="Calibri" panose="020F0502020204030204" pitchFamily="34" charset="0"/>
              </a:rPr>
              <a:t>THẢO LUẬN NHÓM</a:t>
            </a:r>
            <a:endParaRPr lang="en-US" sz="2400" b="1">
              <a:solidFill>
                <a:schemeClr val="accent2"/>
              </a:solidFill>
              <a:latin typeface="Arial"/>
            </a:endParaRPr>
          </a:p>
        </p:txBody>
      </p:sp>
      <p:sp>
        <p:nvSpPr>
          <p:cNvPr id="7" name="TextBox 6">
            <a:extLst>
              <a:ext uri="{FF2B5EF4-FFF2-40B4-BE49-F238E27FC236}">
                <a16:creationId xmlns="" xmlns:a16="http://schemas.microsoft.com/office/drawing/2014/main" id="{32264D15-D58A-B0A7-C322-734628036C2D}"/>
              </a:ext>
            </a:extLst>
          </p:cNvPr>
          <p:cNvSpPr txBox="1"/>
          <p:nvPr/>
        </p:nvSpPr>
        <p:spPr>
          <a:xfrm>
            <a:off x="3617595" y="153124"/>
            <a:ext cx="4238625" cy="958660"/>
          </a:xfrm>
          <a:prstGeom prst="rect">
            <a:avLst/>
          </a:prstGeom>
          <a:noFill/>
        </p:spPr>
        <p:txBody>
          <a:bodyPr wrap="square">
            <a:spAutoFit/>
          </a:bodyPr>
          <a:lstStyle/>
          <a:p>
            <a:pPr algn="just">
              <a:lnSpc>
                <a:spcPct val="150000"/>
              </a:lnSpc>
            </a:pPr>
            <a:r>
              <a:rPr lang="en-US" sz="2000">
                <a:ea typeface="Calibri" panose="020F0502020204030204" pitchFamily="34" charset="0"/>
                <a:cs typeface="Times New Roman" panose="02020603050405020304" pitchFamily="18" charset="0"/>
              </a:rPr>
              <a:t>Thảo luận nhóm và hoàn thành Phiếu học tập số 2:</a:t>
            </a:r>
            <a:endParaRPr lang="en-US" sz="2000"/>
          </a:p>
        </p:txBody>
      </p:sp>
      <p:sp>
        <p:nvSpPr>
          <p:cNvPr id="9" name="TextBox 8">
            <a:extLst>
              <a:ext uri="{FF2B5EF4-FFF2-40B4-BE49-F238E27FC236}">
                <a16:creationId xmlns="" xmlns:a16="http://schemas.microsoft.com/office/drawing/2014/main" id="{3AC7A506-BDBD-AA05-F033-7A6F23CFAE88}"/>
              </a:ext>
            </a:extLst>
          </p:cNvPr>
          <p:cNvSpPr txBox="1"/>
          <p:nvPr/>
        </p:nvSpPr>
        <p:spPr>
          <a:xfrm>
            <a:off x="230443" y="1924159"/>
            <a:ext cx="2156398" cy="872034"/>
          </a:xfrm>
          <a:prstGeom prst="rect">
            <a:avLst/>
          </a:prstGeom>
          <a:noFill/>
        </p:spPr>
        <p:txBody>
          <a:bodyPr wrap="square">
            <a:spAutoFit/>
          </a:bodyPr>
          <a:lstStyle/>
          <a:p>
            <a:pPr marL="0" marR="0" algn="ctr">
              <a:lnSpc>
                <a:spcPct val="150000"/>
              </a:lnSpc>
              <a:spcBef>
                <a:spcPts val="0"/>
              </a:spcBef>
              <a:spcAft>
                <a:spcPts val="0"/>
              </a:spcAft>
            </a:pPr>
            <a:r>
              <a:rPr lang="en-US" sz="1800"/>
              <a:t>Thu nhận các chất từ môi trường</a:t>
            </a:r>
          </a:p>
        </p:txBody>
      </p:sp>
      <p:sp>
        <p:nvSpPr>
          <p:cNvPr id="10" name="TextBox 9">
            <a:extLst>
              <a:ext uri="{FF2B5EF4-FFF2-40B4-BE49-F238E27FC236}">
                <a16:creationId xmlns="" xmlns:a16="http://schemas.microsoft.com/office/drawing/2014/main" id="{9EEA7D7E-32D6-392B-0A49-849E35DD7174}"/>
              </a:ext>
            </a:extLst>
          </p:cNvPr>
          <p:cNvSpPr txBox="1"/>
          <p:nvPr/>
        </p:nvSpPr>
        <p:spPr>
          <a:xfrm>
            <a:off x="2455544" y="1924159"/>
            <a:ext cx="6412169" cy="872034"/>
          </a:xfrm>
          <a:prstGeom prst="rect">
            <a:avLst/>
          </a:prstGeom>
          <a:noFill/>
        </p:spPr>
        <p:txBody>
          <a:bodyPr wrap="square">
            <a:spAutoFit/>
          </a:bodyPr>
          <a:lstStyle/>
          <a:p>
            <a:pPr algn="just">
              <a:lnSpc>
                <a:spcPct val="150000"/>
              </a:lnSpc>
            </a:pPr>
            <a:r>
              <a:rPr lang="vi-VN" sz="1800"/>
              <a:t>Lấy (hấp thụ) các chất dinh dưỡng, nước và O2 từ môi trường vào trong cơ thể.</a:t>
            </a:r>
            <a:endParaRPr lang="en-US" sz="1800"/>
          </a:p>
        </p:txBody>
      </p:sp>
      <p:sp>
        <p:nvSpPr>
          <p:cNvPr id="11" name="TextBox 10">
            <a:extLst>
              <a:ext uri="{FF2B5EF4-FFF2-40B4-BE49-F238E27FC236}">
                <a16:creationId xmlns="" xmlns:a16="http://schemas.microsoft.com/office/drawing/2014/main" id="{BBFAC5DA-8B59-C93F-56BF-EE1CE88C1650}"/>
              </a:ext>
            </a:extLst>
          </p:cNvPr>
          <p:cNvSpPr txBox="1"/>
          <p:nvPr/>
        </p:nvSpPr>
        <p:spPr>
          <a:xfrm>
            <a:off x="444693" y="2945239"/>
            <a:ext cx="1727897" cy="872034"/>
          </a:xfrm>
          <a:prstGeom prst="rect">
            <a:avLst/>
          </a:prstGeom>
          <a:noFill/>
        </p:spPr>
        <p:txBody>
          <a:bodyPr wrap="square">
            <a:spAutoFit/>
          </a:bodyPr>
          <a:lstStyle/>
          <a:p>
            <a:pPr algn="ctr">
              <a:lnSpc>
                <a:spcPct val="150000"/>
              </a:lnSpc>
            </a:pPr>
            <a:r>
              <a:rPr lang="en-US" sz="1800"/>
              <a:t>Vận chuyển các chất</a:t>
            </a:r>
          </a:p>
        </p:txBody>
      </p:sp>
      <p:sp>
        <p:nvSpPr>
          <p:cNvPr id="12" name="TextBox 11">
            <a:extLst>
              <a:ext uri="{FF2B5EF4-FFF2-40B4-BE49-F238E27FC236}">
                <a16:creationId xmlns="" xmlns:a16="http://schemas.microsoft.com/office/drawing/2014/main" id="{0B4654A7-D65C-17D0-EDF7-0441474F9B88}"/>
              </a:ext>
            </a:extLst>
          </p:cNvPr>
          <p:cNvSpPr txBox="1"/>
          <p:nvPr/>
        </p:nvSpPr>
        <p:spPr>
          <a:xfrm>
            <a:off x="2455544" y="3152988"/>
            <a:ext cx="6139816" cy="456535"/>
          </a:xfrm>
          <a:prstGeom prst="rect">
            <a:avLst/>
          </a:prstGeom>
          <a:noFill/>
        </p:spPr>
        <p:txBody>
          <a:bodyPr wrap="square">
            <a:spAutoFit/>
          </a:bodyPr>
          <a:lstStyle/>
          <a:p>
            <a:pPr algn="just">
              <a:lnSpc>
                <a:spcPct val="150000"/>
              </a:lnSpc>
            </a:pPr>
            <a:r>
              <a:rPr lang="vi-VN" sz="1800"/>
              <a:t>Vận chuyển các chất đến các cơ quan, tế bào của cơ thể.</a:t>
            </a:r>
            <a:endParaRPr lang="en-US" sz="1800"/>
          </a:p>
        </p:txBody>
      </p:sp>
      <p:sp>
        <p:nvSpPr>
          <p:cNvPr id="13" name="TextBox 12">
            <a:extLst>
              <a:ext uri="{FF2B5EF4-FFF2-40B4-BE49-F238E27FC236}">
                <a16:creationId xmlns="" xmlns:a16="http://schemas.microsoft.com/office/drawing/2014/main" id="{F754E019-A6AE-420B-95FF-8E4BBBDDE825}"/>
              </a:ext>
            </a:extLst>
          </p:cNvPr>
          <p:cNvSpPr txBox="1"/>
          <p:nvPr/>
        </p:nvSpPr>
        <p:spPr>
          <a:xfrm>
            <a:off x="360490" y="4179361"/>
            <a:ext cx="1942148" cy="456535"/>
          </a:xfrm>
          <a:prstGeom prst="rect">
            <a:avLst/>
          </a:prstGeom>
          <a:noFill/>
        </p:spPr>
        <p:txBody>
          <a:bodyPr wrap="square">
            <a:spAutoFit/>
          </a:bodyPr>
          <a:lstStyle/>
          <a:p>
            <a:pPr algn="ctr">
              <a:lnSpc>
                <a:spcPct val="150000"/>
              </a:lnSpc>
            </a:pPr>
            <a:r>
              <a:rPr lang="en-US" sz="1800"/>
              <a:t>Biến đổi các chất</a:t>
            </a:r>
          </a:p>
        </p:txBody>
      </p:sp>
      <p:sp>
        <p:nvSpPr>
          <p:cNvPr id="14" name="TextBox 13">
            <a:extLst>
              <a:ext uri="{FF2B5EF4-FFF2-40B4-BE49-F238E27FC236}">
                <a16:creationId xmlns="" xmlns:a16="http://schemas.microsoft.com/office/drawing/2014/main" id="{9A019A9D-17B3-172B-2296-CCE40FA55205}"/>
              </a:ext>
            </a:extLst>
          </p:cNvPr>
          <p:cNvSpPr txBox="1"/>
          <p:nvPr/>
        </p:nvSpPr>
        <p:spPr>
          <a:xfrm>
            <a:off x="2455544" y="4179361"/>
            <a:ext cx="4272916" cy="456535"/>
          </a:xfrm>
          <a:prstGeom prst="rect">
            <a:avLst/>
          </a:prstGeom>
          <a:noFill/>
        </p:spPr>
        <p:txBody>
          <a:bodyPr wrap="square">
            <a:spAutoFit/>
          </a:bodyPr>
          <a:lstStyle/>
          <a:p>
            <a:pPr algn="just">
              <a:lnSpc>
                <a:spcPct val="150000"/>
              </a:lnSpc>
            </a:pPr>
            <a:r>
              <a:rPr lang="vi-VN" sz="1800"/>
              <a:t>Biến đổi một số chất trước khi sử dụng.</a:t>
            </a:r>
            <a:endParaRPr lang="en-US" sz="1800"/>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9" grpId="0"/>
      <p:bldP spid="10" grpId="0"/>
      <p:bldP spid="11" grpId="0"/>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2E2"/>
        </a:solidFill>
        <a:effectLst/>
      </p:bgPr>
    </p:bg>
    <p:spTree>
      <p:nvGrpSpPr>
        <p:cNvPr id="1" name="Shape 614"/>
        <p:cNvGrpSpPr/>
        <p:nvPr/>
      </p:nvGrpSpPr>
      <p:grpSpPr>
        <a:xfrm>
          <a:off x="0" y="0"/>
          <a:ext cx="0" cy="0"/>
          <a:chOff x="0" y="0"/>
          <a:chExt cx="0" cy="0"/>
        </a:xfrm>
      </p:grpSpPr>
      <p:graphicFrame>
        <p:nvGraphicFramePr>
          <p:cNvPr id="5" name="Table 4">
            <a:extLst>
              <a:ext uri="{FF2B5EF4-FFF2-40B4-BE49-F238E27FC236}">
                <a16:creationId xmlns="" xmlns:a16="http://schemas.microsoft.com/office/drawing/2014/main" id="{AAE42308-36C4-1D8D-EC57-0775D2D99D54}"/>
              </a:ext>
            </a:extLst>
          </p:cNvPr>
          <p:cNvGraphicFramePr>
            <a:graphicFrameLocks noGrp="1"/>
          </p:cNvGraphicFramePr>
          <p:nvPr>
            <p:extLst>
              <p:ext uri="{D42A27DB-BD31-4B8C-83A1-F6EECF244321}">
                <p14:modId xmlns:p14="http://schemas.microsoft.com/office/powerpoint/2010/main" val="3989324076"/>
              </p:ext>
            </p:extLst>
          </p:nvPr>
        </p:nvGraphicFramePr>
        <p:xfrm>
          <a:off x="251460" y="81605"/>
          <a:ext cx="8641080" cy="4980290"/>
        </p:xfrm>
        <a:graphic>
          <a:graphicData uri="http://schemas.openxmlformats.org/drawingml/2006/table">
            <a:tbl>
              <a:tblPr firstRow="1" firstCol="1" bandRow="1">
                <a:tableStyleId>{0505E3EF-67EA-436B-97B2-0124C06EBD24}</a:tableStyleId>
              </a:tblPr>
              <a:tblGrid>
                <a:gridCol w="2796540">
                  <a:extLst>
                    <a:ext uri="{9D8B030D-6E8A-4147-A177-3AD203B41FA5}">
                      <a16:colId xmlns="" xmlns:a16="http://schemas.microsoft.com/office/drawing/2014/main" val="3074757017"/>
                    </a:ext>
                  </a:extLst>
                </a:gridCol>
                <a:gridCol w="5844540">
                  <a:extLst>
                    <a:ext uri="{9D8B030D-6E8A-4147-A177-3AD203B41FA5}">
                      <a16:colId xmlns="" xmlns:a16="http://schemas.microsoft.com/office/drawing/2014/main" val="1102992303"/>
                    </a:ext>
                  </a:extLst>
                </a:gridCol>
              </a:tblGrid>
              <a:tr h="478465">
                <a:tc gridSpan="2">
                  <a:txBody>
                    <a:bodyPr/>
                    <a:lstStyle/>
                    <a:p>
                      <a:pPr marL="0" marR="0" algn="ctr">
                        <a:lnSpc>
                          <a:spcPct val="100000"/>
                        </a:lnSpc>
                        <a:spcBef>
                          <a:spcPts val="0"/>
                        </a:spcBef>
                        <a:spcAft>
                          <a:spcPts val="0"/>
                        </a:spcAft>
                      </a:pPr>
                      <a:r>
                        <a:rPr lang="en-US" sz="1800">
                          <a:solidFill>
                            <a:schemeClr val="tx1">
                              <a:lumMod val="50000"/>
                            </a:schemeClr>
                          </a:solidFill>
                          <a:effectLst/>
                        </a:rPr>
                        <a:t>PHIẾU HỌC TẬP SỐ 2: Các dấu hiệu đặc trưng của quá trình trao đổi chất</a:t>
                      </a:r>
                      <a:endParaRPr lang="en-US" sz="1800">
                        <a:solidFill>
                          <a:schemeClr val="tx1">
                            <a:lumMod val="50000"/>
                          </a:schemeClr>
                        </a:solidFill>
                        <a:effectLst/>
                        <a:latin typeface="+mn-lt"/>
                        <a:ea typeface="Calibri" panose="020F0502020204030204" pitchFamily="34" charset="0"/>
                        <a:cs typeface="Times New Roman" panose="02020603050405020304" pitchFamily="18" charset="0"/>
                      </a:endParaRPr>
                    </a:p>
                  </a:txBody>
                  <a:tcPr marL="34290" marR="34290" marT="0" marB="0" anchor="ctr"/>
                </a:tc>
                <a:tc hMerge="1">
                  <a:txBody>
                    <a:bodyPr/>
                    <a:lstStyle/>
                    <a:p>
                      <a:endParaRPr lang="en-US"/>
                    </a:p>
                  </a:txBody>
                  <a:tcPr/>
                </a:tc>
                <a:extLst>
                  <a:ext uri="{0D108BD9-81ED-4DB2-BD59-A6C34878D82A}">
                    <a16:rowId xmlns="" xmlns:a16="http://schemas.microsoft.com/office/drawing/2014/main" val="2598551191"/>
                  </a:ext>
                </a:extLst>
              </a:tr>
              <a:tr h="478465">
                <a:tc>
                  <a:txBody>
                    <a:bodyPr/>
                    <a:lstStyle/>
                    <a:p>
                      <a:pPr marL="0" marR="0" algn="ctr">
                        <a:lnSpc>
                          <a:spcPct val="100000"/>
                        </a:lnSpc>
                        <a:spcBef>
                          <a:spcPts val="0"/>
                        </a:spcBef>
                        <a:spcAft>
                          <a:spcPts val="0"/>
                        </a:spcAft>
                      </a:pPr>
                      <a:r>
                        <a:rPr lang="en-US" sz="1800">
                          <a:solidFill>
                            <a:schemeClr val="tx1">
                              <a:lumMod val="50000"/>
                            </a:schemeClr>
                          </a:solidFill>
                          <a:effectLst/>
                          <a:latin typeface="+mn-lt"/>
                          <a:ea typeface="Calibri" panose="020F0502020204030204" pitchFamily="34" charset="0"/>
                          <a:cs typeface="Times New Roman" panose="02020603050405020304" pitchFamily="18" charset="0"/>
                        </a:rPr>
                        <a:t>Dấu hiệu</a:t>
                      </a:r>
                    </a:p>
                  </a:txBody>
                  <a:tcPr marL="34290" marR="34290" marT="0" marB="0" anchor="ctr"/>
                </a:tc>
                <a:tc>
                  <a:txBody>
                    <a:bodyPr/>
                    <a:lstStyle/>
                    <a:p>
                      <a:pPr marL="0" marR="0" algn="ctr">
                        <a:lnSpc>
                          <a:spcPct val="100000"/>
                        </a:lnSpc>
                        <a:spcBef>
                          <a:spcPts val="0"/>
                        </a:spcBef>
                        <a:spcAft>
                          <a:spcPts val="0"/>
                        </a:spcAft>
                      </a:pPr>
                      <a:r>
                        <a:rPr lang="en-US" sz="1800" b="1">
                          <a:solidFill>
                            <a:schemeClr val="tx1">
                              <a:lumMod val="50000"/>
                            </a:schemeClr>
                          </a:solidFill>
                          <a:effectLst/>
                          <a:latin typeface="+mn-lt"/>
                          <a:ea typeface="Calibri" panose="020F0502020204030204" pitchFamily="34" charset="0"/>
                          <a:cs typeface="Times New Roman" panose="02020603050405020304" pitchFamily="18" charset="0"/>
                        </a:rPr>
                        <a:t>Diễn biến</a:t>
                      </a:r>
                    </a:p>
                  </a:txBody>
                  <a:tcPr marL="34290" marR="34290" marT="0" marB="0" anchor="ctr"/>
                </a:tc>
                <a:extLst>
                  <a:ext uri="{0D108BD9-81ED-4DB2-BD59-A6C34878D82A}">
                    <a16:rowId xmlns="" xmlns:a16="http://schemas.microsoft.com/office/drawing/2014/main" val="936485094"/>
                  </a:ext>
                </a:extLst>
              </a:tr>
              <a:tr h="914400">
                <a:tc>
                  <a:txBody>
                    <a:bodyPr/>
                    <a:lstStyle/>
                    <a:p>
                      <a:pPr marL="0" marR="0" algn="ctr">
                        <a:lnSpc>
                          <a:spcPct val="100000"/>
                        </a:lnSpc>
                        <a:spcBef>
                          <a:spcPts val="0"/>
                        </a:spcBef>
                        <a:spcAft>
                          <a:spcPts val="0"/>
                        </a:spcAft>
                      </a:pPr>
                      <a:endParaRPr lang="en-US" sz="1800">
                        <a:solidFill>
                          <a:schemeClr val="tx1">
                            <a:lumMod val="50000"/>
                          </a:schemeClr>
                        </a:solidFill>
                        <a:effectLst/>
                        <a:latin typeface="+mn-lt"/>
                        <a:ea typeface="Calibri" panose="020F0502020204030204" pitchFamily="34" charset="0"/>
                        <a:cs typeface="Times New Roman" panose="02020603050405020304" pitchFamily="18" charset="0"/>
                      </a:endParaRPr>
                    </a:p>
                  </a:txBody>
                  <a:tcPr marL="34290" marR="34290" marT="0" marB="0" anchor="ctr"/>
                </a:tc>
                <a:tc>
                  <a:txBody>
                    <a:bodyPr/>
                    <a:lstStyle/>
                    <a:p>
                      <a:pPr marL="0" marR="0" algn="ctr">
                        <a:lnSpc>
                          <a:spcPct val="150000"/>
                        </a:lnSpc>
                        <a:spcBef>
                          <a:spcPts val="0"/>
                        </a:spcBef>
                        <a:spcAft>
                          <a:spcPts val="0"/>
                        </a:spcAft>
                      </a:pPr>
                      <a:endParaRPr lang="en-US" sz="1800">
                        <a:solidFill>
                          <a:schemeClr val="tx1">
                            <a:lumMod val="50000"/>
                          </a:schemeClr>
                        </a:solidFill>
                        <a:effectLst/>
                        <a:latin typeface="+mn-lt"/>
                        <a:ea typeface="Calibri" panose="020F0502020204030204" pitchFamily="34" charset="0"/>
                        <a:cs typeface="Times New Roman" panose="02020603050405020304" pitchFamily="18" charset="0"/>
                      </a:endParaRPr>
                    </a:p>
                  </a:txBody>
                  <a:tcPr marL="34290" marR="34290" marT="0" marB="0" anchor="ctr"/>
                </a:tc>
                <a:extLst>
                  <a:ext uri="{0D108BD9-81ED-4DB2-BD59-A6C34878D82A}">
                    <a16:rowId xmlns="" xmlns:a16="http://schemas.microsoft.com/office/drawing/2014/main" val="64018556"/>
                  </a:ext>
                </a:extLst>
              </a:tr>
              <a:tr h="914400">
                <a:tc>
                  <a:txBody>
                    <a:bodyPr/>
                    <a:lstStyle/>
                    <a:p>
                      <a:pPr marL="0" marR="0" algn="ctr">
                        <a:lnSpc>
                          <a:spcPct val="100000"/>
                        </a:lnSpc>
                        <a:spcBef>
                          <a:spcPts val="0"/>
                        </a:spcBef>
                        <a:spcAft>
                          <a:spcPts val="0"/>
                        </a:spcAft>
                      </a:pPr>
                      <a:endParaRPr lang="en-US" sz="1800">
                        <a:solidFill>
                          <a:schemeClr val="tx1">
                            <a:lumMod val="50000"/>
                          </a:schemeClr>
                        </a:solidFill>
                        <a:effectLst/>
                        <a:latin typeface="+mn-lt"/>
                        <a:ea typeface="Calibri" panose="020F0502020204030204" pitchFamily="34" charset="0"/>
                        <a:cs typeface="Times New Roman" panose="02020603050405020304" pitchFamily="18" charset="0"/>
                      </a:endParaRPr>
                    </a:p>
                  </a:txBody>
                  <a:tcPr marL="34290" marR="34290" marT="0" marB="0" anchor="ctr"/>
                </a:tc>
                <a:tc>
                  <a:txBody>
                    <a:bodyPr/>
                    <a:lstStyle/>
                    <a:p>
                      <a:pPr marL="0" marR="0" algn="ctr">
                        <a:lnSpc>
                          <a:spcPct val="150000"/>
                        </a:lnSpc>
                        <a:spcBef>
                          <a:spcPts val="0"/>
                        </a:spcBef>
                        <a:spcAft>
                          <a:spcPts val="0"/>
                        </a:spcAft>
                      </a:pPr>
                      <a:endParaRPr lang="en-US" sz="1800">
                        <a:solidFill>
                          <a:schemeClr val="tx1">
                            <a:lumMod val="50000"/>
                          </a:schemeClr>
                        </a:solidFill>
                        <a:effectLst/>
                        <a:latin typeface="+mn-lt"/>
                        <a:ea typeface="Calibri" panose="020F0502020204030204" pitchFamily="34" charset="0"/>
                        <a:cs typeface="Times New Roman" panose="02020603050405020304" pitchFamily="18" charset="0"/>
                      </a:endParaRPr>
                    </a:p>
                  </a:txBody>
                  <a:tcPr marL="34290" marR="34290" marT="0" marB="0" anchor="ctr"/>
                </a:tc>
                <a:extLst>
                  <a:ext uri="{0D108BD9-81ED-4DB2-BD59-A6C34878D82A}">
                    <a16:rowId xmlns="" xmlns:a16="http://schemas.microsoft.com/office/drawing/2014/main" val="822013497"/>
                  </a:ext>
                </a:extLst>
              </a:tr>
              <a:tr h="914400">
                <a:tc>
                  <a:txBody>
                    <a:bodyPr/>
                    <a:lstStyle/>
                    <a:p>
                      <a:pPr marL="0" marR="0" algn="ctr">
                        <a:lnSpc>
                          <a:spcPct val="100000"/>
                        </a:lnSpc>
                        <a:spcBef>
                          <a:spcPts val="0"/>
                        </a:spcBef>
                        <a:spcAft>
                          <a:spcPts val="0"/>
                        </a:spcAft>
                      </a:pPr>
                      <a:endParaRPr lang="en-US" sz="1800">
                        <a:solidFill>
                          <a:schemeClr val="tx1">
                            <a:lumMod val="50000"/>
                          </a:schemeClr>
                        </a:solidFill>
                        <a:effectLst/>
                        <a:latin typeface="+mn-lt"/>
                        <a:ea typeface="Calibri" panose="020F0502020204030204" pitchFamily="34" charset="0"/>
                        <a:cs typeface="Times New Roman" panose="02020603050405020304" pitchFamily="18" charset="0"/>
                      </a:endParaRPr>
                    </a:p>
                  </a:txBody>
                  <a:tcPr marL="34290" marR="34290" marT="0" marB="0" anchor="ctr"/>
                </a:tc>
                <a:tc>
                  <a:txBody>
                    <a:bodyPr/>
                    <a:lstStyle/>
                    <a:p>
                      <a:pPr marL="0" marR="0" algn="ctr">
                        <a:lnSpc>
                          <a:spcPct val="150000"/>
                        </a:lnSpc>
                        <a:spcBef>
                          <a:spcPts val="0"/>
                        </a:spcBef>
                        <a:spcAft>
                          <a:spcPts val="0"/>
                        </a:spcAft>
                      </a:pPr>
                      <a:endParaRPr lang="en-US" sz="1800">
                        <a:solidFill>
                          <a:schemeClr val="tx1">
                            <a:lumMod val="50000"/>
                          </a:schemeClr>
                        </a:solidFill>
                        <a:effectLst/>
                        <a:latin typeface="+mn-lt"/>
                        <a:ea typeface="Calibri" panose="020F0502020204030204" pitchFamily="34" charset="0"/>
                        <a:cs typeface="Times New Roman" panose="02020603050405020304" pitchFamily="18" charset="0"/>
                      </a:endParaRPr>
                    </a:p>
                  </a:txBody>
                  <a:tcPr marL="34290" marR="34290" marT="0" marB="0" anchor="ctr"/>
                </a:tc>
                <a:extLst>
                  <a:ext uri="{0D108BD9-81ED-4DB2-BD59-A6C34878D82A}">
                    <a16:rowId xmlns="" xmlns:a16="http://schemas.microsoft.com/office/drawing/2014/main" val="53759463"/>
                  </a:ext>
                </a:extLst>
              </a:tr>
              <a:tr h="1280160">
                <a:tc>
                  <a:txBody>
                    <a:bodyPr/>
                    <a:lstStyle/>
                    <a:p>
                      <a:pPr marL="0" marR="0" algn="ctr">
                        <a:lnSpc>
                          <a:spcPct val="100000"/>
                        </a:lnSpc>
                        <a:spcBef>
                          <a:spcPts val="0"/>
                        </a:spcBef>
                        <a:spcAft>
                          <a:spcPts val="0"/>
                        </a:spcAft>
                      </a:pPr>
                      <a:endParaRPr lang="en-US" sz="1800">
                        <a:solidFill>
                          <a:schemeClr val="tx1">
                            <a:lumMod val="50000"/>
                          </a:schemeClr>
                        </a:solidFill>
                        <a:effectLst/>
                        <a:latin typeface="+mn-lt"/>
                        <a:ea typeface="Calibri" panose="020F0502020204030204" pitchFamily="34" charset="0"/>
                        <a:cs typeface="Times New Roman" panose="02020603050405020304" pitchFamily="18" charset="0"/>
                      </a:endParaRPr>
                    </a:p>
                  </a:txBody>
                  <a:tcPr marL="34290" marR="34290" marT="0" marB="0" anchor="ctr"/>
                </a:tc>
                <a:tc>
                  <a:txBody>
                    <a:bodyPr/>
                    <a:lstStyle/>
                    <a:p>
                      <a:pPr marL="0" marR="0" algn="ctr">
                        <a:lnSpc>
                          <a:spcPct val="150000"/>
                        </a:lnSpc>
                        <a:spcBef>
                          <a:spcPts val="0"/>
                        </a:spcBef>
                        <a:spcAft>
                          <a:spcPts val="0"/>
                        </a:spcAft>
                      </a:pPr>
                      <a:endParaRPr lang="en-US" sz="1800">
                        <a:solidFill>
                          <a:schemeClr val="tx1">
                            <a:lumMod val="50000"/>
                          </a:schemeClr>
                        </a:solidFill>
                        <a:effectLst/>
                        <a:latin typeface="+mn-lt"/>
                        <a:ea typeface="Calibri" panose="020F0502020204030204" pitchFamily="34" charset="0"/>
                        <a:cs typeface="Times New Roman" panose="02020603050405020304" pitchFamily="18" charset="0"/>
                      </a:endParaRPr>
                    </a:p>
                  </a:txBody>
                  <a:tcPr marL="34290" marR="34290" marT="0" marB="0" anchor="ctr"/>
                </a:tc>
                <a:extLst>
                  <a:ext uri="{0D108BD9-81ED-4DB2-BD59-A6C34878D82A}">
                    <a16:rowId xmlns="" xmlns:a16="http://schemas.microsoft.com/office/drawing/2014/main" val="1281829803"/>
                  </a:ext>
                </a:extLst>
              </a:tr>
            </a:tbl>
          </a:graphicData>
        </a:graphic>
      </p:graphicFrame>
      <p:sp>
        <p:nvSpPr>
          <p:cNvPr id="6" name="TextBox 5">
            <a:extLst>
              <a:ext uri="{FF2B5EF4-FFF2-40B4-BE49-F238E27FC236}">
                <a16:creationId xmlns="" xmlns:a16="http://schemas.microsoft.com/office/drawing/2014/main" id="{9403F4F9-386E-6B49-4C51-7213E6D5EC3D}"/>
              </a:ext>
            </a:extLst>
          </p:cNvPr>
          <p:cNvSpPr txBox="1"/>
          <p:nvPr/>
        </p:nvSpPr>
        <p:spPr>
          <a:xfrm>
            <a:off x="358140" y="1055479"/>
            <a:ext cx="2636520" cy="872034"/>
          </a:xfrm>
          <a:prstGeom prst="rect">
            <a:avLst/>
          </a:prstGeom>
          <a:noFill/>
        </p:spPr>
        <p:txBody>
          <a:bodyPr wrap="square">
            <a:spAutoFit/>
          </a:bodyPr>
          <a:lstStyle/>
          <a:p>
            <a:pPr algn="ctr">
              <a:lnSpc>
                <a:spcPct val="150000"/>
              </a:lnSpc>
            </a:pPr>
            <a:r>
              <a:rPr lang="vi-VN" sz="1800"/>
              <a:t>Tổng hợp và tích lũy năng lượng</a:t>
            </a:r>
            <a:endParaRPr lang="en-US" sz="1800"/>
          </a:p>
        </p:txBody>
      </p:sp>
      <p:sp>
        <p:nvSpPr>
          <p:cNvPr id="7" name="TextBox 6">
            <a:extLst>
              <a:ext uri="{FF2B5EF4-FFF2-40B4-BE49-F238E27FC236}">
                <a16:creationId xmlns="" xmlns:a16="http://schemas.microsoft.com/office/drawing/2014/main" id="{75FF9E29-DAAC-1631-564D-58EA332FCB34}"/>
              </a:ext>
            </a:extLst>
          </p:cNvPr>
          <p:cNvSpPr txBox="1"/>
          <p:nvPr/>
        </p:nvSpPr>
        <p:spPr>
          <a:xfrm>
            <a:off x="3101340" y="1055479"/>
            <a:ext cx="5699760" cy="872034"/>
          </a:xfrm>
          <a:prstGeom prst="rect">
            <a:avLst/>
          </a:prstGeom>
          <a:noFill/>
        </p:spPr>
        <p:txBody>
          <a:bodyPr wrap="square">
            <a:spAutoFit/>
          </a:bodyPr>
          <a:lstStyle/>
          <a:p>
            <a:pPr algn="just">
              <a:lnSpc>
                <a:spcPct val="150000"/>
              </a:lnSpc>
            </a:pPr>
            <a:r>
              <a:rPr lang="vi-VN" sz="1800"/>
              <a:t>Sử dụng các chất thu nhận để tổng hợp chất hữu cơ tham gia kiến tạo và dự trữ năng lượng.</a:t>
            </a:r>
            <a:endParaRPr lang="en-US" sz="1800"/>
          </a:p>
        </p:txBody>
      </p:sp>
      <p:sp>
        <p:nvSpPr>
          <p:cNvPr id="8" name="TextBox 7">
            <a:extLst>
              <a:ext uri="{FF2B5EF4-FFF2-40B4-BE49-F238E27FC236}">
                <a16:creationId xmlns="" xmlns:a16="http://schemas.microsoft.com/office/drawing/2014/main" id="{6154D12D-C1EE-3B42-9B36-DC6358590C3D}"/>
              </a:ext>
            </a:extLst>
          </p:cNvPr>
          <p:cNvSpPr txBox="1"/>
          <p:nvPr/>
        </p:nvSpPr>
        <p:spPr>
          <a:xfrm>
            <a:off x="358140" y="1952853"/>
            <a:ext cx="2636520" cy="872034"/>
          </a:xfrm>
          <a:prstGeom prst="rect">
            <a:avLst/>
          </a:prstGeom>
          <a:noFill/>
        </p:spPr>
        <p:txBody>
          <a:bodyPr wrap="square">
            <a:spAutoFit/>
          </a:bodyPr>
          <a:lstStyle/>
          <a:p>
            <a:pPr algn="ctr">
              <a:lnSpc>
                <a:spcPct val="150000"/>
              </a:lnSpc>
            </a:pPr>
            <a:r>
              <a:rPr lang="vi-VN" sz="1800"/>
              <a:t>Phân giải các chất và giải phóng năng lượng</a:t>
            </a:r>
            <a:endParaRPr lang="en-US" sz="1800"/>
          </a:p>
        </p:txBody>
      </p:sp>
      <p:sp>
        <p:nvSpPr>
          <p:cNvPr id="9" name="TextBox 8">
            <a:extLst>
              <a:ext uri="{FF2B5EF4-FFF2-40B4-BE49-F238E27FC236}">
                <a16:creationId xmlns="" xmlns:a16="http://schemas.microsoft.com/office/drawing/2014/main" id="{B5CE2EEE-FE8E-71E4-B26D-E4C2EAC015CA}"/>
              </a:ext>
            </a:extLst>
          </p:cNvPr>
          <p:cNvSpPr txBox="1"/>
          <p:nvPr/>
        </p:nvSpPr>
        <p:spPr>
          <a:xfrm>
            <a:off x="3101340" y="1952853"/>
            <a:ext cx="5699760" cy="872034"/>
          </a:xfrm>
          <a:prstGeom prst="rect">
            <a:avLst/>
          </a:prstGeom>
          <a:noFill/>
        </p:spPr>
        <p:txBody>
          <a:bodyPr wrap="square">
            <a:spAutoFit/>
          </a:bodyPr>
          <a:lstStyle/>
          <a:p>
            <a:pPr algn="just">
              <a:lnSpc>
                <a:spcPct val="150000"/>
              </a:lnSpc>
            </a:pPr>
            <a:r>
              <a:rPr lang="vi-VN" sz="1800"/>
              <a:t>Phân giải các chất và giải phóng năng lượng cung cấp cho các hoạt động sống.</a:t>
            </a:r>
            <a:endParaRPr lang="en-US" sz="1800"/>
          </a:p>
        </p:txBody>
      </p:sp>
      <p:sp>
        <p:nvSpPr>
          <p:cNvPr id="10" name="TextBox 9">
            <a:extLst>
              <a:ext uri="{FF2B5EF4-FFF2-40B4-BE49-F238E27FC236}">
                <a16:creationId xmlns="" xmlns:a16="http://schemas.microsoft.com/office/drawing/2014/main" id="{6100FD91-5BCA-FDCC-DEE4-3E670DB3EAD7}"/>
              </a:ext>
            </a:extLst>
          </p:cNvPr>
          <p:cNvSpPr txBox="1"/>
          <p:nvPr/>
        </p:nvSpPr>
        <p:spPr>
          <a:xfrm>
            <a:off x="358140" y="2888327"/>
            <a:ext cx="2636520" cy="872034"/>
          </a:xfrm>
          <a:prstGeom prst="rect">
            <a:avLst/>
          </a:prstGeom>
          <a:noFill/>
        </p:spPr>
        <p:txBody>
          <a:bodyPr wrap="square">
            <a:spAutoFit/>
          </a:bodyPr>
          <a:lstStyle/>
          <a:p>
            <a:pPr algn="ctr">
              <a:lnSpc>
                <a:spcPct val="150000"/>
              </a:lnSpc>
            </a:pPr>
            <a:r>
              <a:rPr lang="vi-VN" sz="1800"/>
              <a:t>Đào thải các chất ra môi trường</a:t>
            </a:r>
            <a:endParaRPr lang="en-US" sz="1800"/>
          </a:p>
        </p:txBody>
      </p:sp>
      <p:sp>
        <p:nvSpPr>
          <p:cNvPr id="11" name="TextBox 10">
            <a:extLst>
              <a:ext uri="{FF2B5EF4-FFF2-40B4-BE49-F238E27FC236}">
                <a16:creationId xmlns="" xmlns:a16="http://schemas.microsoft.com/office/drawing/2014/main" id="{BE592A55-BFCA-97EE-1176-089C0EC74858}"/>
              </a:ext>
            </a:extLst>
          </p:cNvPr>
          <p:cNvSpPr txBox="1"/>
          <p:nvPr/>
        </p:nvSpPr>
        <p:spPr>
          <a:xfrm>
            <a:off x="3101340" y="3071430"/>
            <a:ext cx="5699760" cy="456535"/>
          </a:xfrm>
          <a:prstGeom prst="rect">
            <a:avLst/>
          </a:prstGeom>
          <a:noFill/>
        </p:spPr>
        <p:txBody>
          <a:bodyPr wrap="square">
            <a:spAutoFit/>
          </a:bodyPr>
          <a:lstStyle/>
          <a:p>
            <a:pPr algn="just">
              <a:lnSpc>
                <a:spcPct val="150000"/>
              </a:lnSpc>
            </a:pPr>
            <a:r>
              <a:rPr lang="vi-VN" sz="1800"/>
              <a:t>Thải các chất không thể sử dụng ra ngoài môi trường.</a:t>
            </a:r>
            <a:endParaRPr lang="en-US" sz="1800"/>
          </a:p>
        </p:txBody>
      </p:sp>
      <p:sp>
        <p:nvSpPr>
          <p:cNvPr id="12" name="TextBox 11">
            <a:extLst>
              <a:ext uri="{FF2B5EF4-FFF2-40B4-BE49-F238E27FC236}">
                <a16:creationId xmlns="" xmlns:a16="http://schemas.microsoft.com/office/drawing/2014/main" id="{2B52BEFD-89E2-36E8-1C22-3BEB55EC2827}"/>
              </a:ext>
            </a:extLst>
          </p:cNvPr>
          <p:cNvSpPr txBox="1"/>
          <p:nvPr/>
        </p:nvSpPr>
        <p:spPr>
          <a:xfrm>
            <a:off x="342900" y="4177101"/>
            <a:ext cx="2636520" cy="456535"/>
          </a:xfrm>
          <a:prstGeom prst="rect">
            <a:avLst/>
          </a:prstGeom>
          <a:noFill/>
        </p:spPr>
        <p:txBody>
          <a:bodyPr wrap="square">
            <a:spAutoFit/>
          </a:bodyPr>
          <a:lstStyle/>
          <a:p>
            <a:pPr algn="ctr">
              <a:lnSpc>
                <a:spcPct val="150000"/>
              </a:lnSpc>
            </a:pPr>
            <a:r>
              <a:rPr lang="vi-VN" sz="1800"/>
              <a:t>Điều hòa</a:t>
            </a:r>
            <a:endParaRPr lang="en-US" sz="1800"/>
          </a:p>
        </p:txBody>
      </p:sp>
      <p:sp>
        <p:nvSpPr>
          <p:cNvPr id="13" name="TextBox 12">
            <a:extLst>
              <a:ext uri="{FF2B5EF4-FFF2-40B4-BE49-F238E27FC236}">
                <a16:creationId xmlns="" xmlns:a16="http://schemas.microsoft.com/office/drawing/2014/main" id="{9CBC19E1-71B3-CA79-A1DC-617A4E25042F}"/>
              </a:ext>
            </a:extLst>
          </p:cNvPr>
          <p:cNvSpPr txBox="1"/>
          <p:nvPr/>
        </p:nvSpPr>
        <p:spPr>
          <a:xfrm>
            <a:off x="3101340" y="3761603"/>
            <a:ext cx="5699760" cy="1287532"/>
          </a:xfrm>
          <a:prstGeom prst="rect">
            <a:avLst/>
          </a:prstGeom>
          <a:noFill/>
        </p:spPr>
        <p:txBody>
          <a:bodyPr wrap="square">
            <a:spAutoFit/>
          </a:bodyPr>
          <a:lstStyle/>
          <a:p>
            <a:pPr algn="just">
              <a:lnSpc>
                <a:spcPct val="150000"/>
              </a:lnSpc>
            </a:pPr>
            <a:r>
              <a:rPr lang="vi-VN" sz="1800"/>
              <a:t>Kiểm soát dựa trên nhu cầu của cơ thể thông qua hormone ( ở cả động vật và thực vật) hoặc hệ thần kinh (ở động vật)</a:t>
            </a:r>
            <a:r>
              <a:rPr lang="en-US" sz="1800"/>
              <a:t>.</a:t>
            </a:r>
          </a:p>
        </p:txBody>
      </p:sp>
    </p:spTree>
    <p:extLst>
      <p:ext uri="{BB962C8B-B14F-4D97-AF65-F5344CB8AC3E}">
        <p14:creationId xmlns:p14="http://schemas.microsoft.com/office/powerpoint/2010/main" val="262934100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grpSp>
        <p:nvGrpSpPr>
          <p:cNvPr id="282" name="Google Shape;282;p17"/>
          <p:cNvGrpSpPr/>
          <p:nvPr/>
        </p:nvGrpSpPr>
        <p:grpSpPr>
          <a:xfrm>
            <a:off x="360481" y="301766"/>
            <a:ext cx="1666876" cy="4539967"/>
            <a:chOff x="5301500" y="2140850"/>
            <a:chExt cx="195125" cy="531450"/>
          </a:xfrm>
        </p:grpSpPr>
        <p:sp>
          <p:nvSpPr>
            <p:cNvPr id="283" name="Google Shape;283;p17"/>
            <p:cNvSpPr/>
            <p:nvPr/>
          </p:nvSpPr>
          <p:spPr>
            <a:xfrm>
              <a:off x="5301500" y="2140850"/>
              <a:ext cx="195125" cy="531450"/>
            </a:xfrm>
            <a:custGeom>
              <a:avLst/>
              <a:gdLst/>
              <a:ahLst/>
              <a:cxnLst/>
              <a:rect l="l" t="t" r="r" b="b"/>
              <a:pathLst>
                <a:path w="7805" h="21258" extrusionOk="0">
                  <a:moveTo>
                    <a:pt x="6790" y="7996"/>
                  </a:moveTo>
                  <a:cubicBezTo>
                    <a:pt x="7489" y="7322"/>
                    <a:pt x="7805" y="6365"/>
                    <a:pt x="7747" y="5400"/>
                  </a:cubicBezTo>
                  <a:cubicBezTo>
                    <a:pt x="6782" y="5300"/>
                    <a:pt x="5808" y="5575"/>
                    <a:pt x="5109" y="6257"/>
                  </a:cubicBezTo>
                  <a:cubicBezTo>
                    <a:pt x="4419" y="6922"/>
                    <a:pt x="4078" y="7879"/>
                    <a:pt x="4136" y="8844"/>
                  </a:cubicBezTo>
                  <a:lnTo>
                    <a:pt x="3944" y="9036"/>
                  </a:lnTo>
                  <a:lnTo>
                    <a:pt x="3936" y="6298"/>
                  </a:lnTo>
                  <a:cubicBezTo>
                    <a:pt x="4868" y="5525"/>
                    <a:pt x="5450" y="4377"/>
                    <a:pt x="5467" y="3162"/>
                  </a:cubicBezTo>
                  <a:cubicBezTo>
                    <a:pt x="5484" y="1939"/>
                    <a:pt x="4893" y="807"/>
                    <a:pt x="3969" y="0"/>
                  </a:cubicBezTo>
                  <a:cubicBezTo>
                    <a:pt x="3029" y="791"/>
                    <a:pt x="2422" y="1906"/>
                    <a:pt x="2414" y="3137"/>
                  </a:cubicBezTo>
                  <a:cubicBezTo>
                    <a:pt x="2405" y="4352"/>
                    <a:pt x="2963" y="5508"/>
                    <a:pt x="3886" y="6298"/>
                  </a:cubicBezTo>
                  <a:lnTo>
                    <a:pt x="3870" y="9027"/>
                  </a:lnTo>
                  <a:lnTo>
                    <a:pt x="3670" y="8828"/>
                  </a:lnTo>
                  <a:cubicBezTo>
                    <a:pt x="3728" y="7871"/>
                    <a:pt x="3387" y="6914"/>
                    <a:pt x="2697" y="6249"/>
                  </a:cubicBezTo>
                  <a:cubicBezTo>
                    <a:pt x="1998" y="5566"/>
                    <a:pt x="1033" y="5292"/>
                    <a:pt x="67" y="5392"/>
                  </a:cubicBezTo>
                  <a:cubicBezTo>
                    <a:pt x="1" y="6357"/>
                    <a:pt x="317" y="7313"/>
                    <a:pt x="1024" y="7987"/>
                  </a:cubicBezTo>
                  <a:cubicBezTo>
                    <a:pt x="1715" y="8653"/>
                    <a:pt x="2680" y="8952"/>
                    <a:pt x="3637" y="8861"/>
                  </a:cubicBezTo>
                  <a:lnTo>
                    <a:pt x="3870" y="9102"/>
                  </a:lnTo>
                  <a:lnTo>
                    <a:pt x="3853" y="13462"/>
                  </a:lnTo>
                  <a:lnTo>
                    <a:pt x="3670" y="13279"/>
                  </a:lnTo>
                  <a:cubicBezTo>
                    <a:pt x="3728" y="12322"/>
                    <a:pt x="3387" y="11373"/>
                    <a:pt x="2697" y="10708"/>
                  </a:cubicBezTo>
                  <a:cubicBezTo>
                    <a:pt x="1998" y="10034"/>
                    <a:pt x="1033" y="9759"/>
                    <a:pt x="67" y="9851"/>
                  </a:cubicBezTo>
                  <a:cubicBezTo>
                    <a:pt x="1" y="10824"/>
                    <a:pt x="317" y="11781"/>
                    <a:pt x="1024" y="12447"/>
                  </a:cubicBezTo>
                  <a:cubicBezTo>
                    <a:pt x="1723" y="13112"/>
                    <a:pt x="2688" y="13420"/>
                    <a:pt x="3645" y="13329"/>
                  </a:cubicBezTo>
                  <a:lnTo>
                    <a:pt x="3861" y="13537"/>
                  </a:lnTo>
                  <a:lnTo>
                    <a:pt x="3845" y="18046"/>
                  </a:lnTo>
                  <a:lnTo>
                    <a:pt x="3670" y="17871"/>
                  </a:lnTo>
                  <a:cubicBezTo>
                    <a:pt x="3728" y="16914"/>
                    <a:pt x="3387" y="15966"/>
                    <a:pt x="2697" y="15292"/>
                  </a:cubicBezTo>
                  <a:cubicBezTo>
                    <a:pt x="1998" y="14618"/>
                    <a:pt x="1033" y="14344"/>
                    <a:pt x="67" y="14435"/>
                  </a:cubicBezTo>
                  <a:cubicBezTo>
                    <a:pt x="9" y="15409"/>
                    <a:pt x="317" y="16365"/>
                    <a:pt x="1024" y="17039"/>
                  </a:cubicBezTo>
                  <a:cubicBezTo>
                    <a:pt x="1715" y="17696"/>
                    <a:pt x="2680" y="18004"/>
                    <a:pt x="3637" y="17913"/>
                  </a:cubicBezTo>
                  <a:lnTo>
                    <a:pt x="3845" y="18121"/>
                  </a:lnTo>
                  <a:lnTo>
                    <a:pt x="3828" y="21257"/>
                  </a:lnTo>
                  <a:lnTo>
                    <a:pt x="3994" y="21257"/>
                  </a:lnTo>
                  <a:lnTo>
                    <a:pt x="3978" y="18129"/>
                  </a:lnTo>
                  <a:lnTo>
                    <a:pt x="4186" y="17921"/>
                  </a:lnTo>
                  <a:cubicBezTo>
                    <a:pt x="5134" y="18013"/>
                    <a:pt x="6099" y="17705"/>
                    <a:pt x="6790" y="17048"/>
                  </a:cubicBezTo>
                  <a:cubicBezTo>
                    <a:pt x="7489" y="16374"/>
                    <a:pt x="7805" y="15417"/>
                    <a:pt x="7747" y="14443"/>
                  </a:cubicBezTo>
                  <a:cubicBezTo>
                    <a:pt x="6782" y="14352"/>
                    <a:pt x="5808" y="14626"/>
                    <a:pt x="5109" y="15300"/>
                  </a:cubicBezTo>
                  <a:cubicBezTo>
                    <a:pt x="4419" y="15974"/>
                    <a:pt x="4078" y="16931"/>
                    <a:pt x="4136" y="17896"/>
                  </a:cubicBezTo>
                  <a:lnTo>
                    <a:pt x="3978" y="18054"/>
                  </a:lnTo>
                  <a:lnTo>
                    <a:pt x="3969" y="13545"/>
                  </a:lnTo>
                  <a:lnTo>
                    <a:pt x="4177" y="13337"/>
                  </a:lnTo>
                  <a:cubicBezTo>
                    <a:pt x="5126" y="13428"/>
                    <a:pt x="6091" y="13121"/>
                    <a:pt x="6790" y="12455"/>
                  </a:cubicBezTo>
                  <a:cubicBezTo>
                    <a:pt x="7489" y="11789"/>
                    <a:pt x="7805" y="10833"/>
                    <a:pt x="7747" y="9859"/>
                  </a:cubicBezTo>
                  <a:cubicBezTo>
                    <a:pt x="6782" y="9759"/>
                    <a:pt x="5808" y="10042"/>
                    <a:pt x="5118" y="10716"/>
                  </a:cubicBezTo>
                  <a:cubicBezTo>
                    <a:pt x="4427" y="11390"/>
                    <a:pt x="4078" y="12339"/>
                    <a:pt x="4136" y="13295"/>
                  </a:cubicBezTo>
                  <a:lnTo>
                    <a:pt x="3969" y="13470"/>
                  </a:lnTo>
                  <a:lnTo>
                    <a:pt x="3953" y="9102"/>
                  </a:lnTo>
                  <a:lnTo>
                    <a:pt x="4186" y="8869"/>
                  </a:lnTo>
                  <a:cubicBezTo>
                    <a:pt x="5134" y="8961"/>
                    <a:pt x="6099" y="8653"/>
                    <a:pt x="6790" y="7996"/>
                  </a:cubicBezTo>
                  <a:close/>
                </a:path>
              </a:pathLst>
            </a:custGeom>
            <a:solidFill>
              <a:schemeClr val="accent2"/>
            </a:solidFill>
            <a:ln w="76200" cap="rnd"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7"/>
            <p:cNvSpPr/>
            <p:nvPr/>
          </p:nvSpPr>
          <p:spPr>
            <a:xfrm>
              <a:off x="5391150" y="2282700"/>
              <a:ext cx="16675" cy="389600"/>
            </a:xfrm>
            <a:custGeom>
              <a:avLst/>
              <a:gdLst/>
              <a:ahLst/>
              <a:cxnLst/>
              <a:rect l="l" t="t" r="r" b="b"/>
              <a:pathLst>
                <a:path w="667" h="15584" extrusionOk="0">
                  <a:moveTo>
                    <a:pt x="300" y="0"/>
                  </a:moveTo>
                  <a:lnTo>
                    <a:pt x="284" y="3353"/>
                  </a:lnTo>
                  <a:lnTo>
                    <a:pt x="42" y="3104"/>
                  </a:lnTo>
                  <a:lnTo>
                    <a:pt x="1" y="3145"/>
                  </a:lnTo>
                  <a:lnTo>
                    <a:pt x="284" y="3428"/>
                  </a:lnTo>
                  <a:lnTo>
                    <a:pt x="267" y="7788"/>
                  </a:lnTo>
                  <a:lnTo>
                    <a:pt x="42" y="7563"/>
                  </a:lnTo>
                  <a:lnTo>
                    <a:pt x="1" y="7596"/>
                  </a:lnTo>
                  <a:lnTo>
                    <a:pt x="267" y="7863"/>
                  </a:lnTo>
                  <a:lnTo>
                    <a:pt x="250" y="12372"/>
                  </a:lnTo>
                  <a:lnTo>
                    <a:pt x="42" y="12156"/>
                  </a:lnTo>
                  <a:lnTo>
                    <a:pt x="1" y="12197"/>
                  </a:lnTo>
                  <a:lnTo>
                    <a:pt x="250" y="12447"/>
                  </a:lnTo>
                  <a:lnTo>
                    <a:pt x="242" y="15583"/>
                  </a:lnTo>
                  <a:lnTo>
                    <a:pt x="408" y="15583"/>
                  </a:lnTo>
                  <a:lnTo>
                    <a:pt x="392" y="12455"/>
                  </a:lnTo>
                  <a:lnTo>
                    <a:pt x="666" y="12181"/>
                  </a:lnTo>
                  <a:lnTo>
                    <a:pt x="625" y="12147"/>
                  </a:lnTo>
                  <a:lnTo>
                    <a:pt x="392" y="12380"/>
                  </a:lnTo>
                  <a:lnTo>
                    <a:pt x="375" y="7871"/>
                  </a:lnTo>
                  <a:lnTo>
                    <a:pt x="666" y="7588"/>
                  </a:lnTo>
                  <a:lnTo>
                    <a:pt x="625" y="7546"/>
                  </a:lnTo>
                  <a:lnTo>
                    <a:pt x="375" y="7796"/>
                  </a:lnTo>
                  <a:lnTo>
                    <a:pt x="358" y="3437"/>
                  </a:lnTo>
                  <a:lnTo>
                    <a:pt x="666" y="3129"/>
                  </a:lnTo>
                  <a:lnTo>
                    <a:pt x="625" y="3095"/>
                  </a:lnTo>
                  <a:lnTo>
                    <a:pt x="358" y="3362"/>
                  </a:lnTo>
                  <a:lnTo>
                    <a:pt x="3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7"/>
            <p:cNvSpPr/>
            <p:nvPr/>
          </p:nvSpPr>
          <p:spPr>
            <a:xfrm>
              <a:off x="5361625" y="2140850"/>
              <a:ext cx="76975" cy="158100"/>
            </a:xfrm>
            <a:custGeom>
              <a:avLst/>
              <a:gdLst/>
              <a:ahLst/>
              <a:cxnLst/>
              <a:rect l="l" t="t" r="r" b="b"/>
              <a:pathLst>
                <a:path w="3079" h="6324" extrusionOk="0">
                  <a:moveTo>
                    <a:pt x="1564" y="0"/>
                  </a:moveTo>
                  <a:cubicBezTo>
                    <a:pt x="616" y="791"/>
                    <a:pt x="17" y="1906"/>
                    <a:pt x="9" y="3137"/>
                  </a:cubicBezTo>
                  <a:cubicBezTo>
                    <a:pt x="0" y="4360"/>
                    <a:pt x="566" y="5533"/>
                    <a:pt x="1506" y="6323"/>
                  </a:cubicBezTo>
                  <a:cubicBezTo>
                    <a:pt x="2455" y="5550"/>
                    <a:pt x="3045" y="4393"/>
                    <a:pt x="3062" y="3162"/>
                  </a:cubicBezTo>
                  <a:cubicBezTo>
                    <a:pt x="3079" y="1939"/>
                    <a:pt x="2488" y="807"/>
                    <a:pt x="15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7"/>
            <p:cNvSpPr/>
            <p:nvPr/>
          </p:nvSpPr>
          <p:spPr>
            <a:xfrm>
              <a:off x="5369325" y="2150825"/>
              <a:ext cx="61375" cy="134800"/>
            </a:xfrm>
            <a:custGeom>
              <a:avLst/>
              <a:gdLst/>
              <a:ahLst/>
              <a:cxnLst/>
              <a:rect l="l" t="t" r="r" b="b"/>
              <a:pathLst>
                <a:path w="2455" h="5392" extrusionOk="0">
                  <a:moveTo>
                    <a:pt x="1223" y="1"/>
                  </a:moveTo>
                  <a:cubicBezTo>
                    <a:pt x="1215" y="450"/>
                    <a:pt x="1207" y="899"/>
                    <a:pt x="1198" y="1349"/>
                  </a:cubicBezTo>
                  <a:cubicBezTo>
                    <a:pt x="1198" y="1548"/>
                    <a:pt x="1198" y="1748"/>
                    <a:pt x="1190" y="1948"/>
                  </a:cubicBezTo>
                  <a:lnTo>
                    <a:pt x="375" y="1166"/>
                  </a:lnTo>
                  <a:lnTo>
                    <a:pt x="375" y="1166"/>
                  </a:lnTo>
                  <a:lnTo>
                    <a:pt x="1190" y="2022"/>
                  </a:lnTo>
                  <a:cubicBezTo>
                    <a:pt x="1190" y="2247"/>
                    <a:pt x="1190" y="2472"/>
                    <a:pt x="1190" y="2696"/>
                  </a:cubicBezTo>
                  <a:cubicBezTo>
                    <a:pt x="1182" y="2921"/>
                    <a:pt x="1182" y="3146"/>
                    <a:pt x="1182" y="3370"/>
                  </a:cubicBezTo>
                  <a:lnTo>
                    <a:pt x="125" y="2355"/>
                  </a:lnTo>
                  <a:lnTo>
                    <a:pt x="1190" y="3470"/>
                  </a:lnTo>
                  <a:cubicBezTo>
                    <a:pt x="1190" y="3661"/>
                    <a:pt x="1190" y="3853"/>
                    <a:pt x="1190" y="4044"/>
                  </a:cubicBezTo>
                  <a:cubicBezTo>
                    <a:pt x="1190" y="4260"/>
                    <a:pt x="1190" y="4485"/>
                    <a:pt x="1198" y="4701"/>
                  </a:cubicBezTo>
                  <a:lnTo>
                    <a:pt x="0" y="3553"/>
                  </a:lnTo>
                  <a:lnTo>
                    <a:pt x="1198" y="4810"/>
                  </a:lnTo>
                  <a:cubicBezTo>
                    <a:pt x="1198" y="5001"/>
                    <a:pt x="1207" y="5192"/>
                    <a:pt x="1215" y="5392"/>
                  </a:cubicBezTo>
                  <a:lnTo>
                    <a:pt x="1240" y="5392"/>
                  </a:lnTo>
                  <a:cubicBezTo>
                    <a:pt x="1248" y="5201"/>
                    <a:pt x="1248" y="5001"/>
                    <a:pt x="1256" y="4810"/>
                  </a:cubicBezTo>
                  <a:lnTo>
                    <a:pt x="2454" y="3553"/>
                  </a:lnTo>
                  <a:lnTo>
                    <a:pt x="2454" y="3545"/>
                  </a:lnTo>
                  <a:lnTo>
                    <a:pt x="1256" y="4701"/>
                  </a:lnTo>
                  <a:cubicBezTo>
                    <a:pt x="1256" y="4477"/>
                    <a:pt x="1265" y="4260"/>
                    <a:pt x="1265" y="4044"/>
                  </a:cubicBezTo>
                  <a:cubicBezTo>
                    <a:pt x="1265" y="3844"/>
                    <a:pt x="1265" y="3645"/>
                    <a:pt x="1265" y="3445"/>
                  </a:cubicBezTo>
                  <a:lnTo>
                    <a:pt x="2313" y="2355"/>
                  </a:lnTo>
                  <a:lnTo>
                    <a:pt x="1265" y="3354"/>
                  </a:lnTo>
                  <a:cubicBezTo>
                    <a:pt x="1265" y="3129"/>
                    <a:pt x="1265" y="2913"/>
                    <a:pt x="1265" y="2696"/>
                  </a:cubicBezTo>
                  <a:cubicBezTo>
                    <a:pt x="1265" y="2463"/>
                    <a:pt x="1265" y="2230"/>
                    <a:pt x="1265" y="2006"/>
                  </a:cubicBezTo>
                  <a:lnTo>
                    <a:pt x="2063" y="1157"/>
                  </a:lnTo>
                  <a:lnTo>
                    <a:pt x="2063" y="1157"/>
                  </a:lnTo>
                  <a:lnTo>
                    <a:pt x="1256" y="1923"/>
                  </a:lnTo>
                  <a:cubicBezTo>
                    <a:pt x="1256" y="1731"/>
                    <a:pt x="1256" y="1540"/>
                    <a:pt x="1256" y="1349"/>
                  </a:cubicBezTo>
                  <a:cubicBezTo>
                    <a:pt x="1248" y="899"/>
                    <a:pt x="1240" y="450"/>
                    <a:pt x="1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7"/>
            <p:cNvSpPr/>
            <p:nvPr/>
          </p:nvSpPr>
          <p:spPr>
            <a:xfrm>
              <a:off x="5301500" y="2275125"/>
              <a:ext cx="93425" cy="87800"/>
            </a:xfrm>
            <a:custGeom>
              <a:avLst/>
              <a:gdLst/>
              <a:ahLst/>
              <a:cxnLst/>
              <a:rect l="l" t="t" r="r" b="b"/>
              <a:pathLst>
                <a:path w="3737" h="3512" extrusionOk="0">
                  <a:moveTo>
                    <a:pt x="445" y="1"/>
                  </a:moveTo>
                  <a:cubicBezTo>
                    <a:pt x="317" y="1"/>
                    <a:pt x="188" y="7"/>
                    <a:pt x="59" y="21"/>
                  </a:cubicBezTo>
                  <a:cubicBezTo>
                    <a:pt x="1" y="986"/>
                    <a:pt x="317" y="1942"/>
                    <a:pt x="1016" y="2616"/>
                  </a:cubicBezTo>
                  <a:cubicBezTo>
                    <a:pt x="1630" y="3202"/>
                    <a:pt x="2452" y="3511"/>
                    <a:pt x="3290" y="3511"/>
                  </a:cubicBezTo>
                  <a:cubicBezTo>
                    <a:pt x="3417" y="3511"/>
                    <a:pt x="3543" y="3504"/>
                    <a:pt x="3670" y="3490"/>
                  </a:cubicBezTo>
                  <a:cubicBezTo>
                    <a:pt x="3736" y="2517"/>
                    <a:pt x="3395" y="1551"/>
                    <a:pt x="2697" y="878"/>
                  </a:cubicBezTo>
                  <a:cubicBezTo>
                    <a:pt x="2090" y="286"/>
                    <a:pt x="1284" y="1"/>
                    <a:pt x="4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7"/>
            <p:cNvSpPr/>
            <p:nvPr/>
          </p:nvSpPr>
          <p:spPr>
            <a:xfrm>
              <a:off x="5309000" y="2280625"/>
              <a:ext cx="76575" cy="74900"/>
            </a:xfrm>
            <a:custGeom>
              <a:avLst/>
              <a:gdLst/>
              <a:ahLst/>
              <a:cxnLst/>
              <a:rect l="l" t="t" r="r" b="b"/>
              <a:pathLst>
                <a:path w="3063" h="2996" extrusionOk="0">
                  <a:moveTo>
                    <a:pt x="0" y="0"/>
                  </a:moveTo>
                  <a:lnTo>
                    <a:pt x="0" y="0"/>
                  </a:lnTo>
                  <a:cubicBezTo>
                    <a:pt x="250" y="258"/>
                    <a:pt x="500" y="508"/>
                    <a:pt x="749" y="757"/>
                  </a:cubicBezTo>
                  <a:cubicBezTo>
                    <a:pt x="857" y="874"/>
                    <a:pt x="966" y="982"/>
                    <a:pt x="1074" y="1090"/>
                  </a:cubicBezTo>
                  <a:lnTo>
                    <a:pt x="192" y="1115"/>
                  </a:lnTo>
                  <a:lnTo>
                    <a:pt x="1115" y="1132"/>
                  </a:lnTo>
                  <a:cubicBezTo>
                    <a:pt x="1240" y="1257"/>
                    <a:pt x="1373" y="1390"/>
                    <a:pt x="1506" y="1514"/>
                  </a:cubicBezTo>
                  <a:cubicBezTo>
                    <a:pt x="1623" y="1639"/>
                    <a:pt x="1748" y="1756"/>
                    <a:pt x="1872" y="1881"/>
                  </a:cubicBezTo>
                  <a:lnTo>
                    <a:pt x="724" y="1922"/>
                  </a:lnTo>
                  <a:lnTo>
                    <a:pt x="1931" y="1939"/>
                  </a:lnTo>
                  <a:lnTo>
                    <a:pt x="2263" y="2263"/>
                  </a:lnTo>
                  <a:cubicBezTo>
                    <a:pt x="2388" y="2380"/>
                    <a:pt x="2513" y="2505"/>
                    <a:pt x="2638" y="2621"/>
                  </a:cubicBezTo>
                  <a:lnTo>
                    <a:pt x="1323" y="2663"/>
                  </a:lnTo>
                  <a:lnTo>
                    <a:pt x="2704" y="2679"/>
                  </a:lnTo>
                  <a:cubicBezTo>
                    <a:pt x="2812" y="2787"/>
                    <a:pt x="2929" y="2896"/>
                    <a:pt x="3037" y="2995"/>
                  </a:cubicBezTo>
                  <a:lnTo>
                    <a:pt x="3054" y="2979"/>
                  </a:lnTo>
                  <a:lnTo>
                    <a:pt x="3062" y="2979"/>
                  </a:lnTo>
                  <a:cubicBezTo>
                    <a:pt x="2954" y="2871"/>
                    <a:pt x="2846" y="2762"/>
                    <a:pt x="2738" y="2646"/>
                  </a:cubicBezTo>
                  <a:lnTo>
                    <a:pt x="2696" y="1273"/>
                  </a:lnTo>
                  <a:lnTo>
                    <a:pt x="2679" y="2588"/>
                  </a:lnTo>
                  <a:cubicBezTo>
                    <a:pt x="2555" y="2463"/>
                    <a:pt x="2430" y="2338"/>
                    <a:pt x="2313" y="2222"/>
                  </a:cubicBezTo>
                  <a:cubicBezTo>
                    <a:pt x="2205" y="2113"/>
                    <a:pt x="2097" y="2005"/>
                    <a:pt x="1989" y="1905"/>
                  </a:cubicBezTo>
                  <a:lnTo>
                    <a:pt x="1947" y="682"/>
                  </a:lnTo>
                  <a:lnTo>
                    <a:pt x="1931" y="1847"/>
                  </a:lnTo>
                  <a:cubicBezTo>
                    <a:pt x="1806" y="1722"/>
                    <a:pt x="1673" y="1598"/>
                    <a:pt x="1548" y="1473"/>
                  </a:cubicBezTo>
                  <a:cubicBezTo>
                    <a:pt x="1423" y="1348"/>
                    <a:pt x="1290" y="1223"/>
                    <a:pt x="1165" y="1098"/>
                  </a:cubicBezTo>
                  <a:lnTo>
                    <a:pt x="1132" y="158"/>
                  </a:lnTo>
                  <a:lnTo>
                    <a:pt x="1124" y="1057"/>
                  </a:lnTo>
                  <a:cubicBezTo>
                    <a:pt x="1007" y="949"/>
                    <a:pt x="891" y="841"/>
                    <a:pt x="782" y="732"/>
                  </a:cubicBezTo>
                  <a:cubicBezTo>
                    <a:pt x="525" y="483"/>
                    <a:pt x="258" y="24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7"/>
            <p:cNvSpPr/>
            <p:nvPr/>
          </p:nvSpPr>
          <p:spPr>
            <a:xfrm>
              <a:off x="5301500" y="2386675"/>
              <a:ext cx="93425" cy="87725"/>
            </a:xfrm>
            <a:custGeom>
              <a:avLst/>
              <a:gdLst/>
              <a:ahLst/>
              <a:cxnLst/>
              <a:rect l="l" t="t" r="r" b="b"/>
              <a:pathLst>
                <a:path w="3737" h="3509" extrusionOk="0">
                  <a:moveTo>
                    <a:pt x="421" y="1"/>
                  </a:moveTo>
                  <a:cubicBezTo>
                    <a:pt x="301" y="1"/>
                    <a:pt x="180" y="7"/>
                    <a:pt x="59" y="18"/>
                  </a:cubicBezTo>
                  <a:cubicBezTo>
                    <a:pt x="1" y="991"/>
                    <a:pt x="317" y="1948"/>
                    <a:pt x="1016" y="2622"/>
                  </a:cubicBezTo>
                  <a:cubicBezTo>
                    <a:pt x="1630" y="3200"/>
                    <a:pt x="2452" y="3509"/>
                    <a:pt x="3290" y="3509"/>
                  </a:cubicBezTo>
                  <a:cubicBezTo>
                    <a:pt x="3416" y="3509"/>
                    <a:pt x="3543" y="3501"/>
                    <a:pt x="3670" y="3487"/>
                  </a:cubicBezTo>
                  <a:cubicBezTo>
                    <a:pt x="3736" y="2522"/>
                    <a:pt x="3395" y="1557"/>
                    <a:pt x="2697" y="875"/>
                  </a:cubicBezTo>
                  <a:cubicBezTo>
                    <a:pt x="2085" y="285"/>
                    <a:pt x="1268" y="1"/>
                    <a:pt x="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7"/>
            <p:cNvSpPr/>
            <p:nvPr/>
          </p:nvSpPr>
          <p:spPr>
            <a:xfrm>
              <a:off x="5309000" y="2392100"/>
              <a:ext cx="76575" cy="75125"/>
            </a:xfrm>
            <a:custGeom>
              <a:avLst/>
              <a:gdLst/>
              <a:ahLst/>
              <a:cxnLst/>
              <a:rect l="l" t="t" r="r" b="b"/>
              <a:pathLst>
                <a:path w="3063" h="3005" extrusionOk="0">
                  <a:moveTo>
                    <a:pt x="0" y="1"/>
                  </a:moveTo>
                  <a:lnTo>
                    <a:pt x="0" y="1"/>
                  </a:lnTo>
                  <a:cubicBezTo>
                    <a:pt x="250" y="259"/>
                    <a:pt x="500" y="516"/>
                    <a:pt x="749" y="766"/>
                  </a:cubicBezTo>
                  <a:cubicBezTo>
                    <a:pt x="857" y="874"/>
                    <a:pt x="966" y="982"/>
                    <a:pt x="1074" y="1091"/>
                  </a:cubicBezTo>
                  <a:lnTo>
                    <a:pt x="192" y="1124"/>
                  </a:lnTo>
                  <a:lnTo>
                    <a:pt x="1115" y="1132"/>
                  </a:lnTo>
                  <a:cubicBezTo>
                    <a:pt x="1240" y="1265"/>
                    <a:pt x="1373" y="1390"/>
                    <a:pt x="1506" y="1523"/>
                  </a:cubicBezTo>
                  <a:cubicBezTo>
                    <a:pt x="1623" y="1648"/>
                    <a:pt x="1748" y="1764"/>
                    <a:pt x="1872" y="1889"/>
                  </a:cubicBezTo>
                  <a:lnTo>
                    <a:pt x="724" y="1922"/>
                  </a:lnTo>
                  <a:lnTo>
                    <a:pt x="1931" y="1939"/>
                  </a:lnTo>
                  <a:lnTo>
                    <a:pt x="2263" y="2272"/>
                  </a:lnTo>
                  <a:cubicBezTo>
                    <a:pt x="2388" y="2388"/>
                    <a:pt x="2513" y="2505"/>
                    <a:pt x="2638" y="2630"/>
                  </a:cubicBezTo>
                  <a:lnTo>
                    <a:pt x="1323" y="2671"/>
                  </a:lnTo>
                  <a:lnTo>
                    <a:pt x="2704" y="2688"/>
                  </a:lnTo>
                  <a:cubicBezTo>
                    <a:pt x="2812" y="2788"/>
                    <a:pt x="2929" y="2896"/>
                    <a:pt x="3037" y="3004"/>
                  </a:cubicBezTo>
                  <a:lnTo>
                    <a:pt x="3054" y="2987"/>
                  </a:lnTo>
                  <a:lnTo>
                    <a:pt x="3062" y="2987"/>
                  </a:lnTo>
                  <a:cubicBezTo>
                    <a:pt x="2954" y="2871"/>
                    <a:pt x="2846" y="2763"/>
                    <a:pt x="2738" y="2655"/>
                  </a:cubicBezTo>
                  <a:lnTo>
                    <a:pt x="2696" y="1282"/>
                  </a:lnTo>
                  <a:lnTo>
                    <a:pt x="2679" y="2596"/>
                  </a:lnTo>
                  <a:cubicBezTo>
                    <a:pt x="2555" y="2472"/>
                    <a:pt x="2430" y="2347"/>
                    <a:pt x="2313" y="2222"/>
                  </a:cubicBezTo>
                  <a:cubicBezTo>
                    <a:pt x="2205" y="2122"/>
                    <a:pt x="2097" y="2014"/>
                    <a:pt x="1989" y="1906"/>
                  </a:cubicBezTo>
                  <a:lnTo>
                    <a:pt x="1947" y="691"/>
                  </a:lnTo>
                  <a:lnTo>
                    <a:pt x="1931" y="1848"/>
                  </a:lnTo>
                  <a:cubicBezTo>
                    <a:pt x="1806" y="1723"/>
                    <a:pt x="1673" y="1598"/>
                    <a:pt x="1548" y="1473"/>
                  </a:cubicBezTo>
                  <a:cubicBezTo>
                    <a:pt x="1423" y="1357"/>
                    <a:pt x="1290" y="1232"/>
                    <a:pt x="1165" y="1107"/>
                  </a:cubicBezTo>
                  <a:lnTo>
                    <a:pt x="1132" y="167"/>
                  </a:lnTo>
                  <a:lnTo>
                    <a:pt x="1124" y="1066"/>
                  </a:lnTo>
                  <a:cubicBezTo>
                    <a:pt x="1007" y="957"/>
                    <a:pt x="891" y="841"/>
                    <a:pt x="782" y="733"/>
                  </a:cubicBezTo>
                  <a:cubicBezTo>
                    <a:pt x="525" y="492"/>
                    <a:pt x="258" y="24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7"/>
            <p:cNvSpPr/>
            <p:nvPr/>
          </p:nvSpPr>
          <p:spPr>
            <a:xfrm>
              <a:off x="5301500" y="2501425"/>
              <a:ext cx="93425" cy="87725"/>
            </a:xfrm>
            <a:custGeom>
              <a:avLst/>
              <a:gdLst/>
              <a:ahLst/>
              <a:cxnLst/>
              <a:rect l="l" t="t" r="r" b="b"/>
              <a:pathLst>
                <a:path w="3737" h="3509" extrusionOk="0">
                  <a:moveTo>
                    <a:pt x="445" y="1"/>
                  </a:moveTo>
                  <a:cubicBezTo>
                    <a:pt x="317" y="1"/>
                    <a:pt x="188" y="7"/>
                    <a:pt x="59" y="20"/>
                  </a:cubicBezTo>
                  <a:cubicBezTo>
                    <a:pt x="1" y="986"/>
                    <a:pt x="317" y="1942"/>
                    <a:pt x="1016" y="2616"/>
                  </a:cubicBezTo>
                  <a:cubicBezTo>
                    <a:pt x="1636" y="3200"/>
                    <a:pt x="2467" y="3508"/>
                    <a:pt x="3312" y="3508"/>
                  </a:cubicBezTo>
                  <a:cubicBezTo>
                    <a:pt x="3432" y="3508"/>
                    <a:pt x="3551" y="3502"/>
                    <a:pt x="3670" y="3490"/>
                  </a:cubicBezTo>
                  <a:cubicBezTo>
                    <a:pt x="3736" y="2516"/>
                    <a:pt x="3395" y="1551"/>
                    <a:pt x="2697" y="877"/>
                  </a:cubicBezTo>
                  <a:cubicBezTo>
                    <a:pt x="2090" y="286"/>
                    <a:pt x="1284" y="1"/>
                    <a:pt x="4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7"/>
            <p:cNvSpPr/>
            <p:nvPr/>
          </p:nvSpPr>
          <p:spPr>
            <a:xfrm>
              <a:off x="5309000" y="2506925"/>
              <a:ext cx="76575" cy="74900"/>
            </a:xfrm>
            <a:custGeom>
              <a:avLst/>
              <a:gdLst/>
              <a:ahLst/>
              <a:cxnLst/>
              <a:rect l="l" t="t" r="r" b="b"/>
              <a:pathLst>
                <a:path w="3063" h="2996" extrusionOk="0">
                  <a:moveTo>
                    <a:pt x="0" y="0"/>
                  </a:moveTo>
                  <a:lnTo>
                    <a:pt x="0" y="0"/>
                  </a:lnTo>
                  <a:cubicBezTo>
                    <a:pt x="250" y="258"/>
                    <a:pt x="500" y="508"/>
                    <a:pt x="749" y="757"/>
                  </a:cubicBezTo>
                  <a:cubicBezTo>
                    <a:pt x="857" y="865"/>
                    <a:pt x="966" y="974"/>
                    <a:pt x="1074" y="1082"/>
                  </a:cubicBezTo>
                  <a:lnTo>
                    <a:pt x="192" y="1115"/>
                  </a:lnTo>
                  <a:lnTo>
                    <a:pt x="1115" y="1132"/>
                  </a:lnTo>
                  <a:cubicBezTo>
                    <a:pt x="1240" y="1256"/>
                    <a:pt x="1373" y="1381"/>
                    <a:pt x="1506" y="1514"/>
                  </a:cubicBezTo>
                  <a:cubicBezTo>
                    <a:pt x="1623" y="1639"/>
                    <a:pt x="1748" y="1756"/>
                    <a:pt x="1872" y="1880"/>
                  </a:cubicBezTo>
                  <a:lnTo>
                    <a:pt x="724" y="1914"/>
                  </a:lnTo>
                  <a:lnTo>
                    <a:pt x="1931" y="1930"/>
                  </a:lnTo>
                  <a:lnTo>
                    <a:pt x="2263" y="2263"/>
                  </a:lnTo>
                  <a:cubicBezTo>
                    <a:pt x="2388" y="2380"/>
                    <a:pt x="2513" y="2504"/>
                    <a:pt x="2638" y="2621"/>
                  </a:cubicBezTo>
                  <a:lnTo>
                    <a:pt x="1323" y="2662"/>
                  </a:lnTo>
                  <a:lnTo>
                    <a:pt x="2704" y="2679"/>
                  </a:lnTo>
                  <a:cubicBezTo>
                    <a:pt x="2812" y="2787"/>
                    <a:pt x="2929" y="2887"/>
                    <a:pt x="3037" y="2995"/>
                  </a:cubicBezTo>
                  <a:lnTo>
                    <a:pt x="3054" y="2979"/>
                  </a:lnTo>
                  <a:lnTo>
                    <a:pt x="3062" y="2979"/>
                  </a:lnTo>
                  <a:cubicBezTo>
                    <a:pt x="2954" y="2870"/>
                    <a:pt x="2846" y="2762"/>
                    <a:pt x="2738" y="2646"/>
                  </a:cubicBezTo>
                  <a:lnTo>
                    <a:pt x="2696" y="1273"/>
                  </a:lnTo>
                  <a:lnTo>
                    <a:pt x="2679" y="2588"/>
                  </a:lnTo>
                  <a:cubicBezTo>
                    <a:pt x="2555" y="2463"/>
                    <a:pt x="2430" y="2338"/>
                    <a:pt x="2313" y="2221"/>
                  </a:cubicBezTo>
                  <a:cubicBezTo>
                    <a:pt x="2205" y="2113"/>
                    <a:pt x="2097" y="2005"/>
                    <a:pt x="1989" y="1905"/>
                  </a:cubicBezTo>
                  <a:lnTo>
                    <a:pt x="1947" y="682"/>
                  </a:lnTo>
                  <a:lnTo>
                    <a:pt x="1931" y="1847"/>
                  </a:lnTo>
                  <a:cubicBezTo>
                    <a:pt x="1806" y="1714"/>
                    <a:pt x="1673" y="1598"/>
                    <a:pt x="1548" y="1473"/>
                  </a:cubicBezTo>
                  <a:cubicBezTo>
                    <a:pt x="1423" y="1348"/>
                    <a:pt x="1290" y="1223"/>
                    <a:pt x="1165" y="1098"/>
                  </a:cubicBezTo>
                  <a:lnTo>
                    <a:pt x="1132" y="158"/>
                  </a:lnTo>
                  <a:lnTo>
                    <a:pt x="1124" y="1057"/>
                  </a:lnTo>
                  <a:cubicBezTo>
                    <a:pt x="1007" y="949"/>
                    <a:pt x="891" y="840"/>
                    <a:pt x="782" y="732"/>
                  </a:cubicBezTo>
                  <a:cubicBezTo>
                    <a:pt x="525" y="483"/>
                    <a:pt x="258" y="24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7"/>
            <p:cNvSpPr/>
            <p:nvPr/>
          </p:nvSpPr>
          <p:spPr>
            <a:xfrm>
              <a:off x="5403225" y="2275350"/>
              <a:ext cx="93400" cy="87725"/>
            </a:xfrm>
            <a:custGeom>
              <a:avLst/>
              <a:gdLst/>
              <a:ahLst/>
              <a:cxnLst/>
              <a:rect l="l" t="t" r="r" b="b"/>
              <a:pathLst>
                <a:path w="3736" h="3509" extrusionOk="0">
                  <a:moveTo>
                    <a:pt x="3294" y="0"/>
                  </a:moveTo>
                  <a:cubicBezTo>
                    <a:pt x="2459" y="0"/>
                    <a:pt x="1646" y="285"/>
                    <a:pt x="1040" y="877"/>
                  </a:cubicBezTo>
                  <a:cubicBezTo>
                    <a:pt x="341" y="1551"/>
                    <a:pt x="0" y="2516"/>
                    <a:pt x="67" y="3489"/>
                  </a:cubicBezTo>
                  <a:cubicBezTo>
                    <a:pt x="188" y="3502"/>
                    <a:pt x="309" y="3508"/>
                    <a:pt x="430" y="3508"/>
                  </a:cubicBezTo>
                  <a:cubicBezTo>
                    <a:pt x="1274" y="3508"/>
                    <a:pt x="2102" y="3205"/>
                    <a:pt x="2721" y="2616"/>
                  </a:cubicBezTo>
                  <a:cubicBezTo>
                    <a:pt x="3420" y="1942"/>
                    <a:pt x="3736" y="985"/>
                    <a:pt x="3678" y="20"/>
                  </a:cubicBezTo>
                  <a:cubicBezTo>
                    <a:pt x="3550" y="7"/>
                    <a:pt x="3422" y="0"/>
                    <a:pt x="3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7"/>
            <p:cNvSpPr/>
            <p:nvPr/>
          </p:nvSpPr>
          <p:spPr>
            <a:xfrm>
              <a:off x="5412775" y="2280825"/>
              <a:ext cx="76375" cy="74900"/>
            </a:xfrm>
            <a:custGeom>
              <a:avLst/>
              <a:gdLst/>
              <a:ahLst/>
              <a:cxnLst/>
              <a:rect l="l" t="t" r="r" b="b"/>
              <a:pathLst>
                <a:path w="3055" h="2996" extrusionOk="0">
                  <a:moveTo>
                    <a:pt x="3054" y="1"/>
                  </a:moveTo>
                  <a:lnTo>
                    <a:pt x="3054" y="1"/>
                  </a:lnTo>
                  <a:cubicBezTo>
                    <a:pt x="2796" y="242"/>
                    <a:pt x="2538" y="483"/>
                    <a:pt x="2281" y="733"/>
                  </a:cubicBezTo>
                  <a:cubicBezTo>
                    <a:pt x="2164" y="841"/>
                    <a:pt x="2048" y="949"/>
                    <a:pt x="1939" y="1057"/>
                  </a:cubicBezTo>
                  <a:lnTo>
                    <a:pt x="1923" y="159"/>
                  </a:lnTo>
                  <a:lnTo>
                    <a:pt x="1890" y="1099"/>
                  </a:lnTo>
                  <a:cubicBezTo>
                    <a:pt x="1765" y="1224"/>
                    <a:pt x="1640" y="1348"/>
                    <a:pt x="1507" y="1473"/>
                  </a:cubicBezTo>
                  <a:cubicBezTo>
                    <a:pt x="1382" y="1598"/>
                    <a:pt x="1249" y="1723"/>
                    <a:pt x="1124" y="1848"/>
                  </a:cubicBezTo>
                  <a:lnTo>
                    <a:pt x="1107" y="683"/>
                  </a:lnTo>
                  <a:lnTo>
                    <a:pt x="1066" y="1906"/>
                  </a:lnTo>
                  <a:cubicBezTo>
                    <a:pt x="958" y="2006"/>
                    <a:pt x="858" y="2114"/>
                    <a:pt x="750" y="2222"/>
                  </a:cubicBezTo>
                  <a:cubicBezTo>
                    <a:pt x="625" y="2347"/>
                    <a:pt x="500" y="2463"/>
                    <a:pt x="384" y="2588"/>
                  </a:cubicBezTo>
                  <a:lnTo>
                    <a:pt x="367" y="1274"/>
                  </a:lnTo>
                  <a:lnTo>
                    <a:pt x="317" y="2646"/>
                  </a:lnTo>
                  <a:cubicBezTo>
                    <a:pt x="209" y="2763"/>
                    <a:pt x="101" y="2871"/>
                    <a:pt x="1" y="2979"/>
                  </a:cubicBezTo>
                  <a:lnTo>
                    <a:pt x="18" y="2996"/>
                  </a:lnTo>
                  <a:cubicBezTo>
                    <a:pt x="126" y="2896"/>
                    <a:pt x="242" y="2788"/>
                    <a:pt x="350" y="2680"/>
                  </a:cubicBezTo>
                  <a:lnTo>
                    <a:pt x="1731" y="2663"/>
                  </a:lnTo>
                  <a:lnTo>
                    <a:pt x="417" y="2621"/>
                  </a:lnTo>
                  <a:cubicBezTo>
                    <a:pt x="542" y="2505"/>
                    <a:pt x="667" y="2380"/>
                    <a:pt x="791" y="2264"/>
                  </a:cubicBezTo>
                  <a:lnTo>
                    <a:pt x="1132" y="1939"/>
                  </a:lnTo>
                  <a:lnTo>
                    <a:pt x="2331" y="1922"/>
                  </a:lnTo>
                  <a:lnTo>
                    <a:pt x="1182" y="1881"/>
                  </a:lnTo>
                  <a:cubicBezTo>
                    <a:pt x="1307" y="1756"/>
                    <a:pt x="1432" y="1640"/>
                    <a:pt x="1557" y="1515"/>
                  </a:cubicBezTo>
                  <a:cubicBezTo>
                    <a:pt x="1682" y="1390"/>
                    <a:pt x="1815" y="1257"/>
                    <a:pt x="1939" y="1132"/>
                  </a:cubicBezTo>
                  <a:lnTo>
                    <a:pt x="2863" y="1115"/>
                  </a:lnTo>
                  <a:lnTo>
                    <a:pt x="1981" y="1090"/>
                  </a:lnTo>
                  <a:cubicBezTo>
                    <a:pt x="2089" y="982"/>
                    <a:pt x="2206" y="874"/>
                    <a:pt x="2306" y="758"/>
                  </a:cubicBezTo>
                  <a:cubicBezTo>
                    <a:pt x="2563" y="508"/>
                    <a:pt x="2813" y="259"/>
                    <a:pt x="30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7"/>
            <p:cNvSpPr/>
            <p:nvPr/>
          </p:nvSpPr>
          <p:spPr>
            <a:xfrm>
              <a:off x="5403225" y="2386900"/>
              <a:ext cx="93400" cy="87700"/>
            </a:xfrm>
            <a:custGeom>
              <a:avLst/>
              <a:gdLst/>
              <a:ahLst/>
              <a:cxnLst/>
              <a:rect l="l" t="t" r="r" b="b"/>
              <a:pathLst>
                <a:path w="3736" h="3508" extrusionOk="0">
                  <a:moveTo>
                    <a:pt x="3318" y="0"/>
                  </a:moveTo>
                  <a:cubicBezTo>
                    <a:pt x="2475" y="0"/>
                    <a:pt x="1652" y="284"/>
                    <a:pt x="1040" y="874"/>
                  </a:cubicBezTo>
                  <a:cubicBezTo>
                    <a:pt x="341" y="1556"/>
                    <a:pt x="0" y="2522"/>
                    <a:pt x="67" y="3487"/>
                  </a:cubicBezTo>
                  <a:cubicBezTo>
                    <a:pt x="193" y="3501"/>
                    <a:pt x="320" y="3508"/>
                    <a:pt x="447" y="3508"/>
                  </a:cubicBezTo>
                  <a:cubicBezTo>
                    <a:pt x="1285" y="3508"/>
                    <a:pt x="2106" y="3200"/>
                    <a:pt x="2721" y="2621"/>
                  </a:cubicBezTo>
                  <a:cubicBezTo>
                    <a:pt x="3420" y="1947"/>
                    <a:pt x="3736" y="991"/>
                    <a:pt x="3678" y="17"/>
                  </a:cubicBezTo>
                  <a:cubicBezTo>
                    <a:pt x="3558" y="6"/>
                    <a:pt x="3438" y="0"/>
                    <a:pt x="33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7"/>
            <p:cNvSpPr/>
            <p:nvPr/>
          </p:nvSpPr>
          <p:spPr>
            <a:xfrm>
              <a:off x="5412775" y="2392300"/>
              <a:ext cx="76375" cy="75125"/>
            </a:xfrm>
            <a:custGeom>
              <a:avLst/>
              <a:gdLst/>
              <a:ahLst/>
              <a:cxnLst/>
              <a:rect l="l" t="t" r="r" b="b"/>
              <a:pathLst>
                <a:path w="3055" h="3005" extrusionOk="0">
                  <a:moveTo>
                    <a:pt x="3054" y="1"/>
                  </a:moveTo>
                  <a:lnTo>
                    <a:pt x="3054" y="1"/>
                  </a:lnTo>
                  <a:cubicBezTo>
                    <a:pt x="2796" y="242"/>
                    <a:pt x="2538" y="492"/>
                    <a:pt x="2281" y="733"/>
                  </a:cubicBezTo>
                  <a:cubicBezTo>
                    <a:pt x="2164" y="841"/>
                    <a:pt x="2048" y="958"/>
                    <a:pt x="1939" y="1066"/>
                  </a:cubicBezTo>
                  <a:lnTo>
                    <a:pt x="1923" y="167"/>
                  </a:lnTo>
                  <a:lnTo>
                    <a:pt x="1890" y="1107"/>
                  </a:lnTo>
                  <a:cubicBezTo>
                    <a:pt x="1765" y="1232"/>
                    <a:pt x="1640" y="1357"/>
                    <a:pt x="1507" y="1474"/>
                  </a:cubicBezTo>
                  <a:cubicBezTo>
                    <a:pt x="1382" y="1598"/>
                    <a:pt x="1249" y="1723"/>
                    <a:pt x="1124" y="1848"/>
                  </a:cubicBezTo>
                  <a:lnTo>
                    <a:pt x="1107" y="692"/>
                  </a:lnTo>
                  <a:lnTo>
                    <a:pt x="1066" y="1906"/>
                  </a:lnTo>
                  <a:cubicBezTo>
                    <a:pt x="958" y="2014"/>
                    <a:pt x="858" y="2122"/>
                    <a:pt x="750" y="2222"/>
                  </a:cubicBezTo>
                  <a:cubicBezTo>
                    <a:pt x="625" y="2347"/>
                    <a:pt x="500" y="2472"/>
                    <a:pt x="384" y="2597"/>
                  </a:cubicBezTo>
                  <a:lnTo>
                    <a:pt x="367" y="1282"/>
                  </a:lnTo>
                  <a:lnTo>
                    <a:pt x="317" y="2655"/>
                  </a:lnTo>
                  <a:cubicBezTo>
                    <a:pt x="209" y="2763"/>
                    <a:pt x="101" y="2880"/>
                    <a:pt x="1" y="2988"/>
                  </a:cubicBezTo>
                  <a:lnTo>
                    <a:pt x="18" y="3004"/>
                  </a:lnTo>
                  <a:cubicBezTo>
                    <a:pt x="126" y="2896"/>
                    <a:pt x="242" y="2788"/>
                    <a:pt x="350" y="2688"/>
                  </a:cubicBezTo>
                  <a:lnTo>
                    <a:pt x="1731" y="2672"/>
                  </a:lnTo>
                  <a:lnTo>
                    <a:pt x="417" y="2630"/>
                  </a:lnTo>
                  <a:cubicBezTo>
                    <a:pt x="542" y="2505"/>
                    <a:pt x="667" y="2389"/>
                    <a:pt x="791" y="2272"/>
                  </a:cubicBezTo>
                  <a:lnTo>
                    <a:pt x="1132" y="1939"/>
                  </a:lnTo>
                  <a:lnTo>
                    <a:pt x="2331" y="1923"/>
                  </a:lnTo>
                  <a:lnTo>
                    <a:pt x="1182" y="1890"/>
                  </a:lnTo>
                  <a:cubicBezTo>
                    <a:pt x="1307" y="1765"/>
                    <a:pt x="1432" y="1648"/>
                    <a:pt x="1557" y="1523"/>
                  </a:cubicBezTo>
                  <a:cubicBezTo>
                    <a:pt x="1682" y="1390"/>
                    <a:pt x="1815" y="1266"/>
                    <a:pt x="1939" y="1132"/>
                  </a:cubicBezTo>
                  <a:lnTo>
                    <a:pt x="2863" y="1124"/>
                  </a:lnTo>
                  <a:lnTo>
                    <a:pt x="1981" y="1091"/>
                  </a:lnTo>
                  <a:cubicBezTo>
                    <a:pt x="2089" y="983"/>
                    <a:pt x="2206" y="875"/>
                    <a:pt x="2306" y="766"/>
                  </a:cubicBezTo>
                  <a:cubicBezTo>
                    <a:pt x="2563" y="517"/>
                    <a:pt x="2813" y="259"/>
                    <a:pt x="30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7"/>
            <p:cNvSpPr/>
            <p:nvPr/>
          </p:nvSpPr>
          <p:spPr>
            <a:xfrm>
              <a:off x="5403225" y="2501500"/>
              <a:ext cx="93400" cy="87850"/>
            </a:xfrm>
            <a:custGeom>
              <a:avLst/>
              <a:gdLst/>
              <a:ahLst/>
              <a:cxnLst/>
              <a:rect l="l" t="t" r="r" b="b"/>
              <a:pathLst>
                <a:path w="3736" h="3514" extrusionOk="0">
                  <a:moveTo>
                    <a:pt x="3318" y="0"/>
                  </a:moveTo>
                  <a:cubicBezTo>
                    <a:pt x="2475" y="0"/>
                    <a:pt x="1652" y="285"/>
                    <a:pt x="1040" y="883"/>
                  </a:cubicBezTo>
                  <a:cubicBezTo>
                    <a:pt x="341" y="1557"/>
                    <a:pt x="0" y="2522"/>
                    <a:pt x="67" y="3495"/>
                  </a:cubicBezTo>
                  <a:cubicBezTo>
                    <a:pt x="186" y="3507"/>
                    <a:pt x="305" y="3514"/>
                    <a:pt x="424" y="3514"/>
                  </a:cubicBezTo>
                  <a:cubicBezTo>
                    <a:pt x="1270" y="3514"/>
                    <a:pt x="2101" y="3205"/>
                    <a:pt x="2721" y="2622"/>
                  </a:cubicBezTo>
                  <a:cubicBezTo>
                    <a:pt x="3420" y="1948"/>
                    <a:pt x="3736" y="991"/>
                    <a:pt x="3678" y="17"/>
                  </a:cubicBezTo>
                  <a:cubicBezTo>
                    <a:pt x="3558" y="6"/>
                    <a:pt x="3438" y="0"/>
                    <a:pt x="33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7"/>
            <p:cNvSpPr/>
            <p:nvPr/>
          </p:nvSpPr>
          <p:spPr>
            <a:xfrm>
              <a:off x="5412775" y="2507125"/>
              <a:ext cx="76375" cy="74900"/>
            </a:xfrm>
            <a:custGeom>
              <a:avLst/>
              <a:gdLst/>
              <a:ahLst/>
              <a:cxnLst/>
              <a:rect l="l" t="t" r="r" b="b"/>
              <a:pathLst>
                <a:path w="3055" h="2996" extrusionOk="0">
                  <a:moveTo>
                    <a:pt x="3054" y="0"/>
                  </a:moveTo>
                  <a:cubicBezTo>
                    <a:pt x="2796" y="242"/>
                    <a:pt x="2538" y="483"/>
                    <a:pt x="2281" y="733"/>
                  </a:cubicBezTo>
                  <a:cubicBezTo>
                    <a:pt x="2164" y="841"/>
                    <a:pt x="2048" y="949"/>
                    <a:pt x="1939" y="1057"/>
                  </a:cubicBezTo>
                  <a:lnTo>
                    <a:pt x="1923" y="159"/>
                  </a:lnTo>
                  <a:lnTo>
                    <a:pt x="1890" y="1099"/>
                  </a:lnTo>
                  <a:cubicBezTo>
                    <a:pt x="1765" y="1223"/>
                    <a:pt x="1640" y="1348"/>
                    <a:pt x="1507" y="1473"/>
                  </a:cubicBezTo>
                  <a:cubicBezTo>
                    <a:pt x="1382" y="1598"/>
                    <a:pt x="1249" y="1714"/>
                    <a:pt x="1124" y="1847"/>
                  </a:cubicBezTo>
                  <a:lnTo>
                    <a:pt x="1107" y="683"/>
                  </a:lnTo>
                  <a:lnTo>
                    <a:pt x="1066" y="1906"/>
                  </a:lnTo>
                  <a:cubicBezTo>
                    <a:pt x="958" y="2005"/>
                    <a:pt x="858" y="2114"/>
                    <a:pt x="750" y="2222"/>
                  </a:cubicBezTo>
                  <a:cubicBezTo>
                    <a:pt x="625" y="2338"/>
                    <a:pt x="500" y="2463"/>
                    <a:pt x="384" y="2588"/>
                  </a:cubicBezTo>
                  <a:lnTo>
                    <a:pt x="367" y="1273"/>
                  </a:lnTo>
                  <a:lnTo>
                    <a:pt x="317" y="2646"/>
                  </a:lnTo>
                  <a:cubicBezTo>
                    <a:pt x="209" y="2763"/>
                    <a:pt x="101" y="2871"/>
                    <a:pt x="1" y="2979"/>
                  </a:cubicBezTo>
                  <a:lnTo>
                    <a:pt x="18" y="2996"/>
                  </a:lnTo>
                  <a:cubicBezTo>
                    <a:pt x="126" y="2887"/>
                    <a:pt x="242" y="2788"/>
                    <a:pt x="350" y="2679"/>
                  </a:cubicBezTo>
                  <a:lnTo>
                    <a:pt x="1731" y="2663"/>
                  </a:lnTo>
                  <a:lnTo>
                    <a:pt x="417" y="2621"/>
                  </a:lnTo>
                  <a:cubicBezTo>
                    <a:pt x="542" y="2505"/>
                    <a:pt x="667" y="2380"/>
                    <a:pt x="791" y="2263"/>
                  </a:cubicBezTo>
                  <a:lnTo>
                    <a:pt x="1132" y="1931"/>
                  </a:lnTo>
                  <a:lnTo>
                    <a:pt x="2331" y="1914"/>
                  </a:lnTo>
                  <a:lnTo>
                    <a:pt x="1182" y="1881"/>
                  </a:lnTo>
                  <a:cubicBezTo>
                    <a:pt x="1307" y="1756"/>
                    <a:pt x="1432" y="1639"/>
                    <a:pt x="1557" y="1515"/>
                  </a:cubicBezTo>
                  <a:cubicBezTo>
                    <a:pt x="1682" y="1382"/>
                    <a:pt x="1815" y="1257"/>
                    <a:pt x="1939" y="1132"/>
                  </a:cubicBezTo>
                  <a:lnTo>
                    <a:pt x="2863" y="1115"/>
                  </a:lnTo>
                  <a:lnTo>
                    <a:pt x="1981" y="1082"/>
                  </a:lnTo>
                  <a:cubicBezTo>
                    <a:pt x="2089" y="974"/>
                    <a:pt x="2206" y="866"/>
                    <a:pt x="2306" y="758"/>
                  </a:cubicBezTo>
                  <a:cubicBezTo>
                    <a:pt x="2563" y="508"/>
                    <a:pt x="2813" y="258"/>
                    <a:pt x="3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 xmlns:a16="http://schemas.microsoft.com/office/drawing/2014/main" id="{E5144C14-8AE0-5A9B-A7DE-1F97E20D8F97}"/>
              </a:ext>
            </a:extLst>
          </p:cNvPr>
          <p:cNvSpPr txBox="1"/>
          <p:nvPr/>
        </p:nvSpPr>
        <p:spPr>
          <a:xfrm>
            <a:off x="2108938" y="2135650"/>
            <a:ext cx="6657982" cy="2217082"/>
          </a:xfrm>
          <a:prstGeom prst="rect">
            <a:avLst/>
          </a:prstGeom>
          <a:noFill/>
        </p:spPr>
        <p:txBody>
          <a:bodyPr wrap="square">
            <a:spAutoFit/>
          </a:bodyPr>
          <a:lstStyle/>
          <a:p>
            <a:pPr lvl="0" algn="ctr">
              <a:lnSpc>
                <a:spcPct val="150000"/>
              </a:lnSpc>
            </a:pPr>
            <a:r>
              <a:rPr lang="en-US" sz="32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V</a:t>
            </a:r>
            <a:r>
              <a:rPr lang="vi-VN" sz="32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AI TRÒ CỦA TRAO ĐỔI CHẤT VÀ CHUYỂN HÓA NĂNG LƯỢNG ĐỐI VỚI SINH VẬT</a:t>
            </a:r>
            <a:endParaRPr lang="en-US" sz="3200" b="1">
              <a:solidFill>
                <a:schemeClr val="tx2">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6" name="Group 5">
            <a:extLst>
              <a:ext uri="{FF2B5EF4-FFF2-40B4-BE49-F238E27FC236}">
                <a16:creationId xmlns="" xmlns:a16="http://schemas.microsoft.com/office/drawing/2014/main" id="{434E5C9B-E5F0-36D9-8BB8-968B33711B4E}"/>
              </a:ext>
            </a:extLst>
          </p:cNvPr>
          <p:cNvGrpSpPr/>
          <p:nvPr/>
        </p:nvGrpSpPr>
        <p:grpSpPr>
          <a:xfrm>
            <a:off x="3823624" y="928954"/>
            <a:ext cx="3149600" cy="1181100"/>
            <a:chOff x="3020848" y="1447800"/>
            <a:chExt cx="6299200" cy="2362200"/>
          </a:xfrm>
        </p:grpSpPr>
        <p:pic>
          <p:nvPicPr>
            <p:cNvPr id="7" name="Picture 5">
              <a:extLst>
                <a:ext uri="{FF2B5EF4-FFF2-40B4-BE49-F238E27FC236}">
                  <a16:creationId xmlns="" xmlns:a16="http://schemas.microsoft.com/office/drawing/2014/main" id="{8E737694-D0C1-585F-C767-AA564B4A82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020848" y="1447800"/>
              <a:ext cx="6299200" cy="2362200"/>
            </a:xfrm>
            <a:prstGeom prst="rect">
              <a:avLst/>
            </a:prstGeom>
          </p:spPr>
        </p:pic>
        <p:sp>
          <p:nvSpPr>
            <p:cNvPr id="8" name="TextBox 7">
              <a:extLst>
                <a:ext uri="{FF2B5EF4-FFF2-40B4-BE49-F238E27FC236}">
                  <a16:creationId xmlns="" xmlns:a16="http://schemas.microsoft.com/office/drawing/2014/main" id="{3C298644-0E43-8C1F-CCE1-C55B013FA275}"/>
                </a:ext>
              </a:extLst>
            </p:cNvPr>
            <p:cNvSpPr txBox="1"/>
            <p:nvPr/>
          </p:nvSpPr>
          <p:spPr>
            <a:xfrm>
              <a:off x="3666772" y="1807146"/>
              <a:ext cx="5054252" cy="1335366"/>
            </a:xfrm>
            <a:prstGeom prst="rect">
              <a:avLst/>
            </a:prstGeom>
          </p:spPr>
          <p:txBody>
            <a:bodyPr lIns="0" tIns="0" rIns="0" bIns="0" rtlCol="0" anchor="t">
              <a:spAutoFit/>
            </a:bodyPr>
            <a:lstStyle/>
            <a:p>
              <a:pPr algn="ctr" defTabSz="457200">
                <a:lnSpc>
                  <a:spcPct val="150000"/>
                </a:lnSpc>
                <a:buClrTx/>
                <a:defRPr/>
              </a:pPr>
              <a:r>
                <a:rPr lang="en-US" sz="3200" b="1" kern="1200">
                  <a:solidFill>
                    <a:prstClr val="white"/>
                  </a:solidFill>
                  <a:latin typeface="Arial" panose="020B0604020202020204" pitchFamily="34" charset="0"/>
                  <a:ea typeface="+mn-ea"/>
                  <a:cs typeface="Arial" panose="020B0604020202020204" pitchFamily="34" charset="0"/>
                </a:rPr>
                <a:t>PHẦN III</a:t>
              </a:r>
              <a:endParaRPr lang="en-US" sz="3200" b="1" kern="1200" dirty="0">
                <a:solidFill>
                  <a:prstClr val="white"/>
                </a:solidFill>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4801544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6" name="TextBox 5">
            <a:extLst>
              <a:ext uri="{FF2B5EF4-FFF2-40B4-BE49-F238E27FC236}">
                <a16:creationId xmlns="" xmlns:a16="http://schemas.microsoft.com/office/drawing/2014/main" id="{7CB2AB97-D15E-0C61-9E38-764174276689}"/>
              </a:ext>
            </a:extLst>
          </p:cNvPr>
          <p:cNvSpPr txBox="1"/>
          <p:nvPr/>
        </p:nvSpPr>
        <p:spPr>
          <a:xfrm>
            <a:off x="2839064" y="258997"/>
            <a:ext cx="3465871" cy="584775"/>
          </a:xfrm>
          <a:prstGeom prst="rect">
            <a:avLst/>
          </a:prstGeom>
          <a:noFill/>
        </p:spPr>
        <p:txBody>
          <a:bodyPr wrap="square" rtlCol="0">
            <a:spAutoFit/>
          </a:bodyPr>
          <a:lstStyle/>
          <a:p>
            <a:pPr algn="ctr"/>
            <a:r>
              <a:rPr lang="en-US" sz="3200" b="1">
                <a:solidFill>
                  <a:schemeClr val="accent5">
                    <a:lumMod val="25000"/>
                  </a:schemeClr>
                </a:solidFill>
              </a:rPr>
              <a:t>KHỞI ĐỘNG</a:t>
            </a:r>
          </a:p>
        </p:txBody>
      </p:sp>
      <p:pic>
        <p:nvPicPr>
          <p:cNvPr id="2" name="Picture 1">
            <a:extLst>
              <a:ext uri="{FF2B5EF4-FFF2-40B4-BE49-F238E27FC236}">
                <a16:creationId xmlns="" xmlns:a16="http://schemas.microsoft.com/office/drawing/2014/main" id="{26E6F1C7-BCC1-B528-6CB6-2B0DD493DC7A}"/>
              </a:ext>
            </a:extLst>
          </p:cNvPr>
          <p:cNvPicPr>
            <a:picLocks noChangeAspect="1"/>
          </p:cNvPicPr>
          <p:nvPr/>
        </p:nvPicPr>
        <p:blipFill>
          <a:blip r:embed="rId3"/>
          <a:stretch>
            <a:fillRect/>
          </a:stretch>
        </p:blipFill>
        <p:spPr>
          <a:xfrm>
            <a:off x="836337" y="984093"/>
            <a:ext cx="2002727" cy="1914295"/>
          </a:xfrm>
          <a:prstGeom prst="rect">
            <a:avLst/>
          </a:prstGeom>
        </p:spPr>
      </p:pic>
      <p:sp>
        <p:nvSpPr>
          <p:cNvPr id="3" name="Speech Bubble: Rectangle with Corners Rounded 2">
            <a:extLst>
              <a:ext uri="{FF2B5EF4-FFF2-40B4-BE49-F238E27FC236}">
                <a16:creationId xmlns="" xmlns:a16="http://schemas.microsoft.com/office/drawing/2014/main" id="{FDAB01C5-9904-DD2A-197A-E20811805731}"/>
              </a:ext>
            </a:extLst>
          </p:cNvPr>
          <p:cNvSpPr/>
          <p:nvPr/>
        </p:nvSpPr>
        <p:spPr>
          <a:xfrm>
            <a:off x="3345367" y="1007110"/>
            <a:ext cx="5375680" cy="1564640"/>
          </a:xfrm>
          <a:prstGeom prst="wedgeRoundRectCallout">
            <a:avLst>
              <a:gd name="adj1" fmla="val -60523"/>
              <a:gd name="adj2" fmla="val -1643"/>
              <a:gd name="adj3" fmla="val 16667"/>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457200">
              <a:lnSpc>
                <a:spcPct val="150000"/>
              </a:lnSpc>
            </a:pPr>
            <a:r>
              <a:rPr lang="en-US" sz="2000">
                <a:solidFill>
                  <a:schemeClr val="tx1">
                    <a:lumMod val="50000"/>
                  </a:schemeClr>
                </a:solidFill>
                <a:latin typeface="Arial"/>
                <a:ea typeface="Calibri" panose="020F0502020204030204" pitchFamily="34" charset="0"/>
              </a:rPr>
              <a:t>Năng lượng chủ yếu cung cấp cho sinh vật trên Trái Đất bắt nguồn từ đâu và được hấp thụ, chuyển hóa như thế nào?</a:t>
            </a:r>
            <a:endParaRPr lang="en-US" sz="2000">
              <a:solidFill>
                <a:schemeClr val="tx1">
                  <a:lumMod val="50000"/>
                </a:schemeClr>
              </a:solidFill>
              <a:latin typeface="Arial"/>
            </a:endParaRPr>
          </a:p>
        </p:txBody>
      </p:sp>
      <p:sp>
        <p:nvSpPr>
          <p:cNvPr id="4" name="Rectangle: Rounded Corners 3">
            <a:extLst>
              <a:ext uri="{FF2B5EF4-FFF2-40B4-BE49-F238E27FC236}">
                <a16:creationId xmlns="" xmlns:a16="http://schemas.microsoft.com/office/drawing/2014/main" id="{C261D8C8-A164-026A-4F9F-0381BC3B82B7}"/>
              </a:ext>
            </a:extLst>
          </p:cNvPr>
          <p:cNvSpPr/>
          <p:nvPr/>
        </p:nvSpPr>
        <p:spPr>
          <a:xfrm>
            <a:off x="420631" y="3023425"/>
            <a:ext cx="1814052" cy="895224"/>
          </a:xfrm>
          <a:prstGeom prst="roundRect">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lnSpc>
                <a:spcPct val="150000"/>
              </a:lnSpc>
            </a:pPr>
            <a:r>
              <a:rPr lang="en-US" sz="2000">
                <a:solidFill>
                  <a:srgbClr val="000000"/>
                </a:solidFill>
                <a:latin typeface="Arial"/>
                <a:ea typeface="Calibri" panose="020F0502020204030204" pitchFamily="34" charset="0"/>
              </a:rPr>
              <a:t>Năng lượng ánh sáng</a:t>
            </a:r>
            <a:endParaRPr lang="en-US" sz="2000">
              <a:solidFill>
                <a:srgbClr val="000000"/>
              </a:solidFill>
              <a:latin typeface="Arial"/>
            </a:endParaRPr>
          </a:p>
        </p:txBody>
      </p:sp>
      <p:sp>
        <p:nvSpPr>
          <p:cNvPr id="5" name="Rectangle: Rounded Corners 4">
            <a:extLst>
              <a:ext uri="{FF2B5EF4-FFF2-40B4-BE49-F238E27FC236}">
                <a16:creationId xmlns="" xmlns:a16="http://schemas.microsoft.com/office/drawing/2014/main" id="{E7D77B25-2D51-4C7B-A617-2E6A18C15F3E}"/>
              </a:ext>
            </a:extLst>
          </p:cNvPr>
          <p:cNvSpPr/>
          <p:nvPr/>
        </p:nvSpPr>
        <p:spPr>
          <a:xfrm>
            <a:off x="420631" y="4043686"/>
            <a:ext cx="1814052" cy="895224"/>
          </a:xfrm>
          <a:prstGeom prst="roundRect">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lnSpc>
                <a:spcPct val="150000"/>
              </a:lnSpc>
            </a:pPr>
            <a:r>
              <a:rPr lang="en-US" sz="2000">
                <a:solidFill>
                  <a:srgbClr val="000000"/>
                </a:solidFill>
                <a:latin typeface="Arial"/>
                <a:ea typeface="Calibri" panose="020F0502020204030204" pitchFamily="34" charset="0"/>
              </a:rPr>
              <a:t>Năng lượng hóa học </a:t>
            </a:r>
            <a:endParaRPr lang="en-US" sz="2000">
              <a:solidFill>
                <a:srgbClr val="000000"/>
              </a:solidFill>
              <a:latin typeface="Arial"/>
            </a:endParaRPr>
          </a:p>
        </p:txBody>
      </p:sp>
      <p:sp>
        <p:nvSpPr>
          <p:cNvPr id="12" name="Right Brace 11">
            <a:extLst>
              <a:ext uri="{FF2B5EF4-FFF2-40B4-BE49-F238E27FC236}">
                <a16:creationId xmlns="" xmlns:a16="http://schemas.microsoft.com/office/drawing/2014/main" id="{0BE360B4-B8DE-292A-ABD0-DECFA006FE3E}"/>
              </a:ext>
            </a:extLst>
          </p:cNvPr>
          <p:cNvSpPr/>
          <p:nvPr/>
        </p:nvSpPr>
        <p:spPr>
          <a:xfrm>
            <a:off x="2438400" y="3053931"/>
            <a:ext cx="267629" cy="1914295"/>
          </a:xfrm>
          <a:prstGeom prst="rightBrace">
            <a:avLst>
              <a:gd name="adj1" fmla="val 58333"/>
              <a:gd name="adj2" fmla="val 50000"/>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4" name="Group 13">
            <a:extLst>
              <a:ext uri="{FF2B5EF4-FFF2-40B4-BE49-F238E27FC236}">
                <a16:creationId xmlns="" xmlns:a16="http://schemas.microsoft.com/office/drawing/2014/main" id="{5E3979F7-6361-21D6-784E-A7C3CABCBF50}"/>
              </a:ext>
            </a:extLst>
          </p:cNvPr>
          <p:cNvGrpSpPr/>
          <p:nvPr/>
        </p:nvGrpSpPr>
        <p:grpSpPr>
          <a:xfrm>
            <a:off x="2909746" y="3308698"/>
            <a:ext cx="2739463" cy="1404759"/>
            <a:chOff x="2909746" y="3308698"/>
            <a:chExt cx="2739463" cy="1404759"/>
          </a:xfrm>
        </p:grpSpPr>
        <p:sp>
          <p:nvSpPr>
            <p:cNvPr id="8" name="Arrow: Right 7">
              <a:extLst>
                <a:ext uri="{FF2B5EF4-FFF2-40B4-BE49-F238E27FC236}">
                  <a16:creationId xmlns="" xmlns:a16="http://schemas.microsoft.com/office/drawing/2014/main" id="{BC38E5D4-ABFB-7342-26BA-CD43146E87DA}"/>
                </a:ext>
              </a:extLst>
            </p:cNvPr>
            <p:cNvSpPr/>
            <p:nvPr/>
          </p:nvSpPr>
          <p:spPr>
            <a:xfrm>
              <a:off x="2909746" y="3675425"/>
              <a:ext cx="502527" cy="671306"/>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sz="700">
                <a:solidFill>
                  <a:srgbClr val="FFFFFF"/>
                </a:solidFill>
                <a:latin typeface="Arial"/>
              </a:endParaRPr>
            </a:p>
          </p:txBody>
        </p:sp>
        <p:sp>
          <p:nvSpPr>
            <p:cNvPr id="13" name="Rectangle: Rounded Corners 12">
              <a:extLst>
                <a:ext uri="{FF2B5EF4-FFF2-40B4-BE49-F238E27FC236}">
                  <a16:creationId xmlns="" xmlns:a16="http://schemas.microsoft.com/office/drawing/2014/main" id="{CC9A7C0C-F6BE-B4F4-3AF8-F4FC866CADA0}"/>
                </a:ext>
              </a:extLst>
            </p:cNvPr>
            <p:cNvSpPr/>
            <p:nvPr/>
          </p:nvSpPr>
          <p:spPr>
            <a:xfrm>
              <a:off x="3494789" y="3308698"/>
              <a:ext cx="2154420" cy="1404759"/>
            </a:xfrm>
            <a:prstGeom prst="roundRect">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lnSpc>
                  <a:spcPct val="150000"/>
                </a:lnSpc>
              </a:pPr>
              <a:r>
                <a:rPr lang="vi-VN" sz="2000">
                  <a:solidFill>
                    <a:srgbClr val="000000"/>
                  </a:solidFill>
                  <a:latin typeface="Arial"/>
                  <a:ea typeface="Calibri" panose="020F0502020204030204" pitchFamily="34" charset="0"/>
                </a:rPr>
                <a:t>năng lượng hóa học trong các chất hữu cơ</a:t>
              </a:r>
            </a:p>
          </p:txBody>
        </p:sp>
      </p:grpSp>
      <p:grpSp>
        <p:nvGrpSpPr>
          <p:cNvPr id="15" name="Group 14">
            <a:extLst>
              <a:ext uri="{FF2B5EF4-FFF2-40B4-BE49-F238E27FC236}">
                <a16:creationId xmlns="" xmlns:a16="http://schemas.microsoft.com/office/drawing/2014/main" id="{0697FBA5-82B9-73D4-A6D5-2288AB47E236}"/>
              </a:ext>
            </a:extLst>
          </p:cNvPr>
          <p:cNvGrpSpPr/>
          <p:nvPr/>
        </p:nvGrpSpPr>
        <p:grpSpPr>
          <a:xfrm>
            <a:off x="5731725" y="3308698"/>
            <a:ext cx="2862147" cy="1404759"/>
            <a:chOff x="2909746" y="3308698"/>
            <a:chExt cx="2862147" cy="1404759"/>
          </a:xfrm>
        </p:grpSpPr>
        <p:sp>
          <p:nvSpPr>
            <p:cNvPr id="16" name="Arrow: Right 15">
              <a:extLst>
                <a:ext uri="{FF2B5EF4-FFF2-40B4-BE49-F238E27FC236}">
                  <a16:creationId xmlns="" xmlns:a16="http://schemas.microsoft.com/office/drawing/2014/main" id="{B249ADBC-2D23-2441-703B-6719A6F31555}"/>
                </a:ext>
              </a:extLst>
            </p:cNvPr>
            <p:cNvSpPr/>
            <p:nvPr/>
          </p:nvSpPr>
          <p:spPr>
            <a:xfrm>
              <a:off x="2909746" y="3675425"/>
              <a:ext cx="502527" cy="671306"/>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sz="700">
                <a:solidFill>
                  <a:srgbClr val="FFFFFF"/>
                </a:solidFill>
                <a:latin typeface="Arial"/>
              </a:endParaRPr>
            </a:p>
          </p:txBody>
        </p:sp>
        <p:sp>
          <p:nvSpPr>
            <p:cNvPr id="17" name="Rectangle: Rounded Corners 16">
              <a:extLst>
                <a:ext uri="{FF2B5EF4-FFF2-40B4-BE49-F238E27FC236}">
                  <a16:creationId xmlns="" xmlns:a16="http://schemas.microsoft.com/office/drawing/2014/main" id="{13DE065B-3A4B-26C9-A215-F06922B06F52}"/>
                </a:ext>
              </a:extLst>
            </p:cNvPr>
            <p:cNvSpPr/>
            <p:nvPr/>
          </p:nvSpPr>
          <p:spPr>
            <a:xfrm>
              <a:off x="3494788" y="3308698"/>
              <a:ext cx="2277105" cy="1404759"/>
            </a:xfrm>
            <a:prstGeom prst="roundRect">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lnSpc>
                  <a:spcPct val="150000"/>
                </a:lnSpc>
              </a:pPr>
              <a:r>
                <a:rPr lang="vi-VN" sz="2000">
                  <a:solidFill>
                    <a:srgbClr val="000000"/>
                  </a:solidFill>
                  <a:latin typeface="Arial"/>
                  <a:ea typeface="Calibri" panose="020F0502020204030204" pitchFamily="34" charset="0"/>
                </a:rPr>
                <a:t>sử dụng cho các hoạt động sống của sinh vật.</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2E2"/>
        </a:solidFill>
        <a:effectLst/>
      </p:bgPr>
    </p:bg>
    <p:spTree>
      <p:nvGrpSpPr>
        <p:cNvPr id="1" name="Shape 651"/>
        <p:cNvGrpSpPr/>
        <p:nvPr/>
      </p:nvGrpSpPr>
      <p:grpSpPr>
        <a:xfrm>
          <a:off x="0" y="0"/>
          <a:ext cx="0" cy="0"/>
          <a:chOff x="0" y="0"/>
          <a:chExt cx="0" cy="0"/>
        </a:xfrm>
      </p:grpSpPr>
      <p:grpSp>
        <p:nvGrpSpPr>
          <p:cNvPr id="11" name="Group 10">
            <a:extLst>
              <a:ext uri="{FF2B5EF4-FFF2-40B4-BE49-F238E27FC236}">
                <a16:creationId xmlns="" xmlns:a16="http://schemas.microsoft.com/office/drawing/2014/main" id="{E8FB9D08-6B74-7DA3-E4CA-DEC1BC7D08BD}"/>
              </a:ext>
            </a:extLst>
          </p:cNvPr>
          <p:cNvGrpSpPr/>
          <p:nvPr/>
        </p:nvGrpSpPr>
        <p:grpSpPr>
          <a:xfrm>
            <a:off x="1177693" y="162927"/>
            <a:ext cx="6788613" cy="1420325"/>
            <a:chOff x="1791507" y="734427"/>
            <a:chExt cx="6788613" cy="1420325"/>
          </a:xfrm>
        </p:grpSpPr>
        <p:sp>
          <p:nvSpPr>
            <p:cNvPr id="3" name="TextBox 2">
              <a:extLst>
                <a:ext uri="{FF2B5EF4-FFF2-40B4-BE49-F238E27FC236}">
                  <a16:creationId xmlns="" xmlns:a16="http://schemas.microsoft.com/office/drawing/2014/main" id="{A5831557-71DE-1D34-A9E9-CC23BF530DA2}"/>
                </a:ext>
              </a:extLst>
            </p:cNvPr>
            <p:cNvSpPr txBox="1"/>
            <p:nvPr/>
          </p:nvSpPr>
          <p:spPr>
            <a:xfrm>
              <a:off x="3120759" y="734427"/>
              <a:ext cx="5459361" cy="1420325"/>
            </a:xfrm>
            <a:prstGeom prst="rect">
              <a:avLst/>
            </a:prstGeom>
            <a:noFill/>
          </p:spPr>
          <p:txBody>
            <a:bodyPr wrap="square" rtlCol="0">
              <a:spAutoFit/>
            </a:bodyPr>
            <a:lstStyle/>
            <a:p>
              <a:pPr algn="just" defTabSz="457200">
                <a:lnSpc>
                  <a:spcPct val="150000"/>
                </a:lnSpc>
              </a:pPr>
              <a:r>
                <a:rPr lang="en-US" sz="2000" b="1" i="1">
                  <a:solidFill>
                    <a:srgbClr val="FF0000"/>
                  </a:solidFill>
                </a:rPr>
                <a:t>Em hãy đọc thông tin mục 3 và cho biết: </a:t>
              </a:r>
              <a:r>
                <a:rPr lang="en-US" sz="2000">
                  <a:solidFill>
                    <a:schemeClr val="tx1">
                      <a:lumMod val="50000"/>
                    </a:schemeClr>
                  </a:solidFill>
                </a:rPr>
                <a:t>V</a:t>
              </a:r>
              <a:r>
                <a:rPr lang="en-US" sz="2000"/>
                <a:t>ai trò của trao đổi chất và chuyển hóa năng lượng đối với sinh vật. Nêu ví dụ minh họa.</a:t>
              </a:r>
            </a:p>
          </p:txBody>
        </p:sp>
        <p:pic>
          <p:nvPicPr>
            <p:cNvPr id="10" name="Picture 12">
              <a:extLst>
                <a:ext uri="{FF2B5EF4-FFF2-40B4-BE49-F238E27FC236}">
                  <a16:creationId xmlns="" xmlns:a16="http://schemas.microsoft.com/office/drawing/2014/main" id="{EAE06DCC-CB05-0FEE-A49E-6C51AF30EA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791507" y="949083"/>
              <a:ext cx="1191283" cy="1191283"/>
            </a:xfrm>
            <a:prstGeom prst="rect">
              <a:avLst/>
            </a:prstGeom>
          </p:spPr>
        </p:pic>
      </p:grpSp>
      <p:sp>
        <p:nvSpPr>
          <p:cNvPr id="12" name="Rectangle: Rounded Corners 11">
            <a:extLst>
              <a:ext uri="{FF2B5EF4-FFF2-40B4-BE49-F238E27FC236}">
                <a16:creationId xmlns="" xmlns:a16="http://schemas.microsoft.com/office/drawing/2014/main" id="{184F1D34-83C3-6AF2-A7BB-85B84AAD63A2}"/>
              </a:ext>
            </a:extLst>
          </p:cNvPr>
          <p:cNvSpPr/>
          <p:nvPr/>
        </p:nvSpPr>
        <p:spPr>
          <a:xfrm>
            <a:off x="293214" y="1738644"/>
            <a:ext cx="2213731" cy="1629057"/>
          </a:xfrm>
          <a:prstGeom prst="roundRect">
            <a:avLst>
              <a:gd name="adj" fmla="val 9419"/>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lnSpc>
                <a:spcPct val="150000"/>
              </a:lnSpc>
            </a:pPr>
            <a:r>
              <a:rPr lang="en-US" sz="1800">
                <a:solidFill>
                  <a:srgbClr val="000000"/>
                </a:solidFill>
                <a:latin typeface="Arial"/>
                <a:ea typeface="Calibri" panose="020F0502020204030204" pitchFamily="34" charset="0"/>
              </a:rPr>
              <a:t>Cơ thể hấp thụ các chất dinh dưỡng và năng lượng từ môi trường ngoài</a:t>
            </a:r>
            <a:endParaRPr lang="en-US" sz="1800">
              <a:solidFill>
                <a:srgbClr val="000000"/>
              </a:solidFill>
              <a:latin typeface="Arial"/>
            </a:endParaRPr>
          </a:p>
        </p:txBody>
      </p:sp>
      <p:grpSp>
        <p:nvGrpSpPr>
          <p:cNvPr id="16" name="Group 15">
            <a:extLst>
              <a:ext uri="{FF2B5EF4-FFF2-40B4-BE49-F238E27FC236}">
                <a16:creationId xmlns="" xmlns:a16="http://schemas.microsoft.com/office/drawing/2014/main" id="{03E031C8-7867-F309-74B1-8AF3B90E11C9}"/>
              </a:ext>
            </a:extLst>
          </p:cNvPr>
          <p:cNvGrpSpPr/>
          <p:nvPr/>
        </p:nvGrpSpPr>
        <p:grpSpPr>
          <a:xfrm>
            <a:off x="2630150" y="1738643"/>
            <a:ext cx="2315230" cy="1629057"/>
            <a:chOff x="3491210" y="1738644"/>
            <a:chExt cx="2315230" cy="1629057"/>
          </a:xfrm>
        </p:grpSpPr>
        <p:sp>
          <p:nvSpPr>
            <p:cNvPr id="13" name="Rectangle: Rounded Corners 12">
              <a:extLst>
                <a:ext uri="{FF2B5EF4-FFF2-40B4-BE49-F238E27FC236}">
                  <a16:creationId xmlns="" xmlns:a16="http://schemas.microsoft.com/office/drawing/2014/main" id="{E74AE17D-3CF8-29E5-524C-A8B999063107}"/>
                </a:ext>
              </a:extLst>
            </p:cNvPr>
            <p:cNvSpPr/>
            <p:nvPr/>
          </p:nvSpPr>
          <p:spPr>
            <a:xfrm>
              <a:off x="4071615" y="1738644"/>
              <a:ext cx="1734825" cy="1629057"/>
            </a:xfrm>
            <a:prstGeom prst="roundRect">
              <a:avLst>
                <a:gd name="adj" fmla="val 7547"/>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lnSpc>
                  <a:spcPct val="150000"/>
                </a:lnSpc>
              </a:pPr>
              <a:r>
                <a:rPr lang="en-US" sz="1800">
                  <a:solidFill>
                    <a:srgbClr val="000000"/>
                  </a:solidFill>
                  <a:latin typeface="Arial"/>
                  <a:ea typeface="Calibri" panose="020F0502020204030204" pitchFamily="34" charset="0"/>
                </a:rPr>
                <a:t>Biến đổi thành các chất tham gia kiến tạo ngoài cơ thể</a:t>
              </a:r>
              <a:endParaRPr lang="vi-VN" sz="1800">
                <a:solidFill>
                  <a:srgbClr val="000000"/>
                </a:solidFill>
                <a:latin typeface="Arial"/>
                <a:ea typeface="Calibri" panose="020F0502020204030204" pitchFamily="34" charset="0"/>
              </a:endParaRPr>
            </a:p>
          </p:txBody>
        </p:sp>
        <p:sp>
          <p:nvSpPr>
            <p:cNvPr id="15" name="Arrow: Notched Right 14">
              <a:extLst>
                <a:ext uri="{FF2B5EF4-FFF2-40B4-BE49-F238E27FC236}">
                  <a16:creationId xmlns="" xmlns:a16="http://schemas.microsoft.com/office/drawing/2014/main" id="{AF72C2C4-0A3E-A862-3FFF-C2A7AE40BFF4}"/>
                </a:ext>
              </a:extLst>
            </p:cNvPr>
            <p:cNvSpPr/>
            <p:nvPr/>
          </p:nvSpPr>
          <p:spPr>
            <a:xfrm>
              <a:off x="3491210" y="2388871"/>
              <a:ext cx="457200" cy="365760"/>
            </a:xfrm>
            <a:prstGeom prst="notched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 xmlns:a16="http://schemas.microsoft.com/office/drawing/2014/main" id="{A80270CC-9040-AA1D-E2C4-CA5335C85BB5}"/>
              </a:ext>
            </a:extLst>
          </p:cNvPr>
          <p:cNvGrpSpPr/>
          <p:nvPr/>
        </p:nvGrpSpPr>
        <p:grpSpPr>
          <a:xfrm>
            <a:off x="5092695" y="1738642"/>
            <a:ext cx="3616965" cy="1629057"/>
            <a:chOff x="5092695" y="1738642"/>
            <a:chExt cx="3616965" cy="1629057"/>
          </a:xfrm>
        </p:grpSpPr>
        <p:sp>
          <p:nvSpPr>
            <p:cNvPr id="14" name="Rectangle: Rounded Corners 13">
              <a:extLst>
                <a:ext uri="{FF2B5EF4-FFF2-40B4-BE49-F238E27FC236}">
                  <a16:creationId xmlns="" xmlns:a16="http://schemas.microsoft.com/office/drawing/2014/main" id="{3D19A82A-B0BF-F74A-8260-A6B7F7575A81}"/>
                </a:ext>
              </a:extLst>
            </p:cNvPr>
            <p:cNvSpPr/>
            <p:nvPr/>
          </p:nvSpPr>
          <p:spPr>
            <a:xfrm>
              <a:off x="5697210" y="1738642"/>
              <a:ext cx="3012450" cy="1629057"/>
            </a:xfrm>
            <a:prstGeom prst="roundRect">
              <a:avLst>
                <a:gd name="adj" fmla="val 6844"/>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lnSpc>
                  <a:spcPct val="150000"/>
                </a:lnSpc>
              </a:pPr>
              <a:r>
                <a:rPr lang="en-US" sz="1800">
                  <a:solidFill>
                    <a:srgbClr val="000000"/>
                  </a:solidFill>
                  <a:latin typeface="Arial"/>
                  <a:ea typeface="Calibri" panose="020F0502020204030204" pitchFamily="34" charset="0"/>
                </a:rPr>
                <a:t>Chuyển hóa thành nguồn năng lượng thực hiện các hoạt động sống của cơ thể</a:t>
              </a:r>
              <a:endParaRPr lang="vi-VN" sz="1800">
                <a:solidFill>
                  <a:srgbClr val="000000"/>
                </a:solidFill>
                <a:latin typeface="Arial"/>
                <a:ea typeface="Calibri" panose="020F0502020204030204" pitchFamily="34" charset="0"/>
              </a:endParaRPr>
            </a:p>
          </p:txBody>
        </p:sp>
        <p:sp>
          <p:nvSpPr>
            <p:cNvPr id="17" name="Arrow: Notched Right 16">
              <a:extLst>
                <a:ext uri="{FF2B5EF4-FFF2-40B4-BE49-F238E27FC236}">
                  <a16:creationId xmlns="" xmlns:a16="http://schemas.microsoft.com/office/drawing/2014/main" id="{585E5151-C680-228D-80DB-7BC73BBFFB05}"/>
                </a:ext>
              </a:extLst>
            </p:cNvPr>
            <p:cNvSpPr/>
            <p:nvPr/>
          </p:nvSpPr>
          <p:spPr>
            <a:xfrm>
              <a:off x="5092695" y="2388870"/>
              <a:ext cx="457200" cy="365760"/>
            </a:xfrm>
            <a:prstGeom prst="notched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 xmlns:a16="http://schemas.microsoft.com/office/drawing/2014/main" id="{09A973D7-BAA2-9AB3-0098-72E0B60E5E46}"/>
              </a:ext>
            </a:extLst>
          </p:cNvPr>
          <p:cNvGrpSpPr/>
          <p:nvPr/>
        </p:nvGrpSpPr>
        <p:grpSpPr>
          <a:xfrm>
            <a:off x="5318759" y="3460272"/>
            <a:ext cx="3591555" cy="1528822"/>
            <a:chOff x="5318759" y="3460272"/>
            <a:chExt cx="3591555" cy="1528822"/>
          </a:xfrm>
        </p:grpSpPr>
        <p:sp>
          <p:nvSpPr>
            <p:cNvPr id="19" name="Arrow: Notched Right 18">
              <a:extLst>
                <a:ext uri="{FF2B5EF4-FFF2-40B4-BE49-F238E27FC236}">
                  <a16:creationId xmlns="" xmlns:a16="http://schemas.microsoft.com/office/drawing/2014/main" id="{84F879AE-A54A-B371-5514-512109F49822}"/>
                </a:ext>
              </a:extLst>
            </p:cNvPr>
            <p:cNvSpPr/>
            <p:nvPr/>
          </p:nvSpPr>
          <p:spPr>
            <a:xfrm rot="5400000">
              <a:off x="6941865" y="3493238"/>
              <a:ext cx="431691" cy="365760"/>
            </a:xfrm>
            <a:prstGeom prst="notched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 xmlns:a16="http://schemas.microsoft.com/office/drawing/2014/main" id="{179B1B59-22C0-866A-0B32-17C8C57BC311}"/>
                </a:ext>
              </a:extLst>
            </p:cNvPr>
            <p:cNvSpPr/>
            <p:nvPr/>
          </p:nvSpPr>
          <p:spPr>
            <a:xfrm>
              <a:off x="5318759" y="3984537"/>
              <a:ext cx="3591555" cy="1004557"/>
            </a:xfrm>
            <a:prstGeom prst="roundRect">
              <a:avLst>
                <a:gd name="adj" fmla="val 6844"/>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lnSpc>
                  <a:spcPct val="150000"/>
                </a:lnSpc>
              </a:pPr>
              <a:r>
                <a:rPr lang="en-US" sz="1800">
                  <a:solidFill>
                    <a:srgbClr val="000000"/>
                  </a:solidFill>
                  <a:latin typeface="Arial"/>
                  <a:ea typeface="Calibri" panose="020F0502020204030204" pitchFamily="34" charset="0"/>
                </a:rPr>
                <a:t>Thải các chất không cần thiết cho cơ thể ra môi trường ngoài</a:t>
              </a:r>
              <a:endParaRPr lang="vi-VN" sz="1800">
                <a:solidFill>
                  <a:srgbClr val="000000"/>
                </a:solidFill>
                <a:latin typeface="Arial"/>
                <a:ea typeface="Calibri" panose="020F0502020204030204" pitchFamily="34" charset="0"/>
              </a:endParaRPr>
            </a:p>
          </p:txBody>
        </p:sp>
      </p:grpSp>
      <p:grpSp>
        <p:nvGrpSpPr>
          <p:cNvPr id="24" name="Group 23">
            <a:extLst>
              <a:ext uri="{FF2B5EF4-FFF2-40B4-BE49-F238E27FC236}">
                <a16:creationId xmlns="" xmlns:a16="http://schemas.microsoft.com/office/drawing/2014/main" id="{55540646-EA4A-2CBC-AD17-CBC95087FB02}"/>
              </a:ext>
            </a:extLst>
          </p:cNvPr>
          <p:cNvGrpSpPr/>
          <p:nvPr/>
        </p:nvGrpSpPr>
        <p:grpSpPr>
          <a:xfrm>
            <a:off x="432758" y="3396638"/>
            <a:ext cx="4125252" cy="1592456"/>
            <a:chOff x="195288" y="3365350"/>
            <a:chExt cx="4125252" cy="1592456"/>
          </a:xfrm>
        </p:grpSpPr>
        <p:sp>
          <p:nvSpPr>
            <p:cNvPr id="22" name="Rectangle: Rounded Corners 21">
              <a:extLst>
                <a:ext uri="{FF2B5EF4-FFF2-40B4-BE49-F238E27FC236}">
                  <a16:creationId xmlns="" xmlns:a16="http://schemas.microsoft.com/office/drawing/2014/main" id="{F108DF99-BEEC-F350-4EE9-23D5A64C8F16}"/>
                </a:ext>
              </a:extLst>
            </p:cNvPr>
            <p:cNvSpPr/>
            <p:nvPr/>
          </p:nvSpPr>
          <p:spPr>
            <a:xfrm>
              <a:off x="935996" y="3537480"/>
              <a:ext cx="3384544" cy="1420326"/>
            </a:xfrm>
            <a:prstGeom prst="roundRect">
              <a:avLst>
                <a:gd name="adj" fmla="val 7547"/>
              </a:avLst>
            </a:prstGeom>
            <a:solidFill>
              <a:schemeClr val="accent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lnSpc>
                  <a:spcPct val="150000"/>
                </a:lnSpc>
              </a:pPr>
              <a:r>
                <a:rPr lang="vi-VN" sz="1800">
                  <a:solidFill>
                    <a:srgbClr val="000000"/>
                  </a:solidFill>
                  <a:latin typeface="Arial"/>
                  <a:ea typeface="Calibri" panose="020F0502020204030204" pitchFamily="34" charset="0"/>
                </a:rPr>
                <a:t>Quá trình trao đổi chất đã cung cấp nguyên liệu và năng lượng cho cơ thể sinh vật. </a:t>
              </a:r>
            </a:p>
          </p:txBody>
        </p:sp>
        <p:pic>
          <p:nvPicPr>
            <p:cNvPr id="23" name="Picture 26">
              <a:extLst>
                <a:ext uri="{FF2B5EF4-FFF2-40B4-BE49-F238E27FC236}">
                  <a16:creationId xmlns="" xmlns:a16="http://schemas.microsoft.com/office/drawing/2014/main" id="{DA0A3983-EA1C-23DF-FC45-88B6172BEA6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95288" y="3365350"/>
              <a:ext cx="982405" cy="930829"/>
            </a:xfrm>
            <a:prstGeom prst="rect">
              <a:avLst/>
            </a:prstGeom>
          </p:spPr>
        </p:pic>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up)">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2E2"/>
        </a:solidFill>
        <a:effectLst/>
      </p:bgPr>
    </p:bg>
    <p:spTree>
      <p:nvGrpSpPr>
        <p:cNvPr id="1" name="Shape 651"/>
        <p:cNvGrpSpPr/>
        <p:nvPr/>
      </p:nvGrpSpPr>
      <p:grpSpPr>
        <a:xfrm>
          <a:off x="0" y="0"/>
          <a:ext cx="0" cy="0"/>
          <a:chOff x="0" y="0"/>
          <a:chExt cx="0" cy="0"/>
        </a:xfrm>
      </p:grpSpPr>
      <p:grpSp>
        <p:nvGrpSpPr>
          <p:cNvPr id="6" name="Group 5">
            <a:extLst>
              <a:ext uri="{FF2B5EF4-FFF2-40B4-BE49-F238E27FC236}">
                <a16:creationId xmlns="" xmlns:a16="http://schemas.microsoft.com/office/drawing/2014/main" id="{3357FC17-438B-4869-1F8F-93F35CAF9F94}"/>
              </a:ext>
            </a:extLst>
          </p:cNvPr>
          <p:cNvGrpSpPr/>
          <p:nvPr/>
        </p:nvGrpSpPr>
        <p:grpSpPr>
          <a:xfrm>
            <a:off x="3775243" y="213693"/>
            <a:ext cx="1593514" cy="1124152"/>
            <a:chOff x="1545926" y="754713"/>
            <a:chExt cx="1593514" cy="1124152"/>
          </a:xfrm>
        </p:grpSpPr>
        <p:pic>
          <p:nvPicPr>
            <p:cNvPr id="2" name="Picture 3">
              <a:extLst>
                <a:ext uri="{FF2B5EF4-FFF2-40B4-BE49-F238E27FC236}">
                  <a16:creationId xmlns="" xmlns:a16="http://schemas.microsoft.com/office/drawing/2014/main" id="{B979BDCF-CA10-666D-81A3-FC8CF8BDA3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45926" y="754713"/>
              <a:ext cx="1593514" cy="1124152"/>
            </a:xfrm>
            <a:prstGeom prst="rect">
              <a:avLst/>
            </a:prstGeom>
          </p:spPr>
        </p:pic>
        <p:sp>
          <p:nvSpPr>
            <p:cNvPr id="5" name="TextBox 4">
              <a:extLst>
                <a:ext uri="{FF2B5EF4-FFF2-40B4-BE49-F238E27FC236}">
                  <a16:creationId xmlns="" xmlns:a16="http://schemas.microsoft.com/office/drawing/2014/main" id="{9B20C890-F247-9D0D-70F3-14A696B9F02F}"/>
                </a:ext>
              </a:extLst>
            </p:cNvPr>
            <p:cNvSpPr txBox="1"/>
            <p:nvPr/>
          </p:nvSpPr>
          <p:spPr>
            <a:xfrm>
              <a:off x="1823085" y="1116734"/>
              <a:ext cx="912495" cy="400110"/>
            </a:xfrm>
            <a:prstGeom prst="rect">
              <a:avLst/>
            </a:prstGeom>
            <a:noFill/>
          </p:spPr>
          <p:txBody>
            <a:bodyPr wrap="square">
              <a:spAutoFit/>
            </a:bodyPr>
            <a:lstStyle/>
            <a:p>
              <a:pPr algn="ctr"/>
              <a:r>
                <a:rPr lang="en-US" sz="2000" b="1" i="1">
                  <a:solidFill>
                    <a:srgbClr val="FF0000"/>
                  </a:solidFill>
                </a:rPr>
                <a:t>Ví dụ</a:t>
              </a:r>
              <a:endParaRPr lang="en-US" sz="2000"/>
            </a:p>
          </p:txBody>
        </p:sp>
      </p:grpSp>
      <p:pic>
        <p:nvPicPr>
          <p:cNvPr id="16" name="Picture 15">
            <a:extLst>
              <a:ext uri="{FF2B5EF4-FFF2-40B4-BE49-F238E27FC236}">
                <a16:creationId xmlns="" xmlns:a16="http://schemas.microsoft.com/office/drawing/2014/main" id="{44DE36A7-B5B4-92D3-0E57-9BF7605B20F4}"/>
              </a:ext>
            </a:extLst>
          </p:cNvPr>
          <p:cNvPicPr>
            <a:picLocks noChangeAspect="1"/>
          </p:cNvPicPr>
          <p:nvPr/>
        </p:nvPicPr>
        <p:blipFill>
          <a:blip r:embed="rId5"/>
          <a:stretch>
            <a:fillRect/>
          </a:stretch>
        </p:blipFill>
        <p:spPr>
          <a:xfrm>
            <a:off x="1635609" y="1985976"/>
            <a:ext cx="1463167" cy="2060627"/>
          </a:xfrm>
          <a:prstGeom prst="rect">
            <a:avLst/>
          </a:prstGeom>
        </p:spPr>
      </p:pic>
      <p:grpSp>
        <p:nvGrpSpPr>
          <p:cNvPr id="18" name="Group 17">
            <a:extLst>
              <a:ext uri="{FF2B5EF4-FFF2-40B4-BE49-F238E27FC236}">
                <a16:creationId xmlns="" xmlns:a16="http://schemas.microsoft.com/office/drawing/2014/main" id="{FAFC2730-E884-D674-F441-E0C0BE2A19AE}"/>
              </a:ext>
            </a:extLst>
          </p:cNvPr>
          <p:cNvGrpSpPr/>
          <p:nvPr/>
        </p:nvGrpSpPr>
        <p:grpSpPr>
          <a:xfrm>
            <a:off x="182289" y="1659891"/>
            <a:ext cx="1647532" cy="2489679"/>
            <a:chOff x="182289" y="1659891"/>
            <a:chExt cx="1647532" cy="2489679"/>
          </a:xfrm>
        </p:grpSpPr>
        <p:grpSp>
          <p:nvGrpSpPr>
            <p:cNvPr id="15" name="Group 14">
              <a:extLst>
                <a:ext uri="{FF2B5EF4-FFF2-40B4-BE49-F238E27FC236}">
                  <a16:creationId xmlns="" xmlns:a16="http://schemas.microsoft.com/office/drawing/2014/main" id="{57FD9997-9291-4596-FBCA-CC08DC017BF6}"/>
                </a:ext>
              </a:extLst>
            </p:cNvPr>
            <p:cNvGrpSpPr/>
            <p:nvPr/>
          </p:nvGrpSpPr>
          <p:grpSpPr>
            <a:xfrm>
              <a:off x="182289" y="1659891"/>
              <a:ext cx="1019858" cy="2489679"/>
              <a:chOff x="182289" y="1659891"/>
              <a:chExt cx="1019858" cy="2489679"/>
            </a:xfrm>
          </p:grpSpPr>
          <p:pic>
            <p:nvPicPr>
              <p:cNvPr id="11" name="Picture 10">
                <a:extLst>
                  <a:ext uri="{FF2B5EF4-FFF2-40B4-BE49-F238E27FC236}">
                    <a16:creationId xmlns="" xmlns:a16="http://schemas.microsoft.com/office/drawing/2014/main" id="{DDA77031-C5B5-EF95-52CD-10C85A996630}"/>
                  </a:ext>
                </a:extLst>
              </p:cNvPr>
              <p:cNvPicPr>
                <a:picLocks noChangeAspect="1"/>
              </p:cNvPicPr>
              <p:nvPr/>
            </p:nvPicPr>
            <p:blipFill>
              <a:blip r:embed="rId6"/>
              <a:stretch>
                <a:fillRect/>
              </a:stretch>
            </p:blipFill>
            <p:spPr>
              <a:xfrm>
                <a:off x="239457" y="2469233"/>
                <a:ext cx="778858" cy="822986"/>
              </a:xfrm>
              <a:prstGeom prst="rect">
                <a:avLst/>
              </a:prstGeom>
            </p:spPr>
          </p:pic>
          <p:pic>
            <p:nvPicPr>
              <p:cNvPr id="13" name="Picture 12">
                <a:extLst>
                  <a:ext uri="{FF2B5EF4-FFF2-40B4-BE49-F238E27FC236}">
                    <a16:creationId xmlns="" xmlns:a16="http://schemas.microsoft.com/office/drawing/2014/main" id="{9E8A6583-6A4A-7690-4190-C6B22310D7F4}"/>
                  </a:ext>
                </a:extLst>
              </p:cNvPr>
              <p:cNvPicPr>
                <a:picLocks noChangeAspect="1"/>
              </p:cNvPicPr>
              <p:nvPr/>
            </p:nvPicPr>
            <p:blipFill>
              <a:blip r:embed="rId7"/>
              <a:stretch>
                <a:fillRect/>
              </a:stretch>
            </p:blipFill>
            <p:spPr>
              <a:xfrm>
                <a:off x="252888" y="1659891"/>
                <a:ext cx="765427" cy="647019"/>
              </a:xfrm>
              <a:prstGeom prst="rect">
                <a:avLst/>
              </a:prstGeom>
            </p:spPr>
          </p:pic>
          <p:pic>
            <p:nvPicPr>
              <p:cNvPr id="14" name="Picture 13">
                <a:extLst>
                  <a:ext uri="{FF2B5EF4-FFF2-40B4-BE49-F238E27FC236}">
                    <a16:creationId xmlns="" xmlns:a16="http://schemas.microsoft.com/office/drawing/2014/main" id="{56634097-B19D-B49E-9B29-09A31EBC30AA}"/>
                  </a:ext>
                </a:extLst>
              </p:cNvPr>
              <p:cNvPicPr>
                <a:picLocks noChangeAspect="1"/>
              </p:cNvPicPr>
              <p:nvPr/>
            </p:nvPicPr>
            <p:blipFill>
              <a:blip r:embed="rId8"/>
              <a:stretch>
                <a:fillRect/>
              </a:stretch>
            </p:blipFill>
            <p:spPr>
              <a:xfrm>
                <a:off x="182289" y="3454542"/>
                <a:ext cx="1019858" cy="695028"/>
              </a:xfrm>
              <a:prstGeom prst="rect">
                <a:avLst/>
              </a:prstGeom>
            </p:spPr>
          </p:pic>
        </p:grpSp>
        <p:pic>
          <p:nvPicPr>
            <p:cNvPr id="17" name="Picture 14">
              <a:extLst>
                <a:ext uri="{FF2B5EF4-FFF2-40B4-BE49-F238E27FC236}">
                  <a16:creationId xmlns="" xmlns:a16="http://schemas.microsoft.com/office/drawing/2014/main" id="{B5A201DE-5A45-8B24-BF28-FBD2E9CB370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183164" y="2659201"/>
              <a:ext cx="646657" cy="714179"/>
            </a:xfrm>
            <a:prstGeom prst="rect">
              <a:avLst/>
            </a:prstGeom>
          </p:spPr>
        </p:pic>
      </p:grpSp>
      <p:grpSp>
        <p:nvGrpSpPr>
          <p:cNvPr id="31" name="Group 30">
            <a:extLst>
              <a:ext uri="{FF2B5EF4-FFF2-40B4-BE49-F238E27FC236}">
                <a16:creationId xmlns="" xmlns:a16="http://schemas.microsoft.com/office/drawing/2014/main" id="{84409798-00E3-AA9F-6700-15B6F136A47A}"/>
              </a:ext>
            </a:extLst>
          </p:cNvPr>
          <p:cNvGrpSpPr/>
          <p:nvPr/>
        </p:nvGrpSpPr>
        <p:grpSpPr>
          <a:xfrm>
            <a:off x="3094021" y="1785600"/>
            <a:ext cx="2746890" cy="2782186"/>
            <a:chOff x="3094021" y="2252303"/>
            <a:chExt cx="2746890" cy="2782186"/>
          </a:xfrm>
        </p:grpSpPr>
        <p:sp>
          <p:nvSpPr>
            <p:cNvPr id="7" name="TextBox 6">
              <a:extLst>
                <a:ext uri="{FF2B5EF4-FFF2-40B4-BE49-F238E27FC236}">
                  <a16:creationId xmlns="" xmlns:a16="http://schemas.microsoft.com/office/drawing/2014/main" id="{50104704-0379-6CAF-BC3E-D1FA51F9059F}"/>
                </a:ext>
              </a:extLst>
            </p:cNvPr>
            <p:cNvSpPr txBox="1"/>
            <p:nvPr/>
          </p:nvSpPr>
          <p:spPr>
            <a:xfrm>
              <a:off x="3342485" y="3780171"/>
              <a:ext cx="2498426" cy="1254318"/>
            </a:xfrm>
            <a:prstGeom prst="rect">
              <a:avLst/>
            </a:prstGeom>
            <a:noFill/>
          </p:spPr>
          <p:txBody>
            <a:bodyPr wrap="square">
              <a:spAutoFit/>
            </a:bodyPr>
            <a:lstStyle/>
            <a:p>
              <a:pPr algn="just" defTabSz="457200">
                <a:lnSpc>
                  <a:spcPct val="150000"/>
                </a:lnSpc>
                <a:tabLst>
                  <a:tab pos="371475" algn="l"/>
                </a:tabLst>
              </a:pPr>
              <a:r>
                <a:rPr lang="en-US" sz="1750">
                  <a:ea typeface="Times New Roman" panose="02020603050405020304" pitchFamily="18" charset="0"/>
                </a:rPr>
                <a:t>Sinh khối kiến tạo cơ thể và năng lượng tích lũy dưới dạng ATP.</a:t>
              </a:r>
              <a:endParaRPr lang="en-US" sz="1750"/>
            </a:p>
          </p:txBody>
        </p:sp>
        <p:grpSp>
          <p:nvGrpSpPr>
            <p:cNvPr id="30" name="Group 29">
              <a:extLst>
                <a:ext uri="{FF2B5EF4-FFF2-40B4-BE49-F238E27FC236}">
                  <a16:creationId xmlns="" xmlns:a16="http://schemas.microsoft.com/office/drawing/2014/main" id="{90799406-E79E-B7FC-F9AB-51CE00D33386}"/>
                </a:ext>
              </a:extLst>
            </p:cNvPr>
            <p:cNvGrpSpPr/>
            <p:nvPr/>
          </p:nvGrpSpPr>
          <p:grpSpPr>
            <a:xfrm>
              <a:off x="3094021" y="2252303"/>
              <a:ext cx="2189276" cy="1549753"/>
              <a:chOff x="3094021" y="2252303"/>
              <a:chExt cx="2189276" cy="1549753"/>
            </a:xfrm>
          </p:grpSpPr>
          <p:sp>
            <p:nvSpPr>
              <p:cNvPr id="19" name="Arrow: Notched Right 18">
                <a:extLst>
                  <a:ext uri="{FF2B5EF4-FFF2-40B4-BE49-F238E27FC236}">
                    <a16:creationId xmlns="" xmlns:a16="http://schemas.microsoft.com/office/drawing/2014/main" id="{0D886914-84D8-DBAE-819F-E65D5C8745EC}"/>
                  </a:ext>
                </a:extLst>
              </p:cNvPr>
              <p:cNvSpPr/>
              <p:nvPr/>
            </p:nvSpPr>
            <p:spPr>
              <a:xfrm>
                <a:off x="3094021" y="3300112"/>
                <a:ext cx="457200" cy="365760"/>
              </a:xfrm>
              <a:prstGeom prst="notched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 xmlns:a16="http://schemas.microsoft.com/office/drawing/2014/main" id="{8930B5F0-FB3F-6501-C5EA-AE1082D3E472}"/>
                  </a:ext>
                </a:extLst>
              </p:cNvPr>
              <p:cNvPicPr>
                <a:picLocks noChangeAspect="1"/>
              </p:cNvPicPr>
              <p:nvPr/>
            </p:nvPicPr>
            <p:blipFill>
              <a:blip r:embed="rId11"/>
              <a:stretch>
                <a:fillRect/>
              </a:stretch>
            </p:blipFill>
            <p:spPr>
              <a:xfrm>
                <a:off x="3860703" y="2252303"/>
                <a:ext cx="1422594" cy="1549753"/>
              </a:xfrm>
              <a:prstGeom prst="rect">
                <a:avLst/>
              </a:prstGeom>
            </p:spPr>
          </p:pic>
        </p:grpSp>
      </p:grpSp>
      <p:grpSp>
        <p:nvGrpSpPr>
          <p:cNvPr id="24" name="Group 23">
            <a:extLst>
              <a:ext uri="{FF2B5EF4-FFF2-40B4-BE49-F238E27FC236}">
                <a16:creationId xmlns="" xmlns:a16="http://schemas.microsoft.com/office/drawing/2014/main" id="{7B8754B4-E28F-DF63-FE2E-2551B2B8AFC5}"/>
              </a:ext>
            </a:extLst>
          </p:cNvPr>
          <p:cNvGrpSpPr/>
          <p:nvPr/>
        </p:nvGrpSpPr>
        <p:grpSpPr>
          <a:xfrm>
            <a:off x="5761961" y="1187986"/>
            <a:ext cx="2881660" cy="1420326"/>
            <a:chOff x="5343521" y="2353443"/>
            <a:chExt cx="2881660" cy="1420326"/>
          </a:xfrm>
        </p:grpSpPr>
        <p:sp>
          <p:nvSpPr>
            <p:cNvPr id="22" name="Arrow: Notched Right 21">
              <a:extLst>
                <a:ext uri="{FF2B5EF4-FFF2-40B4-BE49-F238E27FC236}">
                  <a16:creationId xmlns="" xmlns:a16="http://schemas.microsoft.com/office/drawing/2014/main" id="{508A7BB2-F598-5CC4-1FF2-E1AE07E8E0B9}"/>
                </a:ext>
              </a:extLst>
            </p:cNvPr>
            <p:cNvSpPr/>
            <p:nvPr/>
          </p:nvSpPr>
          <p:spPr>
            <a:xfrm rot="19632254">
              <a:off x="5343521" y="3183992"/>
              <a:ext cx="457200" cy="365760"/>
            </a:xfrm>
            <a:prstGeom prst="notched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 xmlns:a16="http://schemas.microsoft.com/office/drawing/2014/main" id="{F31ECD11-619E-371B-F984-11794B5DF224}"/>
                </a:ext>
              </a:extLst>
            </p:cNvPr>
            <p:cNvSpPr/>
            <p:nvPr/>
          </p:nvSpPr>
          <p:spPr>
            <a:xfrm>
              <a:off x="6132065" y="2353443"/>
              <a:ext cx="2093116" cy="1420326"/>
            </a:xfrm>
            <a:prstGeom prst="roundRect">
              <a:avLst>
                <a:gd name="adj" fmla="val 7547"/>
              </a:avLst>
            </a:prstGeom>
            <a:solidFill>
              <a:schemeClr val="accent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lnSpc>
                  <a:spcPct val="150000"/>
                </a:lnSpc>
              </a:pPr>
              <a:r>
                <a:rPr lang="en-US" sz="1800">
                  <a:solidFill>
                    <a:srgbClr val="000000"/>
                  </a:solidFill>
                  <a:latin typeface="Arial"/>
                  <a:ea typeface="Calibri" panose="020F0502020204030204" pitchFamily="34" charset="0"/>
                </a:rPr>
                <a:t>C</a:t>
              </a:r>
              <a:r>
                <a:rPr lang="vi-VN" sz="1800">
                  <a:solidFill>
                    <a:srgbClr val="000000"/>
                  </a:solidFill>
                  <a:latin typeface="Arial"/>
                  <a:ea typeface="Calibri" panose="020F0502020204030204" pitchFamily="34" charset="0"/>
                </a:rPr>
                <a:t>ung cấp cho các hoạt động sống của cơ thể</a:t>
              </a:r>
            </a:p>
          </p:txBody>
        </p:sp>
      </p:grpSp>
      <p:grpSp>
        <p:nvGrpSpPr>
          <p:cNvPr id="29" name="Group 28">
            <a:extLst>
              <a:ext uri="{FF2B5EF4-FFF2-40B4-BE49-F238E27FC236}">
                <a16:creationId xmlns="" xmlns:a16="http://schemas.microsoft.com/office/drawing/2014/main" id="{08898598-E232-691F-2156-4937094FF955}"/>
              </a:ext>
            </a:extLst>
          </p:cNvPr>
          <p:cNvGrpSpPr/>
          <p:nvPr/>
        </p:nvGrpSpPr>
        <p:grpSpPr>
          <a:xfrm>
            <a:off x="5843475" y="2926171"/>
            <a:ext cx="3362419" cy="1751769"/>
            <a:chOff x="5696154" y="3016289"/>
            <a:chExt cx="3362419" cy="1751769"/>
          </a:xfrm>
        </p:grpSpPr>
        <p:grpSp>
          <p:nvGrpSpPr>
            <p:cNvPr id="25" name="Group 24">
              <a:extLst>
                <a:ext uri="{FF2B5EF4-FFF2-40B4-BE49-F238E27FC236}">
                  <a16:creationId xmlns="" xmlns:a16="http://schemas.microsoft.com/office/drawing/2014/main" id="{54E95E36-3DE9-5A19-5D44-F7DC7765CB0B}"/>
                </a:ext>
              </a:extLst>
            </p:cNvPr>
            <p:cNvGrpSpPr/>
            <p:nvPr/>
          </p:nvGrpSpPr>
          <p:grpSpPr>
            <a:xfrm>
              <a:off x="5696154" y="3016289"/>
              <a:ext cx="2800146" cy="1420326"/>
              <a:chOff x="5425035" y="2353443"/>
              <a:chExt cx="2800146" cy="1420326"/>
            </a:xfrm>
          </p:grpSpPr>
          <p:sp>
            <p:nvSpPr>
              <p:cNvPr id="26" name="Arrow: Notched Right 25">
                <a:extLst>
                  <a:ext uri="{FF2B5EF4-FFF2-40B4-BE49-F238E27FC236}">
                    <a16:creationId xmlns="" xmlns:a16="http://schemas.microsoft.com/office/drawing/2014/main" id="{C327A3A7-3023-F44D-89E9-CFC58C88255F}"/>
                  </a:ext>
                </a:extLst>
              </p:cNvPr>
              <p:cNvSpPr/>
              <p:nvPr/>
            </p:nvSpPr>
            <p:spPr>
              <a:xfrm rot="1670962">
                <a:off x="5425035" y="2838533"/>
                <a:ext cx="457200" cy="365760"/>
              </a:xfrm>
              <a:prstGeom prst="notched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 xmlns:a16="http://schemas.microsoft.com/office/drawing/2014/main" id="{7CD219CE-282A-736F-3208-23F359C38505}"/>
                  </a:ext>
                </a:extLst>
              </p:cNvPr>
              <p:cNvSpPr/>
              <p:nvPr/>
            </p:nvSpPr>
            <p:spPr>
              <a:xfrm>
                <a:off x="6132065" y="2353443"/>
                <a:ext cx="2093116" cy="1420326"/>
              </a:xfrm>
              <a:prstGeom prst="roundRect">
                <a:avLst>
                  <a:gd name="adj" fmla="val 7547"/>
                </a:avLst>
              </a:prstGeom>
              <a:solidFill>
                <a:schemeClr val="accent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lnSpc>
                    <a:spcPct val="150000"/>
                  </a:lnSpc>
                </a:pPr>
                <a:r>
                  <a:rPr lang="en-US" sz="1800">
                    <a:solidFill>
                      <a:srgbClr val="000000"/>
                    </a:solidFill>
                    <a:latin typeface="Arial"/>
                    <a:ea typeface="Calibri" panose="020F0502020204030204" pitchFamily="34" charset="0"/>
                  </a:rPr>
                  <a:t>T</a:t>
                </a:r>
                <a:r>
                  <a:rPr lang="vi-VN" sz="1800">
                    <a:solidFill>
                      <a:srgbClr val="000000"/>
                    </a:solidFill>
                    <a:latin typeface="Arial"/>
                    <a:ea typeface="Calibri" panose="020F0502020204030204" pitchFamily="34" charset="0"/>
                  </a:rPr>
                  <a:t>rả lại môi trường CO</a:t>
                </a:r>
                <a:r>
                  <a:rPr lang="en-US" sz="1800" baseline="-25000">
                    <a:solidFill>
                      <a:srgbClr val="000000"/>
                    </a:solidFill>
                    <a:latin typeface="Arial"/>
                    <a:ea typeface="Calibri" panose="020F0502020204030204" pitchFamily="34" charset="0"/>
                  </a:rPr>
                  <a:t>2</a:t>
                </a:r>
                <a:r>
                  <a:rPr lang="vi-VN" sz="1800">
                    <a:solidFill>
                      <a:srgbClr val="000000"/>
                    </a:solidFill>
                    <a:latin typeface="Arial"/>
                    <a:ea typeface="Calibri" panose="020F0502020204030204" pitchFamily="34" charset="0"/>
                  </a:rPr>
                  <a:t> và các chất thải khác</a:t>
                </a:r>
              </a:p>
            </p:txBody>
          </p:sp>
        </p:grpSp>
        <p:pic>
          <p:nvPicPr>
            <p:cNvPr id="28" name="Picture 27">
              <a:extLst>
                <a:ext uri="{FF2B5EF4-FFF2-40B4-BE49-F238E27FC236}">
                  <a16:creationId xmlns="" xmlns:a16="http://schemas.microsoft.com/office/drawing/2014/main" id="{10CA39E3-1499-7211-95FE-CF9F4CC04D90}"/>
                </a:ext>
              </a:extLst>
            </p:cNvPr>
            <p:cNvPicPr>
              <a:picLocks noChangeAspect="1"/>
            </p:cNvPicPr>
            <p:nvPr/>
          </p:nvPicPr>
          <p:blipFill>
            <a:blip r:embed="rId12"/>
            <a:stretch>
              <a:fillRect/>
            </a:stretch>
          </p:blipFill>
          <p:spPr>
            <a:xfrm>
              <a:off x="7934027" y="4046603"/>
              <a:ext cx="1124546" cy="721455"/>
            </a:xfrm>
            <a:prstGeom prst="rect">
              <a:avLst/>
            </a:prstGeom>
          </p:spPr>
        </p:pic>
      </p:grpSp>
    </p:spTree>
    <p:extLst>
      <p:ext uri="{BB962C8B-B14F-4D97-AF65-F5344CB8AC3E}">
        <p14:creationId xmlns:p14="http://schemas.microsoft.com/office/powerpoint/2010/main" val="15596184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randombar(horizont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left)">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2E2"/>
        </a:solidFill>
        <a:effectLst/>
      </p:bgPr>
    </p:bg>
    <p:spTree>
      <p:nvGrpSpPr>
        <p:cNvPr id="1" name="Shape 669"/>
        <p:cNvGrpSpPr/>
        <p:nvPr/>
      </p:nvGrpSpPr>
      <p:grpSpPr>
        <a:xfrm>
          <a:off x="0" y="0"/>
          <a:ext cx="0" cy="0"/>
          <a:chOff x="0" y="0"/>
          <a:chExt cx="0" cy="0"/>
        </a:xfrm>
      </p:grpSpPr>
      <p:sp>
        <p:nvSpPr>
          <p:cNvPr id="2" name="TextBox 1">
            <a:extLst>
              <a:ext uri="{FF2B5EF4-FFF2-40B4-BE49-F238E27FC236}">
                <a16:creationId xmlns="" xmlns:a16="http://schemas.microsoft.com/office/drawing/2014/main" id="{D23E14FA-482E-AC1D-36EF-59410A561EB6}"/>
              </a:ext>
            </a:extLst>
          </p:cNvPr>
          <p:cNvSpPr txBox="1"/>
          <p:nvPr/>
        </p:nvSpPr>
        <p:spPr>
          <a:xfrm>
            <a:off x="3075039" y="249203"/>
            <a:ext cx="3200400" cy="584775"/>
          </a:xfrm>
          <a:prstGeom prst="rect">
            <a:avLst/>
          </a:prstGeom>
          <a:noFill/>
        </p:spPr>
        <p:txBody>
          <a:bodyPr wrap="square" rtlCol="0">
            <a:spAutoFit/>
          </a:bodyPr>
          <a:lstStyle/>
          <a:p>
            <a:pPr algn="ctr" defTabSz="457200"/>
            <a:r>
              <a:rPr lang="en-US" sz="3200" b="1">
                <a:solidFill>
                  <a:schemeClr val="accent3">
                    <a:lumMod val="25000"/>
                  </a:schemeClr>
                </a:solidFill>
              </a:rPr>
              <a:t>LUYỆN TẬP</a:t>
            </a:r>
          </a:p>
        </p:txBody>
      </p:sp>
      <p:sp>
        <p:nvSpPr>
          <p:cNvPr id="14" name="Arrow: Pentagon 13">
            <a:extLst>
              <a:ext uri="{FF2B5EF4-FFF2-40B4-BE49-F238E27FC236}">
                <a16:creationId xmlns="" xmlns:a16="http://schemas.microsoft.com/office/drawing/2014/main" id="{D15399FD-F78D-F91A-5A97-9690B9C41846}"/>
              </a:ext>
            </a:extLst>
          </p:cNvPr>
          <p:cNvSpPr/>
          <p:nvPr/>
        </p:nvSpPr>
        <p:spPr>
          <a:xfrm>
            <a:off x="0" y="1048390"/>
            <a:ext cx="3200400" cy="652072"/>
          </a:xfrm>
          <a:prstGeom prst="homePlat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r>
              <a:rPr lang="en-US" sz="2400" b="1">
                <a:solidFill>
                  <a:schemeClr val="accent2"/>
                </a:solidFill>
                <a:latin typeface="Arial"/>
                <a:ea typeface="Calibri" panose="020F0502020204030204" pitchFamily="34" charset="0"/>
              </a:rPr>
              <a:t>THẢO LUẬN NHÓM</a:t>
            </a:r>
            <a:endParaRPr lang="en-US" sz="2400" b="1">
              <a:solidFill>
                <a:schemeClr val="accent2"/>
              </a:solidFill>
              <a:latin typeface="Arial"/>
            </a:endParaRPr>
          </a:p>
        </p:txBody>
      </p:sp>
      <p:sp>
        <p:nvSpPr>
          <p:cNvPr id="15" name="TextBox 14">
            <a:extLst>
              <a:ext uri="{FF2B5EF4-FFF2-40B4-BE49-F238E27FC236}">
                <a16:creationId xmlns="" xmlns:a16="http://schemas.microsoft.com/office/drawing/2014/main" id="{6E442D72-F94E-73BE-74D6-2784340A72CE}"/>
              </a:ext>
            </a:extLst>
          </p:cNvPr>
          <p:cNvSpPr txBox="1"/>
          <p:nvPr/>
        </p:nvSpPr>
        <p:spPr>
          <a:xfrm>
            <a:off x="3200400" y="1125928"/>
            <a:ext cx="5410199" cy="496996"/>
          </a:xfrm>
          <a:prstGeom prst="rect">
            <a:avLst/>
          </a:prstGeom>
          <a:noFill/>
        </p:spPr>
        <p:txBody>
          <a:bodyPr wrap="square">
            <a:spAutoFit/>
          </a:bodyPr>
          <a:lstStyle/>
          <a:p>
            <a:pPr algn="just">
              <a:lnSpc>
                <a:spcPct val="150000"/>
              </a:lnSpc>
            </a:pPr>
            <a:r>
              <a:rPr lang="en-US" sz="2000">
                <a:ea typeface="Calibri" panose="020F0502020204030204" pitchFamily="34" charset="0"/>
                <a:cs typeface="Times New Roman" panose="02020603050405020304" pitchFamily="18" charset="0"/>
              </a:rPr>
              <a:t>Thảo luận nhóm và hoàn thành Bảng 1.1 sau:</a:t>
            </a:r>
            <a:endParaRPr lang="en-US" sz="2000"/>
          </a:p>
        </p:txBody>
      </p:sp>
      <p:graphicFrame>
        <p:nvGraphicFramePr>
          <p:cNvPr id="18" name="Table 17">
            <a:extLst>
              <a:ext uri="{FF2B5EF4-FFF2-40B4-BE49-F238E27FC236}">
                <a16:creationId xmlns="" xmlns:a16="http://schemas.microsoft.com/office/drawing/2014/main" id="{DB32DFBB-D9B7-BF93-7717-7752C2561119}"/>
              </a:ext>
            </a:extLst>
          </p:cNvPr>
          <p:cNvGraphicFramePr>
            <a:graphicFrameLocks noGrp="1"/>
          </p:cNvGraphicFramePr>
          <p:nvPr>
            <p:extLst>
              <p:ext uri="{D42A27DB-BD31-4B8C-83A1-F6EECF244321}">
                <p14:modId xmlns:p14="http://schemas.microsoft.com/office/powerpoint/2010/main" val="3605341010"/>
              </p:ext>
            </p:extLst>
          </p:nvPr>
        </p:nvGraphicFramePr>
        <p:xfrm>
          <a:off x="247650" y="1832679"/>
          <a:ext cx="8648700" cy="3190240"/>
        </p:xfrm>
        <a:graphic>
          <a:graphicData uri="http://schemas.openxmlformats.org/drawingml/2006/table">
            <a:tbl>
              <a:tblPr firstRow="1" firstCol="1" bandRow="1">
                <a:tableStyleId>{C4B1156A-380E-4F78-BDF5-A606A8083BF9}</a:tableStyleId>
              </a:tblPr>
              <a:tblGrid>
                <a:gridCol w="3211830">
                  <a:extLst>
                    <a:ext uri="{9D8B030D-6E8A-4147-A177-3AD203B41FA5}">
                      <a16:colId xmlns="" xmlns:a16="http://schemas.microsoft.com/office/drawing/2014/main" val="2019845303"/>
                    </a:ext>
                  </a:extLst>
                </a:gridCol>
                <a:gridCol w="2482215">
                  <a:extLst>
                    <a:ext uri="{9D8B030D-6E8A-4147-A177-3AD203B41FA5}">
                      <a16:colId xmlns="" xmlns:a16="http://schemas.microsoft.com/office/drawing/2014/main" val="346021215"/>
                    </a:ext>
                  </a:extLst>
                </a:gridCol>
                <a:gridCol w="2954655">
                  <a:extLst>
                    <a:ext uri="{9D8B030D-6E8A-4147-A177-3AD203B41FA5}">
                      <a16:colId xmlns="" xmlns:a16="http://schemas.microsoft.com/office/drawing/2014/main" val="1996590301"/>
                    </a:ext>
                  </a:extLst>
                </a:gridCol>
              </a:tblGrid>
              <a:tr h="365760">
                <a:tc gridSpan="3">
                  <a:txBody>
                    <a:bodyPr/>
                    <a:lstStyle/>
                    <a:p>
                      <a:pPr marL="10160" marR="0" indent="-10160" algn="ctr">
                        <a:lnSpc>
                          <a:spcPct val="100000"/>
                        </a:lnSpc>
                        <a:spcBef>
                          <a:spcPts val="0"/>
                        </a:spcBef>
                        <a:spcAft>
                          <a:spcPts val="0"/>
                        </a:spcAft>
                      </a:pPr>
                      <a:r>
                        <a:rPr lang="en-US" sz="1800">
                          <a:solidFill>
                            <a:schemeClr val="tx1">
                              <a:lumMod val="50000"/>
                            </a:schemeClr>
                          </a:solidFill>
                          <a:effectLst/>
                          <a:latin typeface="+mj-lt"/>
                          <a:ea typeface="Calibri" panose="020F0502020204030204" pitchFamily="34" charset="0"/>
                          <a:cs typeface="Times New Roman" panose="02020603050405020304" pitchFamily="18" charset="0"/>
                        </a:rPr>
                        <a:t>Bảng 1.1. Một số đặc điểm của sinh vật tự dưỡng và sinh vật dị dưỡng</a:t>
                      </a:r>
                    </a:p>
                  </a:txBody>
                  <a:tcPr marL="34290" marR="34290" marT="0" marB="0" anchor="ctr"/>
                </a:tc>
                <a:tc hMerge="1">
                  <a:txBody>
                    <a:bodyPr/>
                    <a:lstStyle/>
                    <a:p>
                      <a:pPr marL="10160" marR="0" indent="-10160" algn="ctr">
                        <a:lnSpc>
                          <a:spcPct val="150000"/>
                        </a:lnSpc>
                        <a:spcBef>
                          <a:spcPts val="0"/>
                        </a:spcBef>
                        <a:spcAft>
                          <a:spcPts val="0"/>
                        </a:spcAft>
                      </a:pPr>
                      <a:endParaRPr lang="en-US" sz="2000">
                        <a:effectLst/>
                        <a:latin typeface="+mj-lt"/>
                        <a:ea typeface="Calibri" panose="020F0502020204030204" pitchFamily="34" charset="0"/>
                        <a:cs typeface="Times New Roman" panose="02020603050405020304" pitchFamily="18" charset="0"/>
                      </a:endParaRPr>
                    </a:p>
                  </a:txBody>
                  <a:tcPr marL="34290" marR="34290" marT="0" marB="0" anchor="ctr"/>
                </a:tc>
                <a:tc hMerge="1">
                  <a:txBody>
                    <a:bodyPr/>
                    <a:lstStyle/>
                    <a:p>
                      <a:pPr marL="10160" marR="0" indent="-10160" algn="ctr">
                        <a:lnSpc>
                          <a:spcPct val="150000"/>
                        </a:lnSpc>
                        <a:spcBef>
                          <a:spcPts val="0"/>
                        </a:spcBef>
                        <a:spcAft>
                          <a:spcPts val="0"/>
                        </a:spcAft>
                      </a:pPr>
                      <a:endParaRPr lang="en-US" sz="2000">
                        <a:effectLst/>
                        <a:latin typeface="+mj-lt"/>
                        <a:ea typeface="Calibri" panose="020F0502020204030204" pitchFamily="34" charset="0"/>
                        <a:cs typeface="Times New Roman" panose="02020603050405020304" pitchFamily="18" charset="0"/>
                      </a:endParaRPr>
                    </a:p>
                  </a:txBody>
                  <a:tcPr marL="34290" marR="34290" marT="0" marB="0" anchor="ctr"/>
                </a:tc>
                <a:extLst>
                  <a:ext uri="{0D108BD9-81ED-4DB2-BD59-A6C34878D82A}">
                    <a16:rowId xmlns="" xmlns:a16="http://schemas.microsoft.com/office/drawing/2014/main" val="433164742"/>
                  </a:ext>
                </a:extLst>
              </a:tr>
              <a:tr h="365760">
                <a:tc>
                  <a:txBody>
                    <a:bodyPr/>
                    <a:lstStyle/>
                    <a:p>
                      <a:pPr marL="10160" marR="0" indent="-10160" algn="ctr">
                        <a:lnSpc>
                          <a:spcPct val="100000"/>
                        </a:lnSpc>
                        <a:spcBef>
                          <a:spcPts val="0"/>
                        </a:spcBef>
                        <a:spcAft>
                          <a:spcPts val="0"/>
                        </a:spcAft>
                      </a:pPr>
                      <a:r>
                        <a:rPr lang="en-US" sz="1800">
                          <a:solidFill>
                            <a:schemeClr val="tx1">
                              <a:lumMod val="50000"/>
                            </a:schemeClr>
                          </a:solidFill>
                          <a:effectLst/>
                        </a:rPr>
                        <a:t>Đặc điểm</a:t>
                      </a:r>
                      <a:endParaRPr lang="en-US" sz="180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4290" marR="34290" marT="0" marB="0" anchor="ctr"/>
                </a:tc>
                <a:tc>
                  <a:txBody>
                    <a:bodyPr/>
                    <a:lstStyle/>
                    <a:p>
                      <a:pPr marL="10160" marR="0" indent="-10160" algn="ctr">
                        <a:lnSpc>
                          <a:spcPct val="100000"/>
                        </a:lnSpc>
                        <a:spcBef>
                          <a:spcPts val="0"/>
                        </a:spcBef>
                        <a:spcAft>
                          <a:spcPts val="0"/>
                        </a:spcAft>
                      </a:pPr>
                      <a:r>
                        <a:rPr lang="en-US" sz="1800" b="1">
                          <a:solidFill>
                            <a:schemeClr val="tx1">
                              <a:lumMod val="50000"/>
                            </a:schemeClr>
                          </a:solidFill>
                          <a:effectLst/>
                        </a:rPr>
                        <a:t>Sinh vật tự dưỡng</a:t>
                      </a:r>
                      <a:endParaRPr lang="en-US" sz="1800" b="1">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4290" marR="34290" marT="0" marB="0" anchor="ctr"/>
                </a:tc>
                <a:tc>
                  <a:txBody>
                    <a:bodyPr/>
                    <a:lstStyle/>
                    <a:p>
                      <a:pPr marL="10160" marR="0" indent="-10160" algn="ctr">
                        <a:lnSpc>
                          <a:spcPct val="100000"/>
                        </a:lnSpc>
                        <a:spcBef>
                          <a:spcPts val="0"/>
                        </a:spcBef>
                        <a:spcAft>
                          <a:spcPts val="0"/>
                        </a:spcAft>
                      </a:pPr>
                      <a:r>
                        <a:rPr lang="en-US" sz="1800" b="1">
                          <a:solidFill>
                            <a:schemeClr val="tx1">
                              <a:lumMod val="50000"/>
                            </a:schemeClr>
                          </a:solidFill>
                          <a:effectLst/>
                        </a:rPr>
                        <a:t>Sinh vật dị dưỡng</a:t>
                      </a:r>
                      <a:endParaRPr lang="en-US" sz="1800" b="1">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4290" marR="34290" marT="0" marB="0" anchor="ctr"/>
                </a:tc>
                <a:extLst>
                  <a:ext uri="{0D108BD9-81ED-4DB2-BD59-A6C34878D82A}">
                    <a16:rowId xmlns="" xmlns:a16="http://schemas.microsoft.com/office/drawing/2014/main" val="2899144048"/>
                  </a:ext>
                </a:extLst>
              </a:tr>
              <a:tr h="457200">
                <a:tc>
                  <a:txBody>
                    <a:bodyPr/>
                    <a:lstStyle/>
                    <a:p>
                      <a:pPr marL="10160" marR="0" indent="-10160" algn="just">
                        <a:lnSpc>
                          <a:spcPct val="150000"/>
                        </a:lnSpc>
                        <a:spcBef>
                          <a:spcPts val="0"/>
                        </a:spcBef>
                        <a:spcAft>
                          <a:spcPts val="0"/>
                        </a:spcAft>
                      </a:pPr>
                      <a:r>
                        <a:rPr lang="en-US" sz="1800" b="0">
                          <a:solidFill>
                            <a:schemeClr val="tx1">
                              <a:lumMod val="50000"/>
                            </a:schemeClr>
                          </a:solidFill>
                          <a:effectLst/>
                        </a:rPr>
                        <a:t>Sử dụng năng lượng ánh sáng</a:t>
                      </a:r>
                      <a:endParaRPr lang="en-US" sz="1800" b="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4290" marR="34290" marT="0" marB="0" anchor="ctr">
                    <a:solidFill>
                      <a:schemeClr val="accent2"/>
                    </a:solidFill>
                  </a:tcPr>
                </a:tc>
                <a:tc>
                  <a:txBody>
                    <a:bodyPr/>
                    <a:lstStyle/>
                    <a:p>
                      <a:pPr marL="10160" marR="0" indent="-10160" algn="ctr">
                        <a:lnSpc>
                          <a:spcPct val="150000"/>
                        </a:lnSpc>
                        <a:spcBef>
                          <a:spcPts val="0"/>
                        </a:spcBef>
                        <a:spcAft>
                          <a:spcPts val="0"/>
                        </a:spcAft>
                      </a:pPr>
                      <a:r>
                        <a:rPr lang="en-US" sz="1800">
                          <a:solidFill>
                            <a:schemeClr val="tx1">
                              <a:lumMod val="50000"/>
                            </a:schemeClr>
                          </a:solidFill>
                          <a:effectLst/>
                        </a:rPr>
                        <a:t>?</a:t>
                      </a:r>
                      <a:endParaRPr lang="en-US" sz="180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4290" marR="34290" marT="0" marB="0" anchor="ctr">
                    <a:solidFill>
                      <a:schemeClr val="accent2"/>
                    </a:solidFill>
                  </a:tcPr>
                </a:tc>
                <a:tc>
                  <a:txBody>
                    <a:bodyPr/>
                    <a:lstStyle/>
                    <a:p>
                      <a:pPr marL="10160" marR="0" indent="-10160" algn="ctr">
                        <a:lnSpc>
                          <a:spcPct val="150000"/>
                        </a:lnSpc>
                        <a:spcBef>
                          <a:spcPts val="0"/>
                        </a:spcBef>
                        <a:spcAft>
                          <a:spcPts val="0"/>
                        </a:spcAft>
                      </a:pPr>
                      <a:r>
                        <a:rPr lang="en-US" sz="1800">
                          <a:solidFill>
                            <a:schemeClr val="tx1">
                              <a:lumMod val="50000"/>
                            </a:schemeClr>
                          </a:solidFill>
                          <a:effectLst/>
                        </a:rPr>
                        <a:t>?</a:t>
                      </a:r>
                      <a:endParaRPr lang="en-US" sz="180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4290" marR="34290" marT="0" marB="0" anchor="ctr">
                    <a:solidFill>
                      <a:schemeClr val="accent2"/>
                    </a:solidFill>
                  </a:tcPr>
                </a:tc>
                <a:extLst>
                  <a:ext uri="{0D108BD9-81ED-4DB2-BD59-A6C34878D82A}">
                    <a16:rowId xmlns="" xmlns:a16="http://schemas.microsoft.com/office/drawing/2014/main" val="3751687936"/>
                  </a:ext>
                </a:extLst>
              </a:tr>
              <a:tr h="697184">
                <a:tc>
                  <a:txBody>
                    <a:bodyPr/>
                    <a:lstStyle/>
                    <a:p>
                      <a:pPr marL="10160" marR="0" indent="-10160" algn="just">
                        <a:lnSpc>
                          <a:spcPct val="150000"/>
                        </a:lnSpc>
                        <a:spcBef>
                          <a:spcPts val="0"/>
                        </a:spcBef>
                        <a:spcAft>
                          <a:spcPts val="0"/>
                        </a:spcAft>
                      </a:pPr>
                      <a:r>
                        <a:rPr lang="en-US" sz="1800" b="0">
                          <a:solidFill>
                            <a:schemeClr val="tx1">
                              <a:lumMod val="50000"/>
                            </a:schemeClr>
                          </a:solidFill>
                          <a:effectLst/>
                        </a:rPr>
                        <a:t>Sử dụng năng lượng hóa học trong hợp chất hữu cơ</a:t>
                      </a:r>
                      <a:endParaRPr lang="en-US" sz="1800" b="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4290" marR="34290" marT="0" marB="0" anchor="ctr">
                    <a:solidFill>
                      <a:schemeClr val="accent2"/>
                    </a:solidFill>
                  </a:tcPr>
                </a:tc>
                <a:tc>
                  <a:txBody>
                    <a:bodyPr/>
                    <a:lstStyle/>
                    <a:p>
                      <a:pPr marL="10160" marR="0" indent="-10160" algn="ctr">
                        <a:lnSpc>
                          <a:spcPct val="150000"/>
                        </a:lnSpc>
                        <a:spcBef>
                          <a:spcPts val="0"/>
                        </a:spcBef>
                        <a:spcAft>
                          <a:spcPts val="0"/>
                        </a:spcAft>
                      </a:pPr>
                      <a:r>
                        <a:rPr lang="en-US" sz="1800">
                          <a:solidFill>
                            <a:schemeClr val="tx1">
                              <a:lumMod val="50000"/>
                            </a:schemeClr>
                          </a:solidFill>
                          <a:effectLst/>
                        </a:rPr>
                        <a:t>?</a:t>
                      </a:r>
                      <a:endParaRPr lang="en-US" sz="180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4290" marR="34290" marT="0" marB="0" anchor="ctr">
                    <a:solidFill>
                      <a:schemeClr val="accent2"/>
                    </a:solidFill>
                  </a:tcPr>
                </a:tc>
                <a:tc>
                  <a:txBody>
                    <a:bodyPr/>
                    <a:lstStyle/>
                    <a:p>
                      <a:pPr marL="10160" marR="0" indent="-10160" algn="ctr">
                        <a:lnSpc>
                          <a:spcPct val="150000"/>
                        </a:lnSpc>
                        <a:spcBef>
                          <a:spcPts val="0"/>
                        </a:spcBef>
                        <a:spcAft>
                          <a:spcPts val="0"/>
                        </a:spcAft>
                      </a:pPr>
                      <a:r>
                        <a:rPr lang="en-US" sz="1800">
                          <a:solidFill>
                            <a:schemeClr val="tx1">
                              <a:lumMod val="50000"/>
                            </a:schemeClr>
                          </a:solidFill>
                          <a:effectLst/>
                        </a:rPr>
                        <a:t>?</a:t>
                      </a:r>
                      <a:endParaRPr lang="en-US" sz="180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4290" marR="34290" marT="0" marB="0" anchor="ctr">
                    <a:solidFill>
                      <a:schemeClr val="accent2"/>
                    </a:solidFill>
                  </a:tcPr>
                </a:tc>
                <a:extLst>
                  <a:ext uri="{0D108BD9-81ED-4DB2-BD59-A6C34878D82A}">
                    <a16:rowId xmlns="" xmlns:a16="http://schemas.microsoft.com/office/drawing/2014/main" val="3576969446"/>
                  </a:ext>
                </a:extLst>
              </a:tr>
              <a:tr h="697184">
                <a:tc>
                  <a:txBody>
                    <a:bodyPr/>
                    <a:lstStyle/>
                    <a:p>
                      <a:pPr marL="10160" marR="0" indent="-10160" algn="just">
                        <a:lnSpc>
                          <a:spcPct val="150000"/>
                        </a:lnSpc>
                        <a:spcBef>
                          <a:spcPts val="0"/>
                        </a:spcBef>
                        <a:spcAft>
                          <a:spcPts val="0"/>
                        </a:spcAft>
                      </a:pPr>
                      <a:r>
                        <a:rPr lang="en-US" sz="1800" b="0">
                          <a:solidFill>
                            <a:schemeClr val="tx1">
                              <a:lumMod val="50000"/>
                            </a:schemeClr>
                          </a:solidFill>
                          <a:effectLst/>
                        </a:rPr>
                        <a:t>Tổng hợp chất hữu cơ từ chất vô cơ</a:t>
                      </a:r>
                      <a:endParaRPr lang="en-US" sz="1800" b="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4290" marR="34290" marT="0" marB="0" anchor="ctr">
                    <a:solidFill>
                      <a:schemeClr val="accent2"/>
                    </a:solidFill>
                  </a:tcPr>
                </a:tc>
                <a:tc>
                  <a:txBody>
                    <a:bodyPr/>
                    <a:lstStyle/>
                    <a:p>
                      <a:pPr marL="10160" marR="0" indent="-10160" algn="ctr">
                        <a:lnSpc>
                          <a:spcPct val="150000"/>
                        </a:lnSpc>
                        <a:spcBef>
                          <a:spcPts val="0"/>
                        </a:spcBef>
                        <a:spcAft>
                          <a:spcPts val="0"/>
                        </a:spcAft>
                      </a:pPr>
                      <a:r>
                        <a:rPr lang="en-US" sz="1800">
                          <a:solidFill>
                            <a:schemeClr val="tx1">
                              <a:lumMod val="50000"/>
                            </a:schemeClr>
                          </a:solidFill>
                          <a:effectLst/>
                        </a:rPr>
                        <a:t>?</a:t>
                      </a:r>
                      <a:endParaRPr lang="en-US" sz="180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4290" marR="34290" marT="0" marB="0" anchor="ctr">
                    <a:solidFill>
                      <a:schemeClr val="accent2"/>
                    </a:solidFill>
                  </a:tcPr>
                </a:tc>
                <a:tc>
                  <a:txBody>
                    <a:bodyPr/>
                    <a:lstStyle/>
                    <a:p>
                      <a:pPr marL="10160" marR="0" indent="-10160" algn="ctr">
                        <a:lnSpc>
                          <a:spcPct val="150000"/>
                        </a:lnSpc>
                        <a:spcBef>
                          <a:spcPts val="0"/>
                        </a:spcBef>
                        <a:spcAft>
                          <a:spcPts val="0"/>
                        </a:spcAft>
                      </a:pPr>
                      <a:r>
                        <a:rPr lang="en-US" sz="1800">
                          <a:solidFill>
                            <a:schemeClr val="tx1">
                              <a:lumMod val="50000"/>
                            </a:schemeClr>
                          </a:solidFill>
                          <a:effectLst/>
                        </a:rPr>
                        <a:t>?</a:t>
                      </a:r>
                      <a:endParaRPr lang="en-US" sz="180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4290" marR="34290" marT="0" marB="0" anchor="ctr">
                    <a:solidFill>
                      <a:schemeClr val="accent2"/>
                    </a:solidFill>
                  </a:tcPr>
                </a:tc>
                <a:extLst>
                  <a:ext uri="{0D108BD9-81ED-4DB2-BD59-A6C34878D82A}">
                    <a16:rowId xmlns="" xmlns:a16="http://schemas.microsoft.com/office/drawing/2014/main" val="2065453053"/>
                  </a:ext>
                </a:extLst>
              </a:tr>
              <a:tr h="457200">
                <a:tc>
                  <a:txBody>
                    <a:bodyPr/>
                    <a:lstStyle/>
                    <a:p>
                      <a:pPr marL="10160" marR="0" indent="-10160" algn="just">
                        <a:lnSpc>
                          <a:spcPct val="150000"/>
                        </a:lnSpc>
                        <a:spcBef>
                          <a:spcPts val="0"/>
                        </a:spcBef>
                        <a:spcAft>
                          <a:spcPts val="0"/>
                        </a:spcAft>
                      </a:pPr>
                      <a:r>
                        <a:rPr lang="en-US" sz="1800" b="0">
                          <a:solidFill>
                            <a:schemeClr val="tx1">
                              <a:lumMod val="50000"/>
                            </a:schemeClr>
                          </a:solidFill>
                          <a:effectLst/>
                          <a:latin typeface="+mj-lt"/>
                          <a:ea typeface="Calibri" panose="020F0502020204030204" pitchFamily="34" charset="0"/>
                          <a:cs typeface="Times New Roman" panose="02020603050405020304" pitchFamily="18" charset="0"/>
                        </a:rPr>
                        <a:t>Ví dụ</a:t>
                      </a:r>
                    </a:p>
                  </a:txBody>
                  <a:tcPr marL="34290" marR="34290" marT="0" marB="0" anchor="ctr">
                    <a:solidFill>
                      <a:schemeClr val="accent2"/>
                    </a:solidFill>
                  </a:tcPr>
                </a:tc>
                <a:tc>
                  <a:txBody>
                    <a:bodyPr/>
                    <a:lstStyle/>
                    <a:p>
                      <a:pPr marL="10160" marR="0" indent="-10160" algn="ctr">
                        <a:lnSpc>
                          <a:spcPct val="150000"/>
                        </a:lnSpc>
                        <a:spcBef>
                          <a:spcPts val="0"/>
                        </a:spcBef>
                        <a:spcAft>
                          <a:spcPts val="0"/>
                        </a:spcAft>
                      </a:pPr>
                      <a:r>
                        <a:rPr lang="en-US" sz="1800">
                          <a:solidFill>
                            <a:schemeClr val="tx1">
                              <a:lumMod val="50000"/>
                            </a:schemeClr>
                          </a:solidFill>
                          <a:effectLst/>
                        </a:rPr>
                        <a:t>?</a:t>
                      </a:r>
                      <a:endParaRPr lang="en-US" sz="180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4290" marR="34290" marT="0" marB="0" anchor="ctr">
                    <a:solidFill>
                      <a:schemeClr val="accent2"/>
                    </a:solidFill>
                  </a:tcPr>
                </a:tc>
                <a:tc>
                  <a:txBody>
                    <a:bodyPr/>
                    <a:lstStyle/>
                    <a:p>
                      <a:pPr marL="10160" marR="0" indent="-10160" algn="ctr">
                        <a:lnSpc>
                          <a:spcPct val="150000"/>
                        </a:lnSpc>
                        <a:spcBef>
                          <a:spcPts val="0"/>
                        </a:spcBef>
                        <a:spcAft>
                          <a:spcPts val="0"/>
                        </a:spcAft>
                      </a:pPr>
                      <a:r>
                        <a:rPr lang="en-US" sz="1800">
                          <a:solidFill>
                            <a:schemeClr val="tx1">
                              <a:lumMod val="50000"/>
                            </a:schemeClr>
                          </a:solidFill>
                          <a:effectLst/>
                        </a:rPr>
                        <a:t>?</a:t>
                      </a:r>
                      <a:endParaRPr lang="en-US" sz="180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4290" marR="34290" marT="0" marB="0" anchor="ctr">
                    <a:solidFill>
                      <a:schemeClr val="accent2"/>
                    </a:solidFill>
                  </a:tcPr>
                </a:tc>
                <a:extLst>
                  <a:ext uri="{0D108BD9-81ED-4DB2-BD59-A6C34878D82A}">
                    <a16:rowId xmlns="" xmlns:a16="http://schemas.microsoft.com/office/drawing/2014/main" val="205966069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2E2"/>
        </a:solidFill>
        <a:effectLst/>
      </p:bgPr>
    </p:bg>
    <p:spTree>
      <p:nvGrpSpPr>
        <p:cNvPr id="1" name="Shape 669"/>
        <p:cNvGrpSpPr/>
        <p:nvPr/>
      </p:nvGrpSpPr>
      <p:grpSpPr>
        <a:xfrm>
          <a:off x="0" y="0"/>
          <a:ext cx="0" cy="0"/>
          <a:chOff x="0" y="0"/>
          <a:chExt cx="0" cy="0"/>
        </a:xfrm>
      </p:grpSpPr>
      <p:graphicFrame>
        <p:nvGraphicFramePr>
          <p:cNvPr id="5" name="Table 4">
            <a:extLst>
              <a:ext uri="{FF2B5EF4-FFF2-40B4-BE49-F238E27FC236}">
                <a16:creationId xmlns="" xmlns:a16="http://schemas.microsoft.com/office/drawing/2014/main" id="{E02B3D41-5741-10D3-89CA-69BEE9937BBD}"/>
              </a:ext>
            </a:extLst>
          </p:cNvPr>
          <p:cNvGraphicFramePr>
            <a:graphicFrameLocks noGrp="1"/>
          </p:cNvGraphicFramePr>
          <p:nvPr>
            <p:extLst>
              <p:ext uri="{D42A27DB-BD31-4B8C-83A1-F6EECF244321}">
                <p14:modId xmlns:p14="http://schemas.microsoft.com/office/powerpoint/2010/main" val="2231646033"/>
              </p:ext>
            </p:extLst>
          </p:nvPr>
        </p:nvGraphicFramePr>
        <p:xfrm>
          <a:off x="0" y="1"/>
          <a:ext cx="9144000" cy="5150430"/>
        </p:xfrm>
        <a:graphic>
          <a:graphicData uri="http://schemas.openxmlformats.org/drawingml/2006/table">
            <a:tbl>
              <a:tblPr firstRow="1" firstCol="1" bandRow="1">
                <a:tableStyleId>{C4B1156A-380E-4F78-BDF5-A606A8083BF9}</a:tableStyleId>
              </a:tblPr>
              <a:tblGrid>
                <a:gridCol w="2446020">
                  <a:extLst>
                    <a:ext uri="{9D8B030D-6E8A-4147-A177-3AD203B41FA5}">
                      <a16:colId xmlns="" xmlns:a16="http://schemas.microsoft.com/office/drawing/2014/main" val="2019845303"/>
                    </a:ext>
                  </a:extLst>
                </a:gridCol>
                <a:gridCol w="3574116">
                  <a:extLst>
                    <a:ext uri="{9D8B030D-6E8A-4147-A177-3AD203B41FA5}">
                      <a16:colId xmlns="" xmlns:a16="http://schemas.microsoft.com/office/drawing/2014/main" val="346021215"/>
                    </a:ext>
                  </a:extLst>
                </a:gridCol>
                <a:gridCol w="3123864">
                  <a:extLst>
                    <a:ext uri="{9D8B030D-6E8A-4147-A177-3AD203B41FA5}">
                      <a16:colId xmlns="" xmlns:a16="http://schemas.microsoft.com/office/drawing/2014/main" val="1996590301"/>
                    </a:ext>
                  </a:extLst>
                </a:gridCol>
              </a:tblGrid>
              <a:tr h="455149">
                <a:tc gridSpan="3">
                  <a:txBody>
                    <a:bodyPr/>
                    <a:lstStyle/>
                    <a:p>
                      <a:pPr marL="10160" marR="0" indent="-10160" algn="ctr">
                        <a:lnSpc>
                          <a:spcPct val="100000"/>
                        </a:lnSpc>
                        <a:spcBef>
                          <a:spcPts val="0"/>
                        </a:spcBef>
                        <a:spcAft>
                          <a:spcPts val="0"/>
                        </a:spcAft>
                      </a:pPr>
                      <a:r>
                        <a:rPr lang="en-US" sz="1800">
                          <a:solidFill>
                            <a:schemeClr val="tx1">
                              <a:lumMod val="50000"/>
                            </a:schemeClr>
                          </a:solidFill>
                          <a:effectLst/>
                          <a:latin typeface="+mj-lt"/>
                          <a:ea typeface="Calibri" panose="020F0502020204030204" pitchFamily="34" charset="0"/>
                          <a:cs typeface="Times New Roman" panose="02020603050405020304" pitchFamily="18" charset="0"/>
                        </a:rPr>
                        <a:t>Bảng 1.1. Một số đặc điểm của sinh vật tự dưỡng và sinh vật dị dưỡng</a:t>
                      </a:r>
                    </a:p>
                  </a:txBody>
                  <a:tcPr marL="34290" marR="34290" marT="0" marB="0" anchor="ctr"/>
                </a:tc>
                <a:tc hMerge="1">
                  <a:txBody>
                    <a:bodyPr/>
                    <a:lstStyle/>
                    <a:p>
                      <a:pPr marL="10160" marR="0" indent="-10160" algn="ctr">
                        <a:lnSpc>
                          <a:spcPct val="150000"/>
                        </a:lnSpc>
                        <a:spcBef>
                          <a:spcPts val="0"/>
                        </a:spcBef>
                        <a:spcAft>
                          <a:spcPts val="0"/>
                        </a:spcAft>
                      </a:pPr>
                      <a:endParaRPr lang="en-US" sz="2000">
                        <a:effectLst/>
                        <a:latin typeface="+mj-lt"/>
                        <a:ea typeface="Calibri" panose="020F0502020204030204" pitchFamily="34" charset="0"/>
                        <a:cs typeface="Times New Roman" panose="02020603050405020304" pitchFamily="18" charset="0"/>
                      </a:endParaRPr>
                    </a:p>
                  </a:txBody>
                  <a:tcPr marL="34290" marR="34290" marT="0" marB="0" anchor="ctr"/>
                </a:tc>
                <a:tc hMerge="1">
                  <a:txBody>
                    <a:bodyPr/>
                    <a:lstStyle/>
                    <a:p>
                      <a:pPr marL="10160" marR="0" indent="-10160" algn="ctr">
                        <a:lnSpc>
                          <a:spcPct val="150000"/>
                        </a:lnSpc>
                        <a:spcBef>
                          <a:spcPts val="0"/>
                        </a:spcBef>
                        <a:spcAft>
                          <a:spcPts val="0"/>
                        </a:spcAft>
                      </a:pPr>
                      <a:endParaRPr lang="en-US" sz="2000">
                        <a:effectLst/>
                        <a:latin typeface="+mj-lt"/>
                        <a:ea typeface="Calibri" panose="020F0502020204030204" pitchFamily="34" charset="0"/>
                        <a:cs typeface="Times New Roman" panose="02020603050405020304" pitchFamily="18" charset="0"/>
                      </a:endParaRPr>
                    </a:p>
                  </a:txBody>
                  <a:tcPr marL="34290" marR="34290" marT="0" marB="0" anchor="ctr"/>
                </a:tc>
                <a:extLst>
                  <a:ext uri="{0D108BD9-81ED-4DB2-BD59-A6C34878D82A}">
                    <a16:rowId xmlns="" xmlns:a16="http://schemas.microsoft.com/office/drawing/2014/main" val="433164742"/>
                  </a:ext>
                </a:extLst>
              </a:tr>
              <a:tr h="455149">
                <a:tc>
                  <a:txBody>
                    <a:bodyPr/>
                    <a:lstStyle/>
                    <a:p>
                      <a:pPr marL="10160" marR="0" indent="-10160" algn="ctr">
                        <a:lnSpc>
                          <a:spcPct val="100000"/>
                        </a:lnSpc>
                        <a:spcBef>
                          <a:spcPts val="0"/>
                        </a:spcBef>
                        <a:spcAft>
                          <a:spcPts val="0"/>
                        </a:spcAft>
                      </a:pPr>
                      <a:r>
                        <a:rPr lang="en-US" sz="1800">
                          <a:solidFill>
                            <a:schemeClr val="tx1">
                              <a:lumMod val="50000"/>
                            </a:schemeClr>
                          </a:solidFill>
                          <a:effectLst/>
                        </a:rPr>
                        <a:t>Đặc điểm</a:t>
                      </a:r>
                      <a:endParaRPr lang="en-US" sz="180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4290" marR="34290" marT="0" marB="0" anchor="ctr"/>
                </a:tc>
                <a:tc>
                  <a:txBody>
                    <a:bodyPr/>
                    <a:lstStyle/>
                    <a:p>
                      <a:pPr marL="10160" marR="0" indent="-10160" algn="ctr">
                        <a:lnSpc>
                          <a:spcPct val="100000"/>
                        </a:lnSpc>
                        <a:spcBef>
                          <a:spcPts val="0"/>
                        </a:spcBef>
                        <a:spcAft>
                          <a:spcPts val="0"/>
                        </a:spcAft>
                      </a:pPr>
                      <a:r>
                        <a:rPr lang="en-US" sz="1800" b="1">
                          <a:solidFill>
                            <a:schemeClr val="tx1">
                              <a:lumMod val="50000"/>
                            </a:schemeClr>
                          </a:solidFill>
                          <a:effectLst/>
                        </a:rPr>
                        <a:t>Sinh vật tự dưỡng</a:t>
                      </a:r>
                      <a:endParaRPr lang="en-US" sz="1800" b="1">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4290" marR="34290" marT="0" marB="0" anchor="ctr"/>
                </a:tc>
                <a:tc>
                  <a:txBody>
                    <a:bodyPr/>
                    <a:lstStyle/>
                    <a:p>
                      <a:pPr marL="10160" marR="0" indent="-10160" algn="ctr">
                        <a:lnSpc>
                          <a:spcPct val="100000"/>
                        </a:lnSpc>
                        <a:spcBef>
                          <a:spcPts val="0"/>
                        </a:spcBef>
                        <a:spcAft>
                          <a:spcPts val="0"/>
                        </a:spcAft>
                      </a:pPr>
                      <a:r>
                        <a:rPr lang="en-US" sz="1800" b="1">
                          <a:solidFill>
                            <a:schemeClr val="tx1">
                              <a:lumMod val="50000"/>
                            </a:schemeClr>
                          </a:solidFill>
                          <a:effectLst/>
                        </a:rPr>
                        <a:t>Sinh vật dị dưỡng</a:t>
                      </a:r>
                      <a:endParaRPr lang="en-US" sz="1800" b="1">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4290" marR="34290" marT="0" marB="0" anchor="ctr"/>
                </a:tc>
                <a:extLst>
                  <a:ext uri="{0D108BD9-81ED-4DB2-BD59-A6C34878D82A}">
                    <a16:rowId xmlns="" xmlns:a16="http://schemas.microsoft.com/office/drawing/2014/main" val="2899144048"/>
                  </a:ext>
                </a:extLst>
              </a:tr>
              <a:tr h="768695">
                <a:tc>
                  <a:txBody>
                    <a:bodyPr/>
                    <a:lstStyle/>
                    <a:p>
                      <a:pPr marL="10160" marR="0" indent="-10160" algn="just">
                        <a:lnSpc>
                          <a:spcPct val="150000"/>
                        </a:lnSpc>
                        <a:spcBef>
                          <a:spcPts val="0"/>
                        </a:spcBef>
                        <a:spcAft>
                          <a:spcPts val="0"/>
                        </a:spcAft>
                      </a:pPr>
                      <a:r>
                        <a:rPr lang="en-US" sz="1800" b="0">
                          <a:solidFill>
                            <a:schemeClr val="tx1">
                              <a:lumMod val="50000"/>
                            </a:schemeClr>
                          </a:solidFill>
                          <a:effectLst/>
                        </a:rPr>
                        <a:t>Sử dụng năng lượng ánh sáng</a:t>
                      </a:r>
                      <a:endParaRPr lang="en-US" sz="1800" b="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4290" marR="34290" marT="0" marB="0" anchor="ctr">
                    <a:solidFill>
                      <a:schemeClr val="accent2"/>
                    </a:solidFill>
                  </a:tcPr>
                </a:tc>
                <a:tc>
                  <a:txBody>
                    <a:bodyPr/>
                    <a:lstStyle/>
                    <a:p>
                      <a:pPr marL="10160" marR="0" indent="-10160" algn="ctr">
                        <a:lnSpc>
                          <a:spcPct val="150000"/>
                        </a:lnSpc>
                        <a:spcBef>
                          <a:spcPts val="0"/>
                        </a:spcBef>
                        <a:spcAft>
                          <a:spcPts val="0"/>
                        </a:spcAft>
                      </a:pPr>
                      <a:endParaRPr lang="en-US" sz="180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4290" marR="34290" marT="0" marB="0" anchor="ctr">
                    <a:solidFill>
                      <a:schemeClr val="accent2"/>
                    </a:solidFill>
                  </a:tcPr>
                </a:tc>
                <a:tc>
                  <a:txBody>
                    <a:bodyPr/>
                    <a:lstStyle/>
                    <a:p>
                      <a:pPr marL="10160" marR="0" indent="-10160" algn="ctr">
                        <a:lnSpc>
                          <a:spcPct val="150000"/>
                        </a:lnSpc>
                        <a:spcBef>
                          <a:spcPts val="0"/>
                        </a:spcBef>
                        <a:spcAft>
                          <a:spcPts val="0"/>
                        </a:spcAft>
                      </a:pPr>
                      <a:endParaRPr lang="en-US" sz="180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4290" marR="34290" marT="0" marB="0" anchor="ctr">
                    <a:solidFill>
                      <a:schemeClr val="accent2"/>
                    </a:solidFill>
                  </a:tcPr>
                </a:tc>
                <a:extLst>
                  <a:ext uri="{0D108BD9-81ED-4DB2-BD59-A6C34878D82A}">
                    <a16:rowId xmlns="" xmlns:a16="http://schemas.microsoft.com/office/drawing/2014/main" val="3751687936"/>
                  </a:ext>
                </a:extLst>
              </a:tr>
              <a:tr h="1239337">
                <a:tc>
                  <a:txBody>
                    <a:bodyPr/>
                    <a:lstStyle/>
                    <a:p>
                      <a:pPr marL="10160" marR="0" indent="-10160" algn="just">
                        <a:lnSpc>
                          <a:spcPct val="150000"/>
                        </a:lnSpc>
                        <a:spcBef>
                          <a:spcPts val="0"/>
                        </a:spcBef>
                        <a:spcAft>
                          <a:spcPts val="0"/>
                        </a:spcAft>
                      </a:pPr>
                      <a:r>
                        <a:rPr lang="en-US" sz="1800" b="0">
                          <a:solidFill>
                            <a:schemeClr val="tx1">
                              <a:lumMod val="50000"/>
                            </a:schemeClr>
                          </a:solidFill>
                          <a:effectLst/>
                        </a:rPr>
                        <a:t>Sử dụng năng lượng hóa học trong hợp chất hữu cơ</a:t>
                      </a:r>
                      <a:endParaRPr lang="en-US" sz="1800" b="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4290" marR="34290" marT="0" marB="0" anchor="ctr">
                    <a:solidFill>
                      <a:schemeClr val="accent2"/>
                    </a:solidFill>
                  </a:tcPr>
                </a:tc>
                <a:tc>
                  <a:txBody>
                    <a:bodyPr/>
                    <a:lstStyle/>
                    <a:p>
                      <a:pPr marL="10160" marR="0" indent="-10160" algn="ctr">
                        <a:lnSpc>
                          <a:spcPct val="150000"/>
                        </a:lnSpc>
                        <a:spcBef>
                          <a:spcPts val="0"/>
                        </a:spcBef>
                        <a:spcAft>
                          <a:spcPts val="0"/>
                        </a:spcAft>
                      </a:pPr>
                      <a:endParaRPr lang="en-US" sz="180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4290" marR="34290" marT="0" marB="0" anchor="ctr">
                    <a:solidFill>
                      <a:schemeClr val="accent2"/>
                    </a:solidFill>
                  </a:tcPr>
                </a:tc>
                <a:tc>
                  <a:txBody>
                    <a:bodyPr/>
                    <a:lstStyle/>
                    <a:p>
                      <a:pPr marL="10160" marR="0" indent="-10160" algn="ctr">
                        <a:lnSpc>
                          <a:spcPct val="150000"/>
                        </a:lnSpc>
                        <a:spcBef>
                          <a:spcPts val="0"/>
                        </a:spcBef>
                        <a:spcAft>
                          <a:spcPts val="0"/>
                        </a:spcAft>
                      </a:pPr>
                      <a:endParaRPr lang="en-US" sz="180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4290" marR="34290" marT="0" marB="0" anchor="ctr">
                    <a:solidFill>
                      <a:schemeClr val="accent2"/>
                    </a:solidFill>
                  </a:tcPr>
                </a:tc>
                <a:extLst>
                  <a:ext uri="{0D108BD9-81ED-4DB2-BD59-A6C34878D82A}">
                    <a16:rowId xmlns="" xmlns:a16="http://schemas.microsoft.com/office/drawing/2014/main" val="3576969446"/>
                  </a:ext>
                </a:extLst>
              </a:tr>
              <a:tr h="768695">
                <a:tc>
                  <a:txBody>
                    <a:bodyPr/>
                    <a:lstStyle/>
                    <a:p>
                      <a:pPr marL="10160" marR="0" indent="-10160" algn="just">
                        <a:lnSpc>
                          <a:spcPct val="150000"/>
                        </a:lnSpc>
                        <a:spcBef>
                          <a:spcPts val="0"/>
                        </a:spcBef>
                        <a:spcAft>
                          <a:spcPts val="0"/>
                        </a:spcAft>
                      </a:pPr>
                      <a:r>
                        <a:rPr lang="en-US" sz="1800" b="0">
                          <a:solidFill>
                            <a:schemeClr val="tx1">
                              <a:lumMod val="50000"/>
                            </a:schemeClr>
                          </a:solidFill>
                          <a:effectLst/>
                        </a:rPr>
                        <a:t>Tổng hợp chất hữu cơ từ chất vô cơ</a:t>
                      </a:r>
                      <a:endParaRPr lang="en-US" sz="1800" b="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4290" marR="34290" marT="0" marB="0" anchor="ctr">
                    <a:solidFill>
                      <a:schemeClr val="accent2"/>
                    </a:solidFill>
                  </a:tcPr>
                </a:tc>
                <a:tc>
                  <a:txBody>
                    <a:bodyPr/>
                    <a:lstStyle/>
                    <a:p>
                      <a:pPr marL="10160" marR="0" indent="-10160" algn="ctr">
                        <a:lnSpc>
                          <a:spcPct val="150000"/>
                        </a:lnSpc>
                        <a:spcBef>
                          <a:spcPts val="0"/>
                        </a:spcBef>
                        <a:spcAft>
                          <a:spcPts val="0"/>
                        </a:spcAft>
                      </a:pPr>
                      <a:endParaRPr lang="en-US" sz="180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4290" marR="34290" marT="0" marB="0" anchor="ctr">
                    <a:solidFill>
                      <a:schemeClr val="accent2"/>
                    </a:solidFill>
                  </a:tcPr>
                </a:tc>
                <a:tc>
                  <a:txBody>
                    <a:bodyPr/>
                    <a:lstStyle/>
                    <a:p>
                      <a:pPr marL="10160" marR="0" indent="-10160" algn="ctr">
                        <a:lnSpc>
                          <a:spcPct val="150000"/>
                        </a:lnSpc>
                        <a:spcBef>
                          <a:spcPts val="0"/>
                        </a:spcBef>
                        <a:spcAft>
                          <a:spcPts val="0"/>
                        </a:spcAft>
                      </a:pPr>
                      <a:endParaRPr lang="en-US" sz="180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4290" marR="34290" marT="0" marB="0" anchor="ctr">
                    <a:solidFill>
                      <a:schemeClr val="accent2"/>
                    </a:solidFill>
                  </a:tcPr>
                </a:tc>
                <a:extLst>
                  <a:ext uri="{0D108BD9-81ED-4DB2-BD59-A6C34878D82A}">
                    <a16:rowId xmlns="" xmlns:a16="http://schemas.microsoft.com/office/drawing/2014/main" val="2065453053"/>
                  </a:ext>
                </a:extLst>
              </a:tr>
              <a:tr h="1456475">
                <a:tc>
                  <a:txBody>
                    <a:bodyPr/>
                    <a:lstStyle/>
                    <a:p>
                      <a:pPr marL="10160" marR="0" indent="-10160" algn="just">
                        <a:lnSpc>
                          <a:spcPct val="150000"/>
                        </a:lnSpc>
                        <a:spcBef>
                          <a:spcPts val="0"/>
                        </a:spcBef>
                        <a:spcAft>
                          <a:spcPts val="0"/>
                        </a:spcAft>
                      </a:pPr>
                      <a:r>
                        <a:rPr lang="en-US" sz="1800" b="0">
                          <a:solidFill>
                            <a:schemeClr val="tx1">
                              <a:lumMod val="50000"/>
                            </a:schemeClr>
                          </a:solidFill>
                          <a:effectLst/>
                          <a:latin typeface="+mj-lt"/>
                          <a:ea typeface="Calibri" panose="020F0502020204030204" pitchFamily="34" charset="0"/>
                          <a:cs typeface="Times New Roman" panose="02020603050405020304" pitchFamily="18" charset="0"/>
                        </a:rPr>
                        <a:t>Ví dụ</a:t>
                      </a:r>
                    </a:p>
                  </a:txBody>
                  <a:tcPr marL="34290" marR="34290" marT="0" marB="0" anchor="ctr">
                    <a:solidFill>
                      <a:schemeClr val="accent2"/>
                    </a:solidFill>
                  </a:tcPr>
                </a:tc>
                <a:tc>
                  <a:txBody>
                    <a:bodyPr/>
                    <a:lstStyle/>
                    <a:p>
                      <a:pPr marL="10160" marR="0" indent="-10160" algn="ctr">
                        <a:lnSpc>
                          <a:spcPct val="150000"/>
                        </a:lnSpc>
                        <a:spcBef>
                          <a:spcPts val="0"/>
                        </a:spcBef>
                        <a:spcAft>
                          <a:spcPts val="0"/>
                        </a:spcAft>
                      </a:pPr>
                      <a:endParaRPr lang="en-US" sz="180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4290" marR="34290" marT="0" marB="0" anchor="ctr">
                    <a:solidFill>
                      <a:schemeClr val="accent2"/>
                    </a:solidFill>
                  </a:tcPr>
                </a:tc>
                <a:tc>
                  <a:txBody>
                    <a:bodyPr/>
                    <a:lstStyle/>
                    <a:p>
                      <a:pPr marL="10160" marR="0" indent="-10160" algn="ctr">
                        <a:lnSpc>
                          <a:spcPct val="150000"/>
                        </a:lnSpc>
                        <a:spcBef>
                          <a:spcPts val="0"/>
                        </a:spcBef>
                        <a:spcAft>
                          <a:spcPts val="0"/>
                        </a:spcAft>
                      </a:pPr>
                      <a:endParaRPr lang="en-US" sz="180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4290" marR="34290" marT="0" marB="0" anchor="ctr">
                    <a:solidFill>
                      <a:schemeClr val="accent2"/>
                    </a:solidFill>
                  </a:tcPr>
                </a:tc>
                <a:extLst>
                  <a:ext uri="{0D108BD9-81ED-4DB2-BD59-A6C34878D82A}">
                    <a16:rowId xmlns="" xmlns:a16="http://schemas.microsoft.com/office/drawing/2014/main" val="2059660690"/>
                  </a:ext>
                </a:extLst>
              </a:tr>
            </a:tbl>
          </a:graphicData>
        </a:graphic>
      </p:graphicFrame>
      <p:sp>
        <p:nvSpPr>
          <p:cNvPr id="4" name="Rectangle 3">
            <a:extLst>
              <a:ext uri="{FF2B5EF4-FFF2-40B4-BE49-F238E27FC236}">
                <a16:creationId xmlns="" xmlns:a16="http://schemas.microsoft.com/office/drawing/2014/main" id="{F89E9237-DD5A-A675-933E-4585EC5AD282}"/>
              </a:ext>
            </a:extLst>
          </p:cNvPr>
          <p:cNvSpPr/>
          <p:nvPr/>
        </p:nvSpPr>
        <p:spPr>
          <a:xfrm>
            <a:off x="3166723" y="968974"/>
            <a:ext cx="2072149" cy="6531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r>
              <a:rPr lang="en-US" sz="2000">
                <a:solidFill>
                  <a:srgbClr val="FF0000"/>
                </a:solidFill>
                <a:latin typeface="Arial"/>
              </a:rPr>
              <a:t>Có</a:t>
            </a:r>
          </a:p>
        </p:txBody>
      </p:sp>
      <p:sp>
        <p:nvSpPr>
          <p:cNvPr id="6" name="Rectangle 5">
            <a:extLst>
              <a:ext uri="{FF2B5EF4-FFF2-40B4-BE49-F238E27FC236}">
                <a16:creationId xmlns="" xmlns:a16="http://schemas.microsoft.com/office/drawing/2014/main" id="{D99ED33F-9748-6824-FDC7-7DECEB74E9CE}"/>
              </a:ext>
            </a:extLst>
          </p:cNvPr>
          <p:cNvSpPr/>
          <p:nvPr/>
        </p:nvSpPr>
        <p:spPr>
          <a:xfrm>
            <a:off x="6549757" y="968974"/>
            <a:ext cx="2072149" cy="6531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r>
              <a:rPr lang="en-US" sz="2000">
                <a:solidFill>
                  <a:srgbClr val="FF0000"/>
                </a:solidFill>
                <a:latin typeface="Arial"/>
              </a:rPr>
              <a:t>Có</a:t>
            </a:r>
          </a:p>
        </p:txBody>
      </p:sp>
      <p:sp>
        <p:nvSpPr>
          <p:cNvPr id="7" name="Rectangle 6">
            <a:extLst>
              <a:ext uri="{FF2B5EF4-FFF2-40B4-BE49-F238E27FC236}">
                <a16:creationId xmlns="" xmlns:a16="http://schemas.microsoft.com/office/drawing/2014/main" id="{1BA87C63-F789-245E-C4AE-CD0E4DF8CA93}"/>
              </a:ext>
            </a:extLst>
          </p:cNvPr>
          <p:cNvSpPr/>
          <p:nvPr/>
        </p:nvSpPr>
        <p:spPr>
          <a:xfrm>
            <a:off x="3166723" y="1957903"/>
            <a:ext cx="2072149" cy="6531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r>
              <a:rPr lang="en-US" sz="2000">
                <a:solidFill>
                  <a:srgbClr val="FF0000"/>
                </a:solidFill>
                <a:latin typeface="Arial"/>
              </a:rPr>
              <a:t>Có</a:t>
            </a:r>
          </a:p>
        </p:txBody>
      </p:sp>
      <p:sp>
        <p:nvSpPr>
          <p:cNvPr id="8" name="Rectangle 7">
            <a:extLst>
              <a:ext uri="{FF2B5EF4-FFF2-40B4-BE49-F238E27FC236}">
                <a16:creationId xmlns="" xmlns:a16="http://schemas.microsoft.com/office/drawing/2014/main" id="{EBDF1B08-B6A0-8AC2-0E25-2DB8627A3DB6}"/>
              </a:ext>
            </a:extLst>
          </p:cNvPr>
          <p:cNvSpPr/>
          <p:nvPr/>
        </p:nvSpPr>
        <p:spPr>
          <a:xfrm>
            <a:off x="3166722" y="2980378"/>
            <a:ext cx="2072149" cy="6531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r>
              <a:rPr lang="en-US" sz="2000">
                <a:solidFill>
                  <a:srgbClr val="FF0000"/>
                </a:solidFill>
                <a:latin typeface="Arial"/>
              </a:rPr>
              <a:t>Có</a:t>
            </a:r>
          </a:p>
        </p:txBody>
      </p:sp>
      <p:sp>
        <p:nvSpPr>
          <p:cNvPr id="9" name="Rectangle 8">
            <a:extLst>
              <a:ext uri="{FF2B5EF4-FFF2-40B4-BE49-F238E27FC236}">
                <a16:creationId xmlns="" xmlns:a16="http://schemas.microsoft.com/office/drawing/2014/main" id="{53C3B6F9-D890-460B-9E3E-BC6DE3183C9E}"/>
              </a:ext>
            </a:extLst>
          </p:cNvPr>
          <p:cNvSpPr/>
          <p:nvPr/>
        </p:nvSpPr>
        <p:spPr>
          <a:xfrm>
            <a:off x="6549757" y="2980378"/>
            <a:ext cx="2072149" cy="6531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r>
              <a:rPr lang="en-US" sz="2000">
                <a:solidFill>
                  <a:srgbClr val="FF0000"/>
                </a:solidFill>
                <a:latin typeface="Arial"/>
              </a:rPr>
              <a:t>Có</a:t>
            </a:r>
          </a:p>
        </p:txBody>
      </p:sp>
      <p:sp>
        <p:nvSpPr>
          <p:cNvPr id="10" name="Rectangle 9">
            <a:extLst>
              <a:ext uri="{FF2B5EF4-FFF2-40B4-BE49-F238E27FC236}">
                <a16:creationId xmlns="" xmlns:a16="http://schemas.microsoft.com/office/drawing/2014/main" id="{4AFEA9F3-B16F-874E-E7A4-5BAA48FAB7CA}"/>
              </a:ext>
            </a:extLst>
          </p:cNvPr>
          <p:cNvSpPr/>
          <p:nvPr/>
        </p:nvSpPr>
        <p:spPr>
          <a:xfrm>
            <a:off x="6549757" y="1957903"/>
            <a:ext cx="2072149" cy="6531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r>
              <a:rPr lang="en-US" sz="2000">
                <a:solidFill>
                  <a:srgbClr val="FF0000"/>
                </a:solidFill>
                <a:latin typeface="Arial"/>
              </a:rPr>
              <a:t>Không</a:t>
            </a:r>
          </a:p>
        </p:txBody>
      </p:sp>
      <p:sp>
        <p:nvSpPr>
          <p:cNvPr id="13" name="TextBox 12">
            <a:extLst>
              <a:ext uri="{FF2B5EF4-FFF2-40B4-BE49-F238E27FC236}">
                <a16:creationId xmlns="" xmlns:a16="http://schemas.microsoft.com/office/drawing/2014/main" id="{9B8609F4-74A6-7981-2164-70C96E6B19E7}"/>
              </a:ext>
            </a:extLst>
          </p:cNvPr>
          <p:cNvSpPr txBox="1"/>
          <p:nvPr/>
        </p:nvSpPr>
        <p:spPr>
          <a:xfrm>
            <a:off x="2491153" y="3689425"/>
            <a:ext cx="3423285" cy="1420325"/>
          </a:xfrm>
          <a:prstGeom prst="rect">
            <a:avLst/>
          </a:prstGeom>
          <a:noFill/>
        </p:spPr>
        <p:txBody>
          <a:bodyPr wrap="square">
            <a:spAutoFit/>
          </a:bodyPr>
          <a:lstStyle/>
          <a:p>
            <a:pPr algn="just" defTabSz="457200">
              <a:lnSpc>
                <a:spcPct val="150000"/>
              </a:lnSpc>
            </a:pPr>
            <a:r>
              <a:rPr lang="vi-VN" sz="2000">
                <a:solidFill>
                  <a:srgbClr val="FF0000"/>
                </a:solidFill>
                <a:latin typeface="Arial"/>
              </a:rPr>
              <a:t>Thực vật, tảo, một số vi khuẩn quang hợp và vi khuẩn hóa tự dưỡng</a:t>
            </a:r>
          </a:p>
        </p:txBody>
      </p:sp>
      <p:sp>
        <p:nvSpPr>
          <p:cNvPr id="14" name="TextBox 13">
            <a:extLst>
              <a:ext uri="{FF2B5EF4-FFF2-40B4-BE49-F238E27FC236}">
                <a16:creationId xmlns="" xmlns:a16="http://schemas.microsoft.com/office/drawing/2014/main" id="{2336024B-7966-FF86-5614-A9B15773E84F}"/>
              </a:ext>
            </a:extLst>
          </p:cNvPr>
          <p:cNvSpPr txBox="1"/>
          <p:nvPr/>
        </p:nvSpPr>
        <p:spPr>
          <a:xfrm>
            <a:off x="6142085" y="3920257"/>
            <a:ext cx="2774267" cy="958660"/>
          </a:xfrm>
          <a:prstGeom prst="rect">
            <a:avLst/>
          </a:prstGeom>
          <a:noFill/>
        </p:spPr>
        <p:txBody>
          <a:bodyPr wrap="square">
            <a:spAutoFit/>
          </a:bodyPr>
          <a:lstStyle/>
          <a:p>
            <a:pPr algn="just" defTabSz="457200">
              <a:lnSpc>
                <a:spcPct val="150000"/>
              </a:lnSpc>
            </a:pPr>
            <a:r>
              <a:rPr lang="vi-VN" sz="2000">
                <a:solidFill>
                  <a:srgbClr val="FF0000"/>
                </a:solidFill>
                <a:latin typeface="Arial"/>
              </a:rPr>
              <a:t>Nấm, động vật, đa số vi khuẩn</a:t>
            </a:r>
          </a:p>
        </p:txBody>
      </p:sp>
    </p:spTree>
    <p:extLst>
      <p:ext uri="{BB962C8B-B14F-4D97-AF65-F5344CB8AC3E}">
        <p14:creationId xmlns:p14="http://schemas.microsoft.com/office/powerpoint/2010/main" val="2630062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par>
                          <p:cTn id="36" fill="hold">
                            <p:stCondLst>
                              <p:cond delay="500"/>
                            </p:stCondLst>
                            <p:childTnLst>
                              <p:par>
                                <p:cTn id="37" presetID="53" presetClass="entr" presetSubtype="16"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7DC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46220"/>
          <a:stretch/>
        </p:blipFill>
        <p:spPr>
          <a:xfrm>
            <a:off x="-191730" y="3023873"/>
            <a:ext cx="9527462" cy="2119628"/>
          </a:xfrm>
          <a:prstGeom prst="rect">
            <a:avLst/>
          </a:prstGeom>
        </p:spPr>
      </p:pic>
      <p:grpSp>
        <p:nvGrpSpPr>
          <p:cNvPr id="17" name="Group 16">
            <a:extLst>
              <a:ext uri="{FF2B5EF4-FFF2-40B4-BE49-F238E27FC236}">
                <a16:creationId xmlns="" xmlns:a16="http://schemas.microsoft.com/office/drawing/2014/main" id="{7F7B84D5-D82D-3448-D9E0-7A8E1AA000DF}"/>
              </a:ext>
            </a:extLst>
          </p:cNvPr>
          <p:cNvGrpSpPr/>
          <p:nvPr/>
        </p:nvGrpSpPr>
        <p:grpSpPr>
          <a:xfrm>
            <a:off x="1239793" y="370518"/>
            <a:ext cx="6899213" cy="3918250"/>
            <a:chOff x="1653057" y="494024"/>
            <a:chExt cx="9198950" cy="5224333"/>
          </a:xfrm>
        </p:grpSpPr>
        <p:pic>
          <p:nvPicPr>
            <p:cNvPr id="10" name="Picture 2">
              <a:extLst>
                <a:ext uri="{FF2B5EF4-FFF2-40B4-BE49-F238E27FC236}">
                  <a16:creationId xmlns="" xmlns:a16="http://schemas.microsoft.com/office/drawing/2014/main" id="{6AAD3FF8-0A95-4253-16DA-C6A110DE7D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53057" y="494024"/>
              <a:ext cx="4845654" cy="4731119"/>
            </a:xfrm>
            <a:prstGeom prst="rect">
              <a:avLst/>
            </a:prstGeom>
          </p:spPr>
        </p:pic>
        <p:pic>
          <p:nvPicPr>
            <p:cNvPr id="11" name="Picture 2">
              <a:extLst>
                <a:ext uri="{FF2B5EF4-FFF2-40B4-BE49-F238E27FC236}">
                  <a16:creationId xmlns="" xmlns:a16="http://schemas.microsoft.com/office/drawing/2014/main" id="{AD3C93F0-C046-4D86-D20C-0BFACCCA4F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006353" y="987238"/>
              <a:ext cx="4845654" cy="4731119"/>
            </a:xfrm>
            <a:prstGeom prst="rect">
              <a:avLst/>
            </a:prstGeom>
          </p:spPr>
        </p:pic>
      </p:grpSp>
      <p:pic>
        <p:nvPicPr>
          <p:cNvPr id="13" name="Picture 11">
            <a:extLst>
              <a:ext uri="{FF2B5EF4-FFF2-40B4-BE49-F238E27FC236}">
                <a16:creationId xmlns="" xmlns:a16="http://schemas.microsoft.com/office/drawing/2014/main" id="{7B40201E-42C1-D00F-32FA-716525D71F7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609114" y="3271689"/>
            <a:ext cx="1534886" cy="1871812"/>
          </a:xfrm>
          <a:prstGeom prst="rect">
            <a:avLst/>
          </a:prstGeom>
        </p:spPr>
      </p:pic>
      <p:pic>
        <p:nvPicPr>
          <p:cNvPr id="14" name="Picture 20">
            <a:extLst>
              <a:ext uri="{FF2B5EF4-FFF2-40B4-BE49-F238E27FC236}">
                <a16:creationId xmlns="" xmlns:a16="http://schemas.microsoft.com/office/drawing/2014/main" id="{B9857C79-E675-553A-E9E7-F70015286F5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 y="3124836"/>
            <a:ext cx="1736051" cy="2018665"/>
          </a:xfrm>
          <a:prstGeom prst="rect">
            <a:avLst/>
          </a:prstGeom>
        </p:spPr>
      </p:pic>
      <p:sp>
        <p:nvSpPr>
          <p:cNvPr id="16" name="TextBox 15">
            <a:extLst>
              <a:ext uri="{FF2B5EF4-FFF2-40B4-BE49-F238E27FC236}">
                <a16:creationId xmlns="" xmlns:a16="http://schemas.microsoft.com/office/drawing/2014/main" id="{09A18839-D799-FE47-8F7C-324684EB0894}"/>
              </a:ext>
            </a:extLst>
          </p:cNvPr>
          <p:cNvSpPr txBox="1"/>
          <p:nvPr/>
        </p:nvSpPr>
        <p:spPr>
          <a:xfrm>
            <a:off x="1466668" y="1722447"/>
            <a:ext cx="6437540" cy="1200329"/>
          </a:xfrm>
          <a:prstGeom prst="rect">
            <a:avLst/>
          </a:prstGeom>
          <a:noFill/>
        </p:spPr>
        <p:txBody>
          <a:bodyPr wrap="square">
            <a:spAutoFit/>
          </a:bodyPr>
          <a:lstStyle/>
          <a:p>
            <a:pPr algn="ctr" defTabSz="685800">
              <a:buClrTx/>
            </a:pPr>
            <a:r>
              <a:rPr lang="en-US" sz="7200" b="1" kern="1200" dirty="0">
                <a:solidFill>
                  <a:prstClr val="black"/>
                </a:solidFill>
                <a:latin typeface="Arial" panose="020B0604020202020204" pitchFamily="34" charset="0"/>
                <a:ea typeface="+mn-ea"/>
                <a:cs typeface="Arial" panose="020B0604020202020204" pitchFamily="34" charset="0"/>
              </a:rPr>
              <a:t>ONG TÌM CHỮ</a:t>
            </a:r>
          </a:p>
        </p:txBody>
      </p:sp>
      <p:pic>
        <p:nvPicPr>
          <p:cNvPr id="18" name="Picture 7">
            <a:extLst>
              <a:ext uri="{FF2B5EF4-FFF2-40B4-BE49-F238E27FC236}">
                <a16:creationId xmlns="" xmlns:a16="http://schemas.microsoft.com/office/drawing/2014/main" id="{E074BB2E-F491-AFD3-D72C-EDC5FFBE164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9599702" y="482963"/>
            <a:ext cx="809763" cy="67918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5247 0.04537 L -0.05247 0.04561 C -0.05299 0.04561 -0.06862 0.06644 -0.07213 0.07361 C -0.0737 0.0757 -0.07409 0.07894 -0.07526 0.08102 C -0.07643 0.0838 -0.07878 0.08635 -0.08034 0.08912 C -0.0819 0.09213 -0.08268 0.09514 -0.08503 0.09792 C -0.08737 0.10486 -0.09479 0.11783 -0.09479 0.11829 C -0.09831 0.13149 -0.09557 0.12315 -0.10456 0.14074 C -0.1112 0.15348 -0.10573 0.1426 -0.11159 0.15811 C -0.11354 0.1625 -0.11588 0.16644 -0.11745 0.17084 C -0.11823 0.17385 -0.11901 0.17662 -0.11979 0.17963 C -0.12292 0.19028 -0.12135 0.19121 -0.12799 0.20394 C -0.12917 0.20625 -0.13073 0.20834 -0.13151 0.21111 C -0.13268 0.2132 -0.13307 0.21598 -0.13346 0.21806 C -0.13424 0.2213 -0.13463 0.22385 -0.1362 0.22686 C -0.13737 0.2301 -0.13893 0.23357 -0.14049 0.23658 C -0.14206 0.23889 -0.14245 0.24121 -0.14323 0.24422 C -0.14401 0.24561 -0.1444 0.24815 -0.14479 0.24954 C -0.14596 0.25093 -0.14674 0.25255 -0.14792 0.25394 C -0.14948 0.25973 -0.15065 0.26621 -0.15338 0.27107 C -0.15651 0.27686 -0.15729 0.27917 -0.15963 0.28542 C -0.16003 0.2875 -0.16003 0.29051 -0.1612 0.29283 C -0.16237 0.29514 -0.16432 0.29723 -0.16588 0.3 C -0.16745 0.3044 -0.1694 0.30926 -0.17096 0.31412 C -0.17174 0.31713 -0.17253 0.32014 -0.1737 0.32292 C -0.17565 0.32639 -0.1776 0.32917 -0.17917 0.33264 C -0.18112 0.33658 -0.1819 0.34144 -0.18346 0.34537 C -0.18503 0.34815 -0.18698 0.35024 -0.18815 0.35301 C -0.18971 0.35556 -0.19049 0.35834 -0.19167 0.36135 C -0.19284 0.36366 -0.19323 0.36667 -0.19479 0.36852 C -0.19557 0.37061 -0.19713 0.37153 -0.19909 0.37292 C -0.20065 0.37547 -0.20221 0.37824 -0.20338 0.38125 C -0.20729 0.3919 -0.19948 0.38218 -0.20768 0.39399 C -0.2112 0.39885 -0.21549 0.40209 -0.21862 0.40695 C -0.22174 0.41181 -0.22526 0.41667 -0.22838 0.42153 C -0.22917 0.42361 -0.23034 0.42639 -0.2319 0.42848 C -0.24167 0.44098 -0.23112 0.42801 -0.24206 0.44005 C -0.2444 0.4426 -0.24635 0.44584 -0.24909 0.44885 C -0.25104 0.4507 -0.25338 0.45232 -0.25534 0.45417 C -0.25729 0.45649 -0.25885 0.45949 -0.26081 0.46181 C -0.26276 0.46389 -0.26471 0.46528 -0.26706 0.46736 C -0.27331 0.47269 -0.27799 0.47639 -0.28503 0.48033 C -0.2944 0.48519 -0.28854 0.48033 -0.29844 0.48727 C -0.30156 0.48959 -0.30469 0.4926 -0.30742 0.49445 C -0.31133 0.49653 -0.31445 0.49699 -0.31836 0.49885 C -0.32109 0.50024 -0.32383 0.50186 -0.32617 0.50278 C -0.33203 0.50556 -0.33867 0.50718 -0.34336 0.51042 C -0.34609 0.51158 -0.34883 0.51343 -0.35156 0.51436 C -0.35508 0.51574 -0.36094 0.51783 -0.36484 0.51875 C -0.36719 0.51922 -0.36992 0.51968 -0.37226 0.52014 C -0.38398 0.52269 -0.37226 0.52061 -0.3875 0.52315 C -0.38945 0.52408 -0.39141 0.52547 -0.39375 0.52547 C -0.39531 0.52662 -0.40937 0.52848 -0.41094 0.52894 C -0.42734 0.53195 -0.40234 0.52848 -0.42734 0.53195 L -0.51888 0.53033 C -0.52161 0.52986 -0.52435 0.52986 -0.52695 0.52894 C -0.5306 0.52755 -0.53411 0.525 -0.53906 0.52315 C -0.53997 0.52176 -0.54193 0.52061 -0.54427 0.51875 C -0.54544 0.51736 -0.5474 0.51574 -0.54857 0.51436 L -0.55208 0.51158 C -0.55286 0.50903 -0.55325 0.50672 -0.55404 0.50417 C -0.55482 0.50186 -0.55716 0.50024 -0.55716 0.49746 C -0.55716 0.49491 -0.55482 0.47986 -0.55286 0.47593 C -0.55208 0.47315 -0.55013 0.47107 -0.54857 0.46875 C -0.54661 0.46528 -0.54505 0.46181 -0.5431 0.45857 C -0.54193 0.45602 -0.54075 0.45278 -0.53906 0.45162 C -0.53529 0.44977 -0.53138 0.4507 -0.52851 0.45024 C -0.51094 0.45162 -0.49375 0.45232 -0.47695 0.45417 C -0.47539 0.45463 -0.47383 0.45602 -0.4724 0.45695 C -0.46888 0.46042 -0.46615 0.46621 -0.46341 0.47014 C -0.46172 0.47269 -0.4599 0.475 -0.45794 0.47709 C -0.45781 0.48125 -0.45781 0.48565 -0.45703 0.49005 C -0.45677 0.49306 -0.45625 0.49584 -0.45625 0.49885 C -0.45638 0.50857 -0.45677 0.51783 -0.45794 0.52755 C -0.4582 0.52894 -0.4595 0.52986 -0.4599 0.53195 C -0.46146 0.53635 -0.46263 0.54121 -0.46419 0.54607 C -0.46615 0.55186 -0.46797 0.55857 -0.47161 0.56297 C -0.47305 0.56505 -0.47461 0.5669 -0.47591 0.56875 C -0.4849 0.58334 -0.47279 0.56829 -0.48594 0.58426 C -0.49154 0.59167 -0.5043 0.60232 -0.5082 0.6044 C -0.5125 0.60764 -0.51641 0.61065 -0.5207 0.61297 C -0.5263 0.61644 -0.53216 0.61783 -0.53906 0.62037 C -0.54075 0.62176 -0.54388 0.62361 -0.54661 0.62477 C -0.54974 0.6257 -0.55208 0.62662 -0.55482 0.62755 C -0.58021 0.63496 -0.57396 0.63334 -0.59075 0.63635 C -0.61615 0.63449 -0.64154 0.63449 -0.66693 0.63195 C -0.66888 0.63195 -0.67057 0.62963 -0.6724 0.62755 C -0.67604 0.62315 -0.68307 0.61297 -0.68307 0.61343 C -0.68385 0.61111 -0.68424 0.60926 -0.6849 0.60764 C -0.68841 0.59352 -0.68802 0.58588 -0.68411 0.56736 C -0.68333 0.56482 -0.67318 0.56065 -0.6724 0.56019 C -0.66224 0.56065 -0.65208 0.55996 -0.64193 0.56158 C -0.63763 0.5625 -0.63763 0.57037 -0.63646 0.57454 C -0.63255 0.59306 -0.63529 0.57894 -0.63216 0.59607 C -0.63255 0.61389 -0.63255 0.63149 -0.63372 0.64908 C -0.6345 0.6544 -0.63646 0.66065 -0.63841 0.66459 C -0.63958 0.66806 -0.64115 0.67176 -0.6431 0.67477 C -0.64544 0.67963 -0.647 0.67871 -0.65013 0.68195 C -0.65208 0.68403 -0.65404 0.68727 -0.65638 0.68936 C -0.65833 0.69121 -0.66068 0.69167 -0.66341 0.69329 C -0.67135 0.69861 -0.66966 0.69908 -0.67943 0.70047 C -0.68503 0.70139 -0.69075 0.70139 -0.69661 0.70232 C -0.70846 0.70047 -0.72044 0.7 -0.73255 0.69769 C -0.73802 0.69653 -0.7599 0.68727 -0.76654 0.68311 C -0.79635 0.6669 -0.76588 0.68102 -0.78971 0.67037 C -0.79206 0.66783 -0.79753 0.66158 -0.7987 0.65764 C -0.80026 0.6544 -0.80221 0.6382 -0.80221 0.63635 C -0.80182 0.61783 -0.80651 0.59699 -0.79596 0.58588 C -0.7944 0.58426 -0.79245 0.58426 -0.79049 0.58287 C -0.78333 0.5838 -0.7763 0.58334 -0.76927 0.58426 C -0.76823 0.58496 -0.76771 0.58635 -0.76732 0.58727 C -0.76654 0.59213 -0.76615 0.59699 -0.76549 0.60186 C -0.76458 0.62223 -0.76393 0.6213 -0.76654 0.64213 C -0.76693 0.64514 -0.7694 0.65348 -0.77083 0.65625 C -0.77174 0.65764 -0.77279 0.65811 -0.77357 0.65926 C -0.7845 0.67176 -0.77213 0.65834 -0.78255 0.66899 C -0.7845 0.67084 -0.78581 0.67385 -0.78815 0.67477 C -0.79245 0.67755 -0.79753 0.67917 -0.80221 0.68056 C -0.80846 0.68195 -0.81432 0.68149 -0.82018 0.68195 C -0.82799 0.6801 -0.83073 0.68311 -0.84284 0.67616 C -0.85534 0.66852 -0.88659 0.66204 -0.89401 0.63774 C -0.90807 0.59306 -0.89479 0.62616 -0.90573 0.58426 C -0.9069 0.5794 -0.91237 0.57037 -0.91393 0.56551 C -0.91471 0.56204 -0.91354 0.56389 -0.91432 0.56019 C -0.91471 0.55625 -0.91601 0.54931 -0.91641 0.54561 C -0.91719 0.53473 -0.90221 0.53473 -0.90378 0.52454 C -0.90417 0.51968 -0.90495 0.51482 -0.90534 0.51042 C -0.90612 0.50324 -0.9069 0.49584 -0.90729 0.48866 C -0.90768 0.48565 -0.90807 0.48334 -0.90807 0.48033 C -0.90885 0.47223 -0.90885 0.46875 -0.91003 0.46181 C -0.91042 0.45996 -0.91081 0.45857 -0.91081 0.45695 C -0.9112 0.45324 -0.9112 0.44931 -0.91198 0.44584 C -0.91198 0.44399 -0.91315 0.44306 -0.91354 0.44144 C -0.91471 0.4382 -0.91588 0.43473 -0.91706 0.43172 C -0.91784 0.4294 -0.91823 0.42686 -0.91901 0.42408 C -0.9194 0.42246 -0.9194 0.42014 -0.91979 0.41875 C -0.92018 0.41713 -0.92096 0.41667 -0.92174 0.41574 C -0.92213 0.41436 -0.92213 0.41274 -0.92253 0.41135 C -0.92331 0.40857 -0.92565 0.40463 -0.92721 0.40301 C -0.92838 0.40116 -0.93034 0.40024 -0.93151 0.39838 C -0.94128 0.38704 -0.93229 0.39352 -0.94753 0.38125 C -0.94948 0.37986 -0.95104 0.37824 -0.95299 0.37686 C -0.95495 0.37593 -0.9569 0.37547 -0.95846 0.37408 C -0.96042 0.37246 -0.96198 0.37014 -0.96393 0.36852 C -0.99362 0.34375 -0.97292 0.36528 -0.99167 0.34283 C -0.99792 0.33473 -0.99753 0.33704 -1.00338 0.32824 C -1.00534 0.32593 -1.00729 0.32292 -1.00885 0.31991 C -1.01003 0.31667 -1.01081 0.3132 -1.01237 0.30973 C -1.0237 0.28311 -1.01354 0.31181 -1.0237 0.27963 C -1.02799 0.25093 -1.0237 0.28449 -1.02643 0.25093 C -1.02721 0.24607 -1.02799 0.24121 -1.02838 0.23658 C -1.02878 0.23357 -1.02917 0.2301 -1.02917 0.22686 C -1.02917 0.21713 -1.02917 0.2044 -1.02643 0.19514 C -1.02565 0.19213 -1.02448 0.18936 -1.02292 0.18681 C -1.02057 0.18149 -1.01784 0.17709 -1.0151 0.17269 C -1.01276 0.16945 -1.01081 0.16644 -1.00885 0.16412 C -1.00299 0.15672 -1.00143 0.15533 -0.99635 0.14954 C -0.98932 0.15047 -0.98698 0.15047 -0.98073 0.15232 C -0.97995 0.15278 -0.97838 0.15348 -0.97721 0.15394 C -0.97565 0.1544 -0.97448 0.15579 -0.97292 0.15672 C -0.96823 0.15973 -0.96823 0.15926 -0.96393 0.16111 C -0.96237 0.1625 -0.96081 0.16412 -0.95963 0.16505 C -0.95221 0.1713 -0.95534 0.16736 -0.94831 0.17524 C -0.93268 0.19375 -0.93698 0.18889 -0.92331 0.20672 C -0.92213 0.2088 -0.92057 0.21065 -0.91901 0.21274 C -0.91784 0.21412 -0.91628 0.21505 -0.91549 0.2169 C -0.91471 0.21806 -0.91393 0.21991 -0.91276 0.2213 C -0.91081 0.22385 -0.90846 0.2257 -0.90651 0.22824 C -0.90495 0.2301 -0.90417 0.23218 -0.90299 0.23403 C -0.90182 0.23496 -0.89948 0.22871 -0.8987 0.2301 C -0.89206 0.2419 -0.8901 0.22732 -0.8862 0.22732 C -0.84323 0.19329 -0.80846 0.1801 -0.76549 0.14653 C -0.72435 0.18056 -0.67604 0.19121 -0.6349 0.2257 C -0.60247 0.16111 -0.56497 0.11899 -0.53255 0.05463 " pathEditMode="relative" rAng="0" ptsTypes="AAAAAAAAAAAAAAAAAAAAAAAAAAAAAAAAAAAAAAAAAAAAAAAAAAAAAAAAAAAAAAAAAAAAAAAAAAAAAAAAAAAAAAAAAAAAAAAAAAAAAAAAAAAAAAAAAAAAAAAAAAAAAAAAAAAAAAAAAAAAAAAAAAAAAAAAAAAAAAAAAAAAAAAAAAAAAA">
                                      <p:cBhvr>
                                        <p:cTn id="6" dur="9000" fill="hold"/>
                                        <p:tgtEl>
                                          <p:spTgt spid="18"/>
                                        </p:tgtEl>
                                        <p:attrNameLst>
                                          <p:attrName>ppt_x</p:attrName>
                                          <p:attrName>ppt_y</p:attrName>
                                        </p:attrNameLst>
                                      </p:cBhvr>
                                      <p:rCtr x="-48841" y="328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7DC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b="46220"/>
          <a:stretch/>
        </p:blipFill>
        <p:spPr>
          <a:xfrm>
            <a:off x="0" y="3023873"/>
            <a:ext cx="9144000" cy="2119628"/>
          </a:xfrm>
          <a:prstGeom prst="rect">
            <a:avLst/>
          </a:prstGeom>
        </p:spPr>
      </p:pic>
      <p:sp>
        <p:nvSpPr>
          <p:cNvPr id="29" name="Rectangle 28">
            <a:extLst>
              <a:ext uri="{FF2B5EF4-FFF2-40B4-BE49-F238E27FC236}">
                <a16:creationId xmlns="" xmlns:a16="http://schemas.microsoft.com/office/drawing/2014/main" id="{272B5F64-02D6-029A-122D-C6A1A1A3D863}"/>
              </a:ext>
            </a:extLst>
          </p:cNvPr>
          <p:cNvSpPr/>
          <p:nvPr/>
        </p:nvSpPr>
        <p:spPr>
          <a:xfrm>
            <a:off x="0" y="4585855"/>
            <a:ext cx="4572000" cy="55764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black"/>
                </a:solidFill>
                <a:latin typeface="Arial" panose="020B0604020202020204" pitchFamily="34" charset="0"/>
                <a:cs typeface="Arial" panose="020B0604020202020204" pitchFamily="34" charset="0"/>
              </a:rPr>
              <a:t>ĐỘI ONG VÀNG</a:t>
            </a:r>
          </a:p>
        </p:txBody>
      </p:sp>
      <p:sp>
        <p:nvSpPr>
          <p:cNvPr id="30" name="Rectangle 29">
            <a:extLst>
              <a:ext uri="{FF2B5EF4-FFF2-40B4-BE49-F238E27FC236}">
                <a16:creationId xmlns="" xmlns:a16="http://schemas.microsoft.com/office/drawing/2014/main" id="{AD29C2FA-8DC5-E711-B80A-79A7EED8403E}"/>
              </a:ext>
            </a:extLst>
          </p:cNvPr>
          <p:cNvSpPr/>
          <p:nvPr/>
        </p:nvSpPr>
        <p:spPr>
          <a:xfrm>
            <a:off x="4572000" y="4585855"/>
            <a:ext cx="4571999" cy="5576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black"/>
                </a:solidFill>
                <a:latin typeface="Arial" panose="020B0604020202020204" pitchFamily="34" charset="0"/>
                <a:cs typeface="Arial" panose="020B0604020202020204" pitchFamily="34" charset="0"/>
              </a:rPr>
              <a:t>ĐỘI ONG MẬT</a:t>
            </a:r>
          </a:p>
        </p:txBody>
      </p:sp>
      <p:pic>
        <p:nvPicPr>
          <p:cNvPr id="31" name="Picture 39">
            <a:hlinkClick r:id="rId5" action="ppaction://hlinksldjump"/>
            <a:extLst>
              <a:ext uri="{FF2B5EF4-FFF2-40B4-BE49-F238E27FC236}">
                <a16:creationId xmlns="" xmlns:a16="http://schemas.microsoft.com/office/drawing/2014/main" id="{E44E7FEC-0258-B610-4CD0-F6C34713D4C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169227" y="4255302"/>
            <a:ext cx="805547" cy="893810"/>
          </a:xfrm>
          <a:prstGeom prst="rect">
            <a:avLst/>
          </a:prstGeom>
        </p:spPr>
      </p:pic>
      <p:pic>
        <p:nvPicPr>
          <p:cNvPr id="57" name="Picture 56">
            <a:extLst>
              <a:ext uri="{FF2B5EF4-FFF2-40B4-BE49-F238E27FC236}">
                <a16:creationId xmlns="" xmlns:a16="http://schemas.microsoft.com/office/drawing/2014/main" id="{A9C0A663-C785-59DF-11A9-C34CFD7BAF23}"/>
              </a:ext>
            </a:extLst>
          </p:cNvPr>
          <p:cNvPicPr>
            <a:picLocks noChangeAspect="1"/>
          </p:cNvPicPr>
          <p:nvPr/>
        </p:nvPicPr>
        <p:blipFill>
          <a:blip r:embed="rId8"/>
          <a:stretch>
            <a:fillRect/>
          </a:stretch>
        </p:blipFill>
        <p:spPr>
          <a:xfrm>
            <a:off x="2302763" y="711994"/>
            <a:ext cx="1358821" cy="1514072"/>
          </a:xfrm>
          <a:prstGeom prst="rect">
            <a:avLst/>
          </a:prstGeom>
        </p:spPr>
      </p:pic>
      <p:pic>
        <p:nvPicPr>
          <p:cNvPr id="58" name="Picture 57">
            <a:extLst>
              <a:ext uri="{FF2B5EF4-FFF2-40B4-BE49-F238E27FC236}">
                <a16:creationId xmlns="" xmlns:a16="http://schemas.microsoft.com/office/drawing/2014/main" id="{EF610039-0404-4B98-ADEE-C12315C56B94}"/>
              </a:ext>
            </a:extLst>
          </p:cNvPr>
          <p:cNvPicPr>
            <a:picLocks noChangeAspect="1"/>
          </p:cNvPicPr>
          <p:nvPr/>
        </p:nvPicPr>
        <p:blipFill>
          <a:blip r:embed="rId9"/>
          <a:stretch>
            <a:fillRect/>
          </a:stretch>
        </p:blipFill>
        <p:spPr>
          <a:xfrm>
            <a:off x="1671324" y="1858414"/>
            <a:ext cx="1358821" cy="1483226"/>
          </a:xfrm>
          <a:prstGeom prst="rect">
            <a:avLst/>
          </a:prstGeom>
        </p:spPr>
      </p:pic>
      <p:pic>
        <p:nvPicPr>
          <p:cNvPr id="59" name="Picture 58">
            <a:extLst>
              <a:ext uri="{FF2B5EF4-FFF2-40B4-BE49-F238E27FC236}">
                <a16:creationId xmlns="" xmlns:a16="http://schemas.microsoft.com/office/drawing/2014/main" id="{9612678B-EE75-55FB-C072-8EB9686A1495}"/>
              </a:ext>
            </a:extLst>
          </p:cNvPr>
          <p:cNvPicPr>
            <a:picLocks noChangeAspect="1"/>
          </p:cNvPicPr>
          <p:nvPr/>
        </p:nvPicPr>
        <p:blipFill>
          <a:blip r:embed="rId10"/>
          <a:stretch>
            <a:fillRect/>
          </a:stretch>
        </p:blipFill>
        <p:spPr>
          <a:xfrm>
            <a:off x="3606859" y="704469"/>
            <a:ext cx="1350811" cy="1519321"/>
          </a:xfrm>
          <a:prstGeom prst="rect">
            <a:avLst/>
          </a:prstGeom>
        </p:spPr>
      </p:pic>
      <p:pic>
        <p:nvPicPr>
          <p:cNvPr id="60" name="Picture 59">
            <a:extLst>
              <a:ext uri="{FF2B5EF4-FFF2-40B4-BE49-F238E27FC236}">
                <a16:creationId xmlns="" xmlns:a16="http://schemas.microsoft.com/office/drawing/2014/main" id="{A7F0CEA3-20CD-358A-16E3-97D6A0C094CC}"/>
              </a:ext>
            </a:extLst>
          </p:cNvPr>
          <p:cNvPicPr>
            <a:picLocks noChangeAspect="1"/>
          </p:cNvPicPr>
          <p:nvPr/>
        </p:nvPicPr>
        <p:blipFill>
          <a:blip r:embed="rId11"/>
          <a:stretch>
            <a:fillRect/>
          </a:stretch>
        </p:blipFill>
        <p:spPr>
          <a:xfrm>
            <a:off x="4873772" y="701764"/>
            <a:ext cx="1350376" cy="1514072"/>
          </a:xfrm>
          <a:prstGeom prst="rect">
            <a:avLst/>
          </a:prstGeom>
        </p:spPr>
      </p:pic>
      <p:pic>
        <p:nvPicPr>
          <p:cNvPr id="61" name="Picture 60">
            <a:extLst>
              <a:ext uri="{FF2B5EF4-FFF2-40B4-BE49-F238E27FC236}">
                <a16:creationId xmlns="" xmlns:a16="http://schemas.microsoft.com/office/drawing/2014/main" id="{3209599F-9511-33DA-CC9C-A1E929B212C9}"/>
              </a:ext>
            </a:extLst>
          </p:cNvPr>
          <p:cNvPicPr>
            <a:picLocks noChangeAspect="1"/>
          </p:cNvPicPr>
          <p:nvPr/>
        </p:nvPicPr>
        <p:blipFill>
          <a:blip r:embed="rId12"/>
          <a:stretch>
            <a:fillRect/>
          </a:stretch>
        </p:blipFill>
        <p:spPr>
          <a:xfrm>
            <a:off x="6096253" y="688325"/>
            <a:ext cx="1431677" cy="1525997"/>
          </a:xfrm>
          <a:prstGeom prst="rect">
            <a:avLst/>
          </a:prstGeom>
        </p:spPr>
      </p:pic>
      <p:pic>
        <p:nvPicPr>
          <p:cNvPr id="62" name="Picture 61">
            <a:extLst>
              <a:ext uri="{FF2B5EF4-FFF2-40B4-BE49-F238E27FC236}">
                <a16:creationId xmlns="" xmlns:a16="http://schemas.microsoft.com/office/drawing/2014/main" id="{F19CAA17-DCB0-F706-C7FD-80E497704C9F}"/>
              </a:ext>
            </a:extLst>
          </p:cNvPr>
          <p:cNvPicPr>
            <a:picLocks noChangeAspect="1"/>
          </p:cNvPicPr>
          <p:nvPr/>
        </p:nvPicPr>
        <p:blipFill>
          <a:blip r:embed="rId9"/>
          <a:stretch>
            <a:fillRect/>
          </a:stretch>
        </p:blipFill>
        <p:spPr>
          <a:xfrm>
            <a:off x="2952638" y="1835513"/>
            <a:ext cx="1358821" cy="1483226"/>
          </a:xfrm>
          <a:prstGeom prst="rect">
            <a:avLst/>
          </a:prstGeom>
        </p:spPr>
      </p:pic>
      <p:pic>
        <p:nvPicPr>
          <p:cNvPr id="63" name="Picture 62">
            <a:extLst>
              <a:ext uri="{FF2B5EF4-FFF2-40B4-BE49-F238E27FC236}">
                <a16:creationId xmlns="" xmlns:a16="http://schemas.microsoft.com/office/drawing/2014/main" id="{E40FE0D9-77A0-22F4-5E64-35CC10E6E499}"/>
              </a:ext>
            </a:extLst>
          </p:cNvPr>
          <p:cNvPicPr>
            <a:picLocks noChangeAspect="1"/>
          </p:cNvPicPr>
          <p:nvPr/>
        </p:nvPicPr>
        <p:blipFill>
          <a:blip r:embed="rId10"/>
          <a:stretch>
            <a:fillRect/>
          </a:stretch>
        </p:blipFill>
        <p:spPr>
          <a:xfrm>
            <a:off x="4235445" y="1856157"/>
            <a:ext cx="1354797" cy="1460111"/>
          </a:xfrm>
          <a:prstGeom prst="rect">
            <a:avLst/>
          </a:prstGeom>
        </p:spPr>
      </p:pic>
      <p:pic>
        <p:nvPicPr>
          <p:cNvPr id="64" name="Picture 63">
            <a:extLst>
              <a:ext uri="{FF2B5EF4-FFF2-40B4-BE49-F238E27FC236}">
                <a16:creationId xmlns="" xmlns:a16="http://schemas.microsoft.com/office/drawing/2014/main" id="{95337728-F915-47C8-2547-A619D49B9C1D}"/>
              </a:ext>
            </a:extLst>
          </p:cNvPr>
          <p:cNvPicPr>
            <a:picLocks noChangeAspect="1"/>
          </p:cNvPicPr>
          <p:nvPr/>
        </p:nvPicPr>
        <p:blipFill>
          <a:blip r:embed="rId8"/>
          <a:stretch>
            <a:fillRect/>
          </a:stretch>
        </p:blipFill>
        <p:spPr>
          <a:xfrm>
            <a:off x="5515346" y="1830136"/>
            <a:ext cx="1323195" cy="1483226"/>
          </a:xfrm>
          <a:prstGeom prst="rect">
            <a:avLst/>
          </a:prstGeom>
        </p:spPr>
      </p:pic>
      <p:pic>
        <p:nvPicPr>
          <p:cNvPr id="39" name="Picture 38">
            <a:hlinkClick r:id="rId13" action="ppaction://hlinksldjump"/>
            <a:extLst>
              <a:ext uri="{FF2B5EF4-FFF2-40B4-BE49-F238E27FC236}">
                <a16:creationId xmlns="" xmlns:a16="http://schemas.microsoft.com/office/drawing/2014/main" id="{54038B36-7B32-1923-F2D1-49DF837DD981}"/>
              </a:ext>
            </a:extLst>
          </p:cNvPr>
          <p:cNvPicPr>
            <a:picLocks noChangeAspect="1"/>
          </p:cNvPicPr>
          <p:nvPr/>
        </p:nvPicPr>
        <p:blipFill>
          <a:blip r:embed="rId14"/>
          <a:stretch>
            <a:fillRect/>
          </a:stretch>
        </p:blipFill>
        <p:spPr>
          <a:xfrm>
            <a:off x="1699223" y="1834597"/>
            <a:ext cx="1303020" cy="1508759"/>
          </a:xfrm>
          <a:prstGeom prst="rect">
            <a:avLst/>
          </a:prstGeom>
        </p:spPr>
      </p:pic>
      <p:pic>
        <p:nvPicPr>
          <p:cNvPr id="40" name="Picture 39">
            <a:hlinkClick r:id="rId15" action="ppaction://hlinksldjump"/>
            <a:extLst>
              <a:ext uri="{FF2B5EF4-FFF2-40B4-BE49-F238E27FC236}">
                <a16:creationId xmlns="" xmlns:a16="http://schemas.microsoft.com/office/drawing/2014/main" id="{0DF68C1E-2179-B34A-BCEB-70C476CED70B}"/>
              </a:ext>
            </a:extLst>
          </p:cNvPr>
          <p:cNvPicPr>
            <a:picLocks noChangeAspect="1"/>
          </p:cNvPicPr>
          <p:nvPr/>
        </p:nvPicPr>
        <p:blipFill>
          <a:blip r:embed="rId16"/>
          <a:stretch>
            <a:fillRect/>
          </a:stretch>
        </p:blipFill>
        <p:spPr>
          <a:xfrm>
            <a:off x="2330663" y="709565"/>
            <a:ext cx="1303020" cy="1514072"/>
          </a:xfrm>
          <a:prstGeom prst="rect">
            <a:avLst/>
          </a:prstGeom>
        </p:spPr>
      </p:pic>
      <p:pic>
        <p:nvPicPr>
          <p:cNvPr id="41" name="Picture 40">
            <a:hlinkClick r:id="rId17" action="ppaction://hlinksldjump"/>
            <a:extLst>
              <a:ext uri="{FF2B5EF4-FFF2-40B4-BE49-F238E27FC236}">
                <a16:creationId xmlns="" xmlns:a16="http://schemas.microsoft.com/office/drawing/2014/main" id="{EA846E30-F607-6821-3333-3FA45B446778}"/>
              </a:ext>
            </a:extLst>
          </p:cNvPr>
          <p:cNvPicPr>
            <a:picLocks noChangeAspect="1"/>
          </p:cNvPicPr>
          <p:nvPr/>
        </p:nvPicPr>
        <p:blipFill>
          <a:blip r:embed="rId18"/>
          <a:stretch>
            <a:fillRect/>
          </a:stretch>
        </p:blipFill>
        <p:spPr>
          <a:xfrm>
            <a:off x="2980538" y="1820090"/>
            <a:ext cx="1303020" cy="1514072"/>
          </a:xfrm>
          <a:prstGeom prst="rect">
            <a:avLst/>
          </a:prstGeom>
        </p:spPr>
      </p:pic>
      <p:pic>
        <p:nvPicPr>
          <p:cNvPr id="42" name="Picture 41">
            <a:hlinkClick r:id="rId19" action="ppaction://hlinksldjump"/>
            <a:extLst>
              <a:ext uri="{FF2B5EF4-FFF2-40B4-BE49-F238E27FC236}">
                <a16:creationId xmlns="" xmlns:a16="http://schemas.microsoft.com/office/drawing/2014/main" id="{F97F94B7-8D57-78D5-30C3-BD3FC95FE1DA}"/>
              </a:ext>
            </a:extLst>
          </p:cNvPr>
          <p:cNvPicPr>
            <a:picLocks noChangeAspect="1"/>
          </p:cNvPicPr>
          <p:nvPr/>
        </p:nvPicPr>
        <p:blipFill>
          <a:blip r:embed="rId20"/>
          <a:stretch>
            <a:fillRect/>
          </a:stretch>
        </p:blipFill>
        <p:spPr>
          <a:xfrm>
            <a:off x="3624380" y="707094"/>
            <a:ext cx="1303020" cy="1514072"/>
          </a:xfrm>
          <a:prstGeom prst="rect">
            <a:avLst/>
          </a:prstGeom>
        </p:spPr>
      </p:pic>
      <p:pic>
        <p:nvPicPr>
          <p:cNvPr id="43" name="Picture 42">
            <a:hlinkClick r:id="rId21" action="ppaction://hlinksldjump"/>
            <a:extLst>
              <a:ext uri="{FF2B5EF4-FFF2-40B4-BE49-F238E27FC236}">
                <a16:creationId xmlns="" xmlns:a16="http://schemas.microsoft.com/office/drawing/2014/main" id="{81F2874D-0A02-694D-D5EE-6801F0E9C97B}"/>
              </a:ext>
            </a:extLst>
          </p:cNvPr>
          <p:cNvPicPr>
            <a:picLocks noChangeAspect="1"/>
          </p:cNvPicPr>
          <p:nvPr/>
        </p:nvPicPr>
        <p:blipFill>
          <a:blip r:embed="rId22"/>
          <a:stretch>
            <a:fillRect/>
          </a:stretch>
        </p:blipFill>
        <p:spPr>
          <a:xfrm>
            <a:off x="4261334" y="1831834"/>
            <a:ext cx="1303020" cy="1508759"/>
          </a:xfrm>
          <a:prstGeom prst="rect">
            <a:avLst/>
          </a:prstGeom>
        </p:spPr>
      </p:pic>
      <p:pic>
        <p:nvPicPr>
          <p:cNvPr id="48" name="Picture 47">
            <a:hlinkClick r:id="rId23" action="ppaction://hlinksldjump"/>
            <a:extLst>
              <a:ext uri="{FF2B5EF4-FFF2-40B4-BE49-F238E27FC236}">
                <a16:creationId xmlns="" xmlns:a16="http://schemas.microsoft.com/office/drawing/2014/main" id="{103E4B86-42BD-A5D8-5AEC-81DE2E709EFE}"/>
              </a:ext>
            </a:extLst>
          </p:cNvPr>
          <p:cNvPicPr>
            <a:picLocks noChangeAspect="1"/>
          </p:cNvPicPr>
          <p:nvPr/>
        </p:nvPicPr>
        <p:blipFill>
          <a:blip r:embed="rId24"/>
          <a:stretch>
            <a:fillRect/>
          </a:stretch>
        </p:blipFill>
        <p:spPr>
          <a:xfrm>
            <a:off x="5525433" y="1817370"/>
            <a:ext cx="1303020" cy="1508759"/>
          </a:xfrm>
          <a:prstGeom prst="rect">
            <a:avLst/>
          </a:prstGeom>
        </p:spPr>
      </p:pic>
      <p:pic>
        <p:nvPicPr>
          <p:cNvPr id="49" name="Picture 48">
            <a:hlinkClick r:id="rId25" action="ppaction://hlinksldjump"/>
            <a:extLst>
              <a:ext uri="{FF2B5EF4-FFF2-40B4-BE49-F238E27FC236}">
                <a16:creationId xmlns="" xmlns:a16="http://schemas.microsoft.com/office/drawing/2014/main" id="{E564BF07-FDE6-5695-E241-2CBB199637E0}"/>
              </a:ext>
            </a:extLst>
          </p:cNvPr>
          <p:cNvPicPr>
            <a:picLocks noChangeAspect="1"/>
          </p:cNvPicPr>
          <p:nvPr/>
        </p:nvPicPr>
        <p:blipFill>
          <a:blip r:embed="rId26"/>
          <a:stretch>
            <a:fillRect/>
          </a:stretch>
        </p:blipFill>
        <p:spPr>
          <a:xfrm>
            <a:off x="4897449" y="704420"/>
            <a:ext cx="1303020" cy="1508759"/>
          </a:xfrm>
          <a:prstGeom prst="rect">
            <a:avLst/>
          </a:prstGeom>
        </p:spPr>
      </p:pic>
      <p:pic>
        <p:nvPicPr>
          <p:cNvPr id="50" name="Picture 49">
            <a:hlinkClick r:id="rId27" action="ppaction://hlinksldjump"/>
            <a:extLst>
              <a:ext uri="{FF2B5EF4-FFF2-40B4-BE49-F238E27FC236}">
                <a16:creationId xmlns="" xmlns:a16="http://schemas.microsoft.com/office/drawing/2014/main" id="{04E2E24B-91AA-FEE5-3821-0D26A42A4610}"/>
              </a:ext>
            </a:extLst>
          </p:cNvPr>
          <p:cNvPicPr>
            <a:picLocks noChangeAspect="1"/>
          </p:cNvPicPr>
          <p:nvPr/>
        </p:nvPicPr>
        <p:blipFill>
          <a:blip r:embed="rId28"/>
          <a:stretch>
            <a:fillRect/>
          </a:stretch>
        </p:blipFill>
        <p:spPr>
          <a:xfrm>
            <a:off x="6160581" y="696944"/>
            <a:ext cx="1303020" cy="1508759"/>
          </a:xfrm>
          <a:prstGeom prst="rect">
            <a:avLst/>
          </a:prstGeom>
        </p:spPr>
      </p:pic>
      <p:pic>
        <p:nvPicPr>
          <p:cNvPr id="67" name="Picture 15">
            <a:extLst>
              <a:ext uri="{FF2B5EF4-FFF2-40B4-BE49-F238E27FC236}">
                <a16:creationId xmlns="" xmlns:a16="http://schemas.microsoft.com/office/drawing/2014/main" id="{6862AA29-9A43-BC5F-5F2F-58F5A5D7DF6D}"/>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a:off x="7903024" y="1"/>
            <a:ext cx="1246270" cy="1298198"/>
          </a:xfrm>
          <a:prstGeom prst="rect">
            <a:avLst/>
          </a:prstGeom>
        </p:spPr>
      </p:pic>
      <p:pic>
        <p:nvPicPr>
          <p:cNvPr id="68" name="Picture 22">
            <a:extLst>
              <a:ext uri="{FF2B5EF4-FFF2-40B4-BE49-F238E27FC236}">
                <a16:creationId xmlns="" xmlns:a16="http://schemas.microsoft.com/office/drawing/2014/main" id="{EEF6FF90-6C16-2601-BB22-A0B3CA1680FE}"/>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 xmlns:asvg="http://schemas.microsoft.com/office/drawing/2016/SVG/main" r:embed="rId32"/>
              </a:ext>
            </a:extLst>
          </a:blip>
          <a:srcRect/>
          <a:stretch>
            <a:fillRect/>
          </a:stretch>
        </p:blipFill>
        <p:spPr>
          <a:xfrm>
            <a:off x="-38676" y="1"/>
            <a:ext cx="1122170" cy="1511339"/>
          </a:xfrm>
          <a:prstGeom prst="rect">
            <a:avLst/>
          </a:prstGeom>
        </p:spPr>
      </p:pic>
    </p:spTree>
    <p:extLst>
      <p:ext uri="{BB962C8B-B14F-4D97-AF65-F5344CB8AC3E}">
        <p14:creationId xmlns:p14="http://schemas.microsoft.com/office/powerpoint/2010/main" val="278100942"/>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39"/>
                                        </p:tgtEl>
                                        <p:attrNameLst>
                                          <p:attrName>ppt_w</p:attrName>
                                        </p:attrNameLst>
                                      </p:cBhvr>
                                      <p:tavLst>
                                        <p:tav tm="0">
                                          <p:val>
                                            <p:strVal val="ppt_w"/>
                                          </p:val>
                                        </p:tav>
                                        <p:tav tm="100000">
                                          <p:val>
                                            <p:fltVal val="0"/>
                                          </p:val>
                                        </p:tav>
                                      </p:tavLst>
                                    </p:anim>
                                    <p:anim calcmode="lin" valueType="num">
                                      <p:cBhvr>
                                        <p:cTn id="7" dur="1000"/>
                                        <p:tgtEl>
                                          <p:spTgt spid="39"/>
                                        </p:tgtEl>
                                        <p:attrNameLst>
                                          <p:attrName>ppt_h</p:attrName>
                                        </p:attrNameLst>
                                      </p:cBhvr>
                                      <p:tavLst>
                                        <p:tav tm="0">
                                          <p:val>
                                            <p:strVal val="ppt_h"/>
                                          </p:val>
                                        </p:tav>
                                        <p:tav tm="100000">
                                          <p:val>
                                            <p:fltVal val="0"/>
                                          </p:val>
                                        </p:tav>
                                      </p:tavLst>
                                    </p:anim>
                                    <p:anim calcmode="lin" valueType="num">
                                      <p:cBhvr>
                                        <p:cTn id="8" dur="1000"/>
                                        <p:tgtEl>
                                          <p:spTgt spid="39"/>
                                        </p:tgtEl>
                                        <p:attrNameLst>
                                          <p:attrName>style.rotation</p:attrName>
                                        </p:attrNameLst>
                                      </p:cBhvr>
                                      <p:tavLst>
                                        <p:tav tm="0">
                                          <p:val>
                                            <p:fltVal val="0"/>
                                          </p:val>
                                        </p:tav>
                                        <p:tav tm="100000">
                                          <p:val>
                                            <p:fltVal val="90"/>
                                          </p:val>
                                        </p:tav>
                                      </p:tavLst>
                                    </p:anim>
                                    <p:animEffect transition="out" filter="fade">
                                      <p:cBhvr>
                                        <p:cTn id="9" dur="1000"/>
                                        <p:tgtEl>
                                          <p:spTgt spid="39"/>
                                        </p:tgtEl>
                                      </p:cBhvr>
                                    </p:animEffect>
                                    <p:set>
                                      <p:cBhvr>
                                        <p:cTn id="10" dur="1" fill="hold">
                                          <p:stCondLst>
                                            <p:cond delay="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1" restart="whenNotActive" fill="hold" evtFilter="cancelBubble" nodeType="interactiveSeq">
                <p:stCondLst>
                  <p:cond evt="onClick" delay="0">
                    <p:tgtEl>
                      <p:spTgt spid="40"/>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nodeType="clickEffect">
                                  <p:stCondLst>
                                    <p:cond delay="0"/>
                                  </p:stCondLst>
                                  <p:childTnLst>
                                    <p:anim calcmode="lin" valueType="num">
                                      <p:cBhvr>
                                        <p:cTn id="15" dur="1000"/>
                                        <p:tgtEl>
                                          <p:spTgt spid="40"/>
                                        </p:tgtEl>
                                        <p:attrNameLst>
                                          <p:attrName>ppt_w</p:attrName>
                                        </p:attrNameLst>
                                      </p:cBhvr>
                                      <p:tavLst>
                                        <p:tav tm="0">
                                          <p:val>
                                            <p:strVal val="ppt_w"/>
                                          </p:val>
                                        </p:tav>
                                        <p:tav tm="100000">
                                          <p:val>
                                            <p:fltVal val="0"/>
                                          </p:val>
                                        </p:tav>
                                      </p:tavLst>
                                    </p:anim>
                                    <p:anim calcmode="lin" valueType="num">
                                      <p:cBhvr>
                                        <p:cTn id="16" dur="1000"/>
                                        <p:tgtEl>
                                          <p:spTgt spid="40"/>
                                        </p:tgtEl>
                                        <p:attrNameLst>
                                          <p:attrName>ppt_h</p:attrName>
                                        </p:attrNameLst>
                                      </p:cBhvr>
                                      <p:tavLst>
                                        <p:tav tm="0">
                                          <p:val>
                                            <p:strVal val="ppt_h"/>
                                          </p:val>
                                        </p:tav>
                                        <p:tav tm="100000">
                                          <p:val>
                                            <p:fltVal val="0"/>
                                          </p:val>
                                        </p:tav>
                                      </p:tavLst>
                                    </p:anim>
                                    <p:anim calcmode="lin" valueType="num">
                                      <p:cBhvr>
                                        <p:cTn id="17" dur="1000"/>
                                        <p:tgtEl>
                                          <p:spTgt spid="40"/>
                                        </p:tgtEl>
                                        <p:attrNameLst>
                                          <p:attrName>style.rotation</p:attrName>
                                        </p:attrNameLst>
                                      </p:cBhvr>
                                      <p:tavLst>
                                        <p:tav tm="0">
                                          <p:val>
                                            <p:fltVal val="0"/>
                                          </p:val>
                                        </p:tav>
                                        <p:tav tm="100000">
                                          <p:val>
                                            <p:fltVal val="90"/>
                                          </p:val>
                                        </p:tav>
                                      </p:tavLst>
                                    </p:anim>
                                    <p:animEffect transition="out" filter="fade">
                                      <p:cBhvr>
                                        <p:cTn id="18" dur="1000"/>
                                        <p:tgtEl>
                                          <p:spTgt spid="40"/>
                                        </p:tgtEl>
                                      </p:cBhvr>
                                    </p:animEffect>
                                    <p:set>
                                      <p:cBhvr>
                                        <p:cTn id="19" dur="1" fill="hold">
                                          <p:stCondLst>
                                            <p:cond delay="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0" restart="whenNotActive" fill="hold" evtFilter="cancelBubble" nodeType="interactiveSeq">
                <p:stCondLst>
                  <p:cond evt="onClick" delay="0">
                    <p:tgtEl>
                      <p:spTgt spid="41"/>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nodeType="clickEffect">
                                  <p:stCondLst>
                                    <p:cond delay="0"/>
                                  </p:stCondLst>
                                  <p:childTnLst>
                                    <p:anim calcmode="lin" valueType="num">
                                      <p:cBhvr>
                                        <p:cTn id="24" dur="1000"/>
                                        <p:tgtEl>
                                          <p:spTgt spid="41"/>
                                        </p:tgtEl>
                                        <p:attrNameLst>
                                          <p:attrName>ppt_w</p:attrName>
                                        </p:attrNameLst>
                                      </p:cBhvr>
                                      <p:tavLst>
                                        <p:tav tm="0">
                                          <p:val>
                                            <p:strVal val="ppt_w"/>
                                          </p:val>
                                        </p:tav>
                                        <p:tav tm="100000">
                                          <p:val>
                                            <p:fltVal val="0"/>
                                          </p:val>
                                        </p:tav>
                                      </p:tavLst>
                                    </p:anim>
                                    <p:anim calcmode="lin" valueType="num">
                                      <p:cBhvr>
                                        <p:cTn id="25" dur="1000"/>
                                        <p:tgtEl>
                                          <p:spTgt spid="41"/>
                                        </p:tgtEl>
                                        <p:attrNameLst>
                                          <p:attrName>ppt_h</p:attrName>
                                        </p:attrNameLst>
                                      </p:cBhvr>
                                      <p:tavLst>
                                        <p:tav tm="0">
                                          <p:val>
                                            <p:strVal val="ppt_h"/>
                                          </p:val>
                                        </p:tav>
                                        <p:tav tm="100000">
                                          <p:val>
                                            <p:fltVal val="0"/>
                                          </p:val>
                                        </p:tav>
                                      </p:tavLst>
                                    </p:anim>
                                    <p:anim calcmode="lin" valueType="num">
                                      <p:cBhvr>
                                        <p:cTn id="26" dur="1000"/>
                                        <p:tgtEl>
                                          <p:spTgt spid="41"/>
                                        </p:tgtEl>
                                        <p:attrNameLst>
                                          <p:attrName>style.rotation</p:attrName>
                                        </p:attrNameLst>
                                      </p:cBhvr>
                                      <p:tavLst>
                                        <p:tav tm="0">
                                          <p:val>
                                            <p:fltVal val="0"/>
                                          </p:val>
                                        </p:tav>
                                        <p:tav tm="100000">
                                          <p:val>
                                            <p:fltVal val="90"/>
                                          </p:val>
                                        </p:tav>
                                      </p:tavLst>
                                    </p:anim>
                                    <p:animEffect transition="out" filter="fade">
                                      <p:cBhvr>
                                        <p:cTn id="27" dur="1000"/>
                                        <p:tgtEl>
                                          <p:spTgt spid="41"/>
                                        </p:tgtEl>
                                      </p:cBhvr>
                                    </p:animEffect>
                                    <p:set>
                                      <p:cBhvr>
                                        <p:cTn id="28"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9" restart="whenNotActive" fill="hold" evtFilter="cancelBubble" nodeType="interactiveSeq">
                <p:stCondLst>
                  <p:cond evt="onClick" delay="0">
                    <p:tgtEl>
                      <p:spTgt spid="42"/>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nodeType="clickEffect">
                                  <p:stCondLst>
                                    <p:cond delay="0"/>
                                  </p:stCondLst>
                                  <p:childTnLst>
                                    <p:anim calcmode="lin" valueType="num">
                                      <p:cBhvr>
                                        <p:cTn id="33" dur="1000"/>
                                        <p:tgtEl>
                                          <p:spTgt spid="42"/>
                                        </p:tgtEl>
                                        <p:attrNameLst>
                                          <p:attrName>ppt_w</p:attrName>
                                        </p:attrNameLst>
                                      </p:cBhvr>
                                      <p:tavLst>
                                        <p:tav tm="0">
                                          <p:val>
                                            <p:strVal val="ppt_w"/>
                                          </p:val>
                                        </p:tav>
                                        <p:tav tm="100000">
                                          <p:val>
                                            <p:fltVal val="0"/>
                                          </p:val>
                                        </p:tav>
                                      </p:tavLst>
                                    </p:anim>
                                    <p:anim calcmode="lin" valueType="num">
                                      <p:cBhvr>
                                        <p:cTn id="34" dur="1000"/>
                                        <p:tgtEl>
                                          <p:spTgt spid="42"/>
                                        </p:tgtEl>
                                        <p:attrNameLst>
                                          <p:attrName>ppt_h</p:attrName>
                                        </p:attrNameLst>
                                      </p:cBhvr>
                                      <p:tavLst>
                                        <p:tav tm="0">
                                          <p:val>
                                            <p:strVal val="ppt_h"/>
                                          </p:val>
                                        </p:tav>
                                        <p:tav tm="100000">
                                          <p:val>
                                            <p:fltVal val="0"/>
                                          </p:val>
                                        </p:tav>
                                      </p:tavLst>
                                    </p:anim>
                                    <p:anim calcmode="lin" valueType="num">
                                      <p:cBhvr>
                                        <p:cTn id="35" dur="1000"/>
                                        <p:tgtEl>
                                          <p:spTgt spid="42"/>
                                        </p:tgtEl>
                                        <p:attrNameLst>
                                          <p:attrName>style.rotation</p:attrName>
                                        </p:attrNameLst>
                                      </p:cBhvr>
                                      <p:tavLst>
                                        <p:tav tm="0">
                                          <p:val>
                                            <p:fltVal val="0"/>
                                          </p:val>
                                        </p:tav>
                                        <p:tav tm="100000">
                                          <p:val>
                                            <p:fltVal val="90"/>
                                          </p:val>
                                        </p:tav>
                                      </p:tavLst>
                                    </p:anim>
                                    <p:animEffect transition="out" filter="fade">
                                      <p:cBhvr>
                                        <p:cTn id="36" dur="1000"/>
                                        <p:tgtEl>
                                          <p:spTgt spid="42"/>
                                        </p:tgtEl>
                                      </p:cBhvr>
                                    </p:animEffect>
                                    <p:set>
                                      <p:cBhvr>
                                        <p:cTn id="37"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8" restart="whenNotActive" fill="hold" evtFilter="cancelBubble" nodeType="interactiveSeq">
                <p:stCondLst>
                  <p:cond evt="onClick" delay="0">
                    <p:tgtEl>
                      <p:spTgt spid="43"/>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nodeType="clickEffect">
                                  <p:stCondLst>
                                    <p:cond delay="0"/>
                                  </p:stCondLst>
                                  <p:childTnLst>
                                    <p:anim calcmode="lin" valueType="num">
                                      <p:cBhvr>
                                        <p:cTn id="42" dur="1000"/>
                                        <p:tgtEl>
                                          <p:spTgt spid="43"/>
                                        </p:tgtEl>
                                        <p:attrNameLst>
                                          <p:attrName>ppt_w</p:attrName>
                                        </p:attrNameLst>
                                      </p:cBhvr>
                                      <p:tavLst>
                                        <p:tav tm="0">
                                          <p:val>
                                            <p:strVal val="ppt_w"/>
                                          </p:val>
                                        </p:tav>
                                        <p:tav tm="100000">
                                          <p:val>
                                            <p:fltVal val="0"/>
                                          </p:val>
                                        </p:tav>
                                      </p:tavLst>
                                    </p:anim>
                                    <p:anim calcmode="lin" valueType="num">
                                      <p:cBhvr>
                                        <p:cTn id="43" dur="1000"/>
                                        <p:tgtEl>
                                          <p:spTgt spid="43"/>
                                        </p:tgtEl>
                                        <p:attrNameLst>
                                          <p:attrName>ppt_h</p:attrName>
                                        </p:attrNameLst>
                                      </p:cBhvr>
                                      <p:tavLst>
                                        <p:tav tm="0">
                                          <p:val>
                                            <p:strVal val="ppt_h"/>
                                          </p:val>
                                        </p:tav>
                                        <p:tav tm="100000">
                                          <p:val>
                                            <p:fltVal val="0"/>
                                          </p:val>
                                        </p:tav>
                                      </p:tavLst>
                                    </p:anim>
                                    <p:anim calcmode="lin" valueType="num">
                                      <p:cBhvr>
                                        <p:cTn id="44" dur="1000"/>
                                        <p:tgtEl>
                                          <p:spTgt spid="43"/>
                                        </p:tgtEl>
                                        <p:attrNameLst>
                                          <p:attrName>style.rotation</p:attrName>
                                        </p:attrNameLst>
                                      </p:cBhvr>
                                      <p:tavLst>
                                        <p:tav tm="0">
                                          <p:val>
                                            <p:fltVal val="0"/>
                                          </p:val>
                                        </p:tav>
                                        <p:tav tm="100000">
                                          <p:val>
                                            <p:fltVal val="90"/>
                                          </p:val>
                                        </p:tav>
                                      </p:tavLst>
                                    </p:anim>
                                    <p:animEffect transition="out" filter="fade">
                                      <p:cBhvr>
                                        <p:cTn id="45" dur="1000"/>
                                        <p:tgtEl>
                                          <p:spTgt spid="43"/>
                                        </p:tgtEl>
                                      </p:cBhvr>
                                    </p:animEffect>
                                    <p:set>
                                      <p:cBhvr>
                                        <p:cTn id="46"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47" restart="whenNotActive" fill="hold" evtFilter="cancelBubble" nodeType="interactiveSeq">
                <p:stCondLst>
                  <p:cond evt="onClick" delay="0">
                    <p:tgtEl>
                      <p:spTgt spid="49"/>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nodeType="clickEffect">
                                  <p:stCondLst>
                                    <p:cond delay="0"/>
                                  </p:stCondLst>
                                  <p:childTnLst>
                                    <p:anim calcmode="lin" valueType="num">
                                      <p:cBhvr>
                                        <p:cTn id="51" dur="1000"/>
                                        <p:tgtEl>
                                          <p:spTgt spid="49"/>
                                        </p:tgtEl>
                                        <p:attrNameLst>
                                          <p:attrName>ppt_w</p:attrName>
                                        </p:attrNameLst>
                                      </p:cBhvr>
                                      <p:tavLst>
                                        <p:tav tm="0">
                                          <p:val>
                                            <p:strVal val="ppt_w"/>
                                          </p:val>
                                        </p:tav>
                                        <p:tav tm="100000">
                                          <p:val>
                                            <p:fltVal val="0"/>
                                          </p:val>
                                        </p:tav>
                                      </p:tavLst>
                                    </p:anim>
                                    <p:anim calcmode="lin" valueType="num">
                                      <p:cBhvr>
                                        <p:cTn id="52" dur="1000"/>
                                        <p:tgtEl>
                                          <p:spTgt spid="49"/>
                                        </p:tgtEl>
                                        <p:attrNameLst>
                                          <p:attrName>ppt_h</p:attrName>
                                        </p:attrNameLst>
                                      </p:cBhvr>
                                      <p:tavLst>
                                        <p:tav tm="0">
                                          <p:val>
                                            <p:strVal val="ppt_h"/>
                                          </p:val>
                                        </p:tav>
                                        <p:tav tm="100000">
                                          <p:val>
                                            <p:fltVal val="0"/>
                                          </p:val>
                                        </p:tav>
                                      </p:tavLst>
                                    </p:anim>
                                    <p:anim calcmode="lin" valueType="num">
                                      <p:cBhvr>
                                        <p:cTn id="53" dur="1000"/>
                                        <p:tgtEl>
                                          <p:spTgt spid="49"/>
                                        </p:tgtEl>
                                        <p:attrNameLst>
                                          <p:attrName>style.rotation</p:attrName>
                                        </p:attrNameLst>
                                      </p:cBhvr>
                                      <p:tavLst>
                                        <p:tav tm="0">
                                          <p:val>
                                            <p:fltVal val="0"/>
                                          </p:val>
                                        </p:tav>
                                        <p:tav tm="100000">
                                          <p:val>
                                            <p:fltVal val="90"/>
                                          </p:val>
                                        </p:tav>
                                      </p:tavLst>
                                    </p:anim>
                                    <p:animEffect transition="out" filter="fade">
                                      <p:cBhvr>
                                        <p:cTn id="54" dur="1000"/>
                                        <p:tgtEl>
                                          <p:spTgt spid="49"/>
                                        </p:tgtEl>
                                      </p:cBhvr>
                                    </p:animEffect>
                                    <p:set>
                                      <p:cBhvr>
                                        <p:cTn id="55" dur="1" fill="hold">
                                          <p:stCondLst>
                                            <p:cond delay="9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56" restart="whenNotActive" fill="hold" evtFilter="cancelBubble" nodeType="interactiveSeq">
                <p:stCondLst>
                  <p:cond evt="onClick" delay="0">
                    <p:tgtEl>
                      <p:spTgt spid="48"/>
                    </p:tgtEl>
                  </p:cond>
                </p:stCondLst>
                <p:endSync evt="end" delay="0">
                  <p:rtn val="all"/>
                </p:endSync>
                <p:childTnLst>
                  <p:par>
                    <p:cTn id="57" fill="hold">
                      <p:stCondLst>
                        <p:cond delay="0"/>
                      </p:stCondLst>
                      <p:childTnLst>
                        <p:par>
                          <p:cTn id="58" fill="hold">
                            <p:stCondLst>
                              <p:cond delay="0"/>
                            </p:stCondLst>
                            <p:childTnLst>
                              <p:par>
                                <p:cTn id="59" presetID="31" presetClass="exit" presetSubtype="0" fill="hold" nodeType="clickEffect">
                                  <p:stCondLst>
                                    <p:cond delay="0"/>
                                  </p:stCondLst>
                                  <p:childTnLst>
                                    <p:anim calcmode="lin" valueType="num">
                                      <p:cBhvr>
                                        <p:cTn id="60" dur="1000"/>
                                        <p:tgtEl>
                                          <p:spTgt spid="48"/>
                                        </p:tgtEl>
                                        <p:attrNameLst>
                                          <p:attrName>ppt_w</p:attrName>
                                        </p:attrNameLst>
                                      </p:cBhvr>
                                      <p:tavLst>
                                        <p:tav tm="0">
                                          <p:val>
                                            <p:strVal val="ppt_w"/>
                                          </p:val>
                                        </p:tav>
                                        <p:tav tm="100000">
                                          <p:val>
                                            <p:fltVal val="0"/>
                                          </p:val>
                                        </p:tav>
                                      </p:tavLst>
                                    </p:anim>
                                    <p:anim calcmode="lin" valueType="num">
                                      <p:cBhvr>
                                        <p:cTn id="61" dur="1000"/>
                                        <p:tgtEl>
                                          <p:spTgt spid="48"/>
                                        </p:tgtEl>
                                        <p:attrNameLst>
                                          <p:attrName>ppt_h</p:attrName>
                                        </p:attrNameLst>
                                      </p:cBhvr>
                                      <p:tavLst>
                                        <p:tav tm="0">
                                          <p:val>
                                            <p:strVal val="ppt_h"/>
                                          </p:val>
                                        </p:tav>
                                        <p:tav tm="100000">
                                          <p:val>
                                            <p:fltVal val="0"/>
                                          </p:val>
                                        </p:tav>
                                      </p:tavLst>
                                    </p:anim>
                                    <p:anim calcmode="lin" valueType="num">
                                      <p:cBhvr>
                                        <p:cTn id="62" dur="1000"/>
                                        <p:tgtEl>
                                          <p:spTgt spid="48"/>
                                        </p:tgtEl>
                                        <p:attrNameLst>
                                          <p:attrName>style.rotation</p:attrName>
                                        </p:attrNameLst>
                                      </p:cBhvr>
                                      <p:tavLst>
                                        <p:tav tm="0">
                                          <p:val>
                                            <p:fltVal val="0"/>
                                          </p:val>
                                        </p:tav>
                                        <p:tav tm="100000">
                                          <p:val>
                                            <p:fltVal val="90"/>
                                          </p:val>
                                        </p:tav>
                                      </p:tavLst>
                                    </p:anim>
                                    <p:animEffect transition="out" filter="fade">
                                      <p:cBhvr>
                                        <p:cTn id="63" dur="1000"/>
                                        <p:tgtEl>
                                          <p:spTgt spid="48"/>
                                        </p:tgtEl>
                                      </p:cBhvr>
                                    </p:animEffect>
                                    <p:set>
                                      <p:cBhvr>
                                        <p:cTn id="64" dur="1" fill="hold">
                                          <p:stCondLst>
                                            <p:cond delay="9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65" restart="whenNotActive" fill="hold" evtFilter="cancelBubble" nodeType="interactiveSeq">
                <p:stCondLst>
                  <p:cond evt="onClick" delay="0">
                    <p:tgtEl>
                      <p:spTgt spid="50"/>
                    </p:tgtEl>
                  </p:cond>
                </p:stCondLst>
                <p:endSync evt="end" delay="0">
                  <p:rtn val="all"/>
                </p:endSync>
                <p:childTnLst>
                  <p:par>
                    <p:cTn id="66" fill="hold">
                      <p:stCondLst>
                        <p:cond delay="0"/>
                      </p:stCondLst>
                      <p:childTnLst>
                        <p:par>
                          <p:cTn id="67" fill="hold">
                            <p:stCondLst>
                              <p:cond delay="0"/>
                            </p:stCondLst>
                            <p:childTnLst>
                              <p:par>
                                <p:cTn id="68" presetID="31" presetClass="exit" presetSubtype="0" fill="hold" nodeType="clickEffect">
                                  <p:stCondLst>
                                    <p:cond delay="0"/>
                                  </p:stCondLst>
                                  <p:childTnLst>
                                    <p:anim calcmode="lin" valueType="num">
                                      <p:cBhvr>
                                        <p:cTn id="69" dur="1000"/>
                                        <p:tgtEl>
                                          <p:spTgt spid="50"/>
                                        </p:tgtEl>
                                        <p:attrNameLst>
                                          <p:attrName>ppt_w</p:attrName>
                                        </p:attrNameLst>
                                      </p:cBhvr>
                                      <p:tavLst>
                                        <p:tav tm="0">
                                          <p:val>
                                            <p:strVal val="ppt_w"/>
                                          </p:val>
                                        </p:tav>
                                        <p:tav tm="100000">
                                          <p:val>
                                            <p:fltVal val="0"/>
                                          </p:val>
                                        </p:tav>
                                      </p:tavLst>
                                    </p:anim>
                                    <p:anim calcmode="lin" valueType="num">
                                      <p:cBhvr>
                                        <p:cTn id="70" dur="1000"/>
                                        <p:tgtEl>
                                          <p:spTgt spid="50"/>
                                        </p:tgtEl>
                                        <p:attrNameLst>
                                          <p:attrName>ppt_h</p:attrName>
                                        </p:attrNameLst>
                                      </p:cBhvr>
                                      <p:tavLst>
                                        <p:tav tm="0">
                                          <p:val>
                                            <p:strVal val="ppt_h"/>
                                          </p:val>
                                        </p:tav>
                                        <p:tav tm="100000">
                                          <p:val>
                                            <p:fltVal val="0"/>
                                          </p:val>
                                        </p:tav>
                                      </p:tavLst>
                                    </p:anim>
                                    <p:anim calcmode="lin" valueType="num">
                                      <p:cBhvr>
                                        <p:cTn id="71" dur="1000"/>
                                        <p:tgtEl>
                                          <p:spTgt spid="50"/>
                                        </p:tgtEl>
                                        <p:attrNameLst>
                                          <p:attrName>style.rotation</p:attrName>
                                        </p:attrNameLst>
                                      </p:cBhvr>
                                      <p:tavLst>
                                        <p:tav tm="0">
                                          <p:val>
                                            <p:fltVal val="0"/>
                                          </p:val>
                                        </p:tav>
                                        <p:tav tm="100000">
                                          <p:val>
                                            <p:fltVal val="90"/>
                                          </p:val>
                                        </p:tav>
                                      </p:tavLst>
                                    </p:anim>
                                    <p:animEffect transition="out" filter="fade">
                                      <p:cBhvr>
                                        <p:cTn id="72" dur="1000"/>
                                        <p:tgtEl>
                                          <p:spTgt spid="50"/>
                                        </p:tgtEl>
                                      </p:cBhvr>
                                    </p:animEffect>
                                    <p:set>
                                      <p:cBhvr>
                                        <p:cTn id="73" dur="1" fill="hold">
                                          <p:stCondLst>
                                            <p:cond delay="9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7DC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b="46220"/>
          <a:stretch/>
        </p:blipFill>
        <p:spPr>
          <a:xfrm>
            <a:off x="0" y="3023873"/>
            <a:ext cx="9144000" cy="2119628"/>
          </a:xfrm>
          <a:prstGeom prst="rect">
            <a:avLst/>
          </a:prstGeom>
        </p:spPr>
      </p:pic>
      <p:sp>
        <p:nvSpPr>
          <p:cNvPr id="1050" name="Rectangle: Rounded Corners 1049">
            <a:extLst>
              <a:ext uri="{FF2B5EF4-FFF2-40B4-BE49-F238E27FC236}">
                <a16:creationId xmlns="" xmlns:a16="http://schemas.microsoft.com/office/drawing/2014/main" id="{EF73749A-D73F-A533-3960-BFBD06CAF859}"/>
              </a:ext>
            </a:extLst>
          </p:cNvPr>
          <p:cNvSpPr/>
          <p:nvPr/>
        </p:nvSpPr>
        <p:spPr>
          <a:xfrm>
            <a:off x="500961" y="2134378"/>
            <a:ext cx="3739804" cy="11691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pt-BR" sz="2400" kern="1200" noProof="1">
                <a:solidFill>
                  <a:prstClr val="black"/>
                </a:solidFill>
                <a:latin typeface="Arial" panose="020B0604020202020204" pitchFamily="34" charset="0"/>
                <a:cs typeface="Arial" panose="020B0604020202020204" pitchFamily="34" charset="0"/>
              </a:rPr>
              <a:t>A. Tảo, cá, chim, rau, </a:t>
            </a:r>
          </a:p>
          <a:p>
            <a:pPr algn="ctr" defTabSz="685800">
              <a:lnSpc>
                <a:spcPct val="150000"/>
              </a:lnSpc>
              <a:buClrTx/>
            </a:pPr>
            <a:r>
              <a:rPr lang="pt-BR" sz="2400" kern="1200" noProof="1">
                <a:solidFill>
                  <a:prstClr val="black"/>
                </a:solidFill>
                <a:latin typeface="Arial" panose="020B0604020202020204" pitchFamily="34" charset="0"/>
                <a:cs typeface="Arial" panose="020B0604020202020204" pitchFamily="34" charset="0"/>
              </a:rPr>
              <a:t>cây xà cừ.</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051" name="Rectangle: Rounded Corners 1050">
            <a:extLst>
              <a:ext uri="{FF2B5EF4-FFF2-40B4-BE49-F238E27FC236}">
                <a16:creationId xmlns="" xmlns:a16="http://schemas.microsoft.com/office/drawing/2014/main" id="{DE6E00C5-F557-EFA5-65E2-47EA80DE9FAA}"/>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400" b="1" i="1" kern="1200" noProof="1">
                <a:solidFill>
                  <a:prstClr val="black"/>
                </a:solidFill>
                <a:latin typeface="Arial" panose="020B0604020202020204" pitchFamily="34" charset="0"/>
                <a:cs typeface="Arial" panose="020B0604020202020204" pitchFamily="34" charset="0"/>
              </a:rPr>
              <a:t>Câu hỏi</a:t>
            </a:r>
            <a:r>
              <a:rPr lang="en-US" sz="2400" b="1" i="1" kern="1200" noProof="1">
                <a:solidFill>
                  <a:prstClr val="black"/>
                </a:solidFill>
                <a:latin typeface="Arial" panose="020B0604020202020204" pitchFamily="34" charset="0"/>
                <a:cs typeface="Arial" panose="020B0604020202020204" pitchFamily="34" charset="0"/>
              </a:rPr>
              <a:t> 1: </a:t>
            </a:r>
            <a:r>
              <a:rPr lang="vi-VN" sz="2400" kern="1200" noProof="1">
                <a:solidFill>
                  <a:prstClr val="black"/>
                </a:solidFill>
                <a:cs typeface="Arial" panose="020B0604020202020204" pitchFamily="34" charset="0"/>
              </a:rPr>
              <a:t>Trong các sinh vật sau, nhóm sinh vật nào có khả năng tự dưỡng?</a:t>
            </a:r>
            <a:endParaRPr lang="vi-VN" sz="2400" kern="1200" noProof="1">
              <a:solidFill>
                <a:prstClr val="black"/>
              </a:solidFill>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 xmlns:a16="http://schemas.microsoft.com/office/drawing/2014/main" id="{D4FECF81-C535-3D19-6A28-0735F27E302C}"/>
              </a:ext>
            </a:extLst>
          </p:cNvPr>
          <p:cNvSpPr/>
          <p:nvPr/>
        </p:nvSpPr>
        <p:spPr>
          <a:xfrm>
            <a:off x="500961" y="3478232"/>
            <a:ext cx="3739804" cy="11691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400" kern="1200" noProof="1">
                <a:solidFill>
                  <a:prstClr val="black"/>
                </a:solidFill>
                <a:latin typeface="Arial" panose="020B0604020202020204" pitchFamily="34" charset="0"/>
                <a:cs typeface="Arial" panose="020B0604020202020204" pitchFamily="34" charset="0"/>
              </a:rPr>
              <a:t>B. Tảo, nấm, rau, lúa, </a:t>
            </a:r>
          </a:p>
          <a:p>
            <a:pPr algn="ctr" defTabSz="685800">
              <a:lnSpc>
                <a:spcPct val="150000"/>
              </a:lnSpc>
              <a:buClrTx/>
            </a:pPr>
            <a:r>
              <a:rPr lang="en-US" sz="2400" kern="1200" noProof="1">
                <a:solidFill>
                  <a:prstClr val="black"/>
                </a:solidFill>
                <a:latin typeface="Arial" panose="020B0604020202020204" pitchFamily="34" charset="0"/>
                <a:cs typeface="Arial" panose="020B0604020202020204" pitchFamily="34" charset="0"/>
              </a:rPr>
              <a:t>cây xà cừ.</a:t>
            </a:r>
            <a:endParaRPr lang="vi-VN" sz="2400" kern="1200" noProof="1">
              <a:solidFill>
                <a:prstClr val="black"/>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 xmlns:a16="http://schemas.microsoft.com/office/drawing/2014/main" id="{E4D7E9C3-C4EB-ABCE-7F60-B94DD984952D}"/>
              </a:ext>
            </a:extLst>
          </p:cNvPr>
          <p:cNvSpPr/>
          <p:nvPr/>
        </p:nvSpPr>
        <p:spPr>
          <a:xfrm>
            <a:off x="4903238" y="2134378"/>
            <a:ext cx="3739804" cy="11691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400" kern="1200" noProof="1">
                <a:solidFill>
                  <a:prstClr val="black"/>
                </a:solidFill>
                <a:cs typeface="Arial" panose="020B0604020202020204" pitchFamily="34" charset="0"/>
              </a:rPr>
              <a:t>C. Con người, vật nuôi, cây trồng.</a:t>
            </a:r>
            <a:endParaRPr lang="vi-VN" sz="2400" kern="1200" noProof="1">
              <a:solidFill>
                <a:prstClr val="black"/>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 xmlns:a16="http://schemas.microsoft.com/office/drawing/2014/main" id="{911F36FD-3070-4F9C-72A3-71DDF985CF2B}"/>
              </a:ext>
            </a:extLst>
          </p:cNvPr>
          <p:cNvSpPr/>
          <p:nvPr/>
        </p:nvSpPr>
        <p:spPr>
          <a:xfrm>
            <a:off x="4903238" y="3478232"/>
            <a:ext cx="3739804" cy="11691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400" kern="1200" noProof="1">
                <a:solidFill>
                  <a:prstClr val="black"/>
                </a:solidFill>
                <a:latin typeface="Arial" panose="020B0604020202020204" pitchFamily="34" charset="0"/>
                <a:cs typeface="Arial" panose="020B0604020202020204" pitchFamily="34" charset="0"/>
              </a:rPr>
              <a:t>D. Tảo, trùng roi xanh, lúa, cây xà cừ.</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1053" name="Picture 18">
            <a:hlinkClick r:id="rId5" action="ppaction://hlinksldjump"/>
            <a:extLst>
              <a:ext uri="{FF2B5EF4-FFF2-40B4-BE49-F238E27FC236}">
                <a16:creationId xmlns="" xmlns:a16="http://schemas.microsoft.com/office/drawing/2014/main" id="{81E3C240-FEC2-E53F-1699-F9382F9288F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389075" y="4373169"/>
            <a:ext cx="754925" cy="770332"/>
          </a:xfrm>
          <a:prstGeom prst="rect">
            <a:avLst/>
          </a:prstGeom>
        </p:spPr>
      </p:pic>
      <p:sp>
        <p:nvSpPr>
          <p:cNvPr id="6" name="Rectangle: Rounded Corners 5">
            <a:extLst>
              <a:ext uri="{FF2B5EF4-FFF2-40B4-BE49-F238E27FC236}">
                <a16:creationId xmlns="" xmlns:a16="http://schemas.microsoft.com/office/drawing/2014/main" id="{54AFDD44-9D9B-3C33-B082-D67152AC8A92}"/>
              </a:ext>
            </a:extLst>
          </p:cNvPr>
          <p:cNvSpPr/>
          <p:nvPr/>
        </p:nvSpPr>
        <p:spPr>
          <a:xfrm>
            <a:off x="4903238" y="3478232"/>
            <a:ext cx="3739804" cy="1169178"/>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400" kern="1200" noProof="1">
                <a:solidFill>
                  <a:prstClr val="black"/>
                </a:solidFill>
                <a:latin typeface="Arial" panose="020B0604020202020204" pitchFamily="34" charset="0"/>
                <a:cs typeface="Arial" panose="020B0604020202020204" pitchFamily="34" charset="0"/>
              </a:rPr>
              <a:t>D. Tảo, trùng roi xanh, lúa, cây xà cừ.</a:t>
            </a:r>
            <a:endParaRPr lang="vi-VN" sz="2400" kern="1200" noProof="1">
              <a:solidFill>
                <a:prstClr val="black"/>
              </a:solidFill>
              <a:cs typeface="Arial" panose="020B0604020202020204" pitchFamily="34" charset="0"/>
            </a:endParaRPr>
          </a:p>
        </p:txBody>
      </p:sp>
    </p:spTree>
    <p:extLst>
      <p:ext uri="{BB962C8B-B14F-4D97-AF65-F5344CB8AC3E}">
        <p14:creationId xmlns:p14="http://schemas.microsoft.com/office/powerpoint/2010/main" val="2276914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50"/>
                                        </p:tgtEl>
                                        <p:attrNameLst>
                                          <p:attrName>style.visibility</p:attrName>
                                        </p:attrNameLst>
                                      </p:cBhvr>
                                      <p:to>
                                        <p:strVal val="visible"/>
                                      </p:to>
                                    </p:set>
                                    <p:animEffect transition="in" filter="barn(inVertical)">
                                      <p:cBhvr>
                                        <p:cTn id="12" dur="500"/>
                                        <p:tgtEl>
                                          <p:spTgt spid="105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 grpId="0" animBg="1"/>
      <p:bldP spid="1051" grpId="0" animBg="1"/>
      <p:bldP spid="2" grpId="0" animBg="1"/>
      <p:bldP spid="4" grpId="0" animBg="1"/>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7DC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b="46220"/>
          <a:stretch/>
        </p:blipFill>
        <p:spPr>
          <a:xfrm>
            <a:off x="0" y="3023873"/>
            <a:ext cx="9144000" cy="2119628"/>
          </a:xfrm>
          <a:prstGeom prst="rect">
            <a:avLst/>
          </a:prstGeom>
        </p:spPr>
      </p:pic>
      <p:sp>
        <p:nvSpPr>
          <p:cNvPr id="1051" name="Rectangle: Rounded Corners 1050">
            <a:extLst>
              <a:ext uri="{FF2B5EF4-FFF2-40B4-BE49-F238E27FC236}">
                <a16:creationId xmlns="" xmlns:a16="http://schemas.microsoft.com/office/drawing/2014/main" id="{DE6E00C5-F557-EFA5-65E2-47EA80DE9FAA}"/>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400" b="1" i="1" kern="1200" noProof="1">
                <a:solidFill>
                  <a:prstClr val="black"/>
                </a:solidFill>
                <a:latin typeface="Arial" panose="020B0604020202020204" pitchFamily="34" charset="0"/>
                <a:cs typeface="Arial" panose="020B0604020202020204" pitchFamily="34" charset="0"/>
              </a:rPr>
              <a:t>Câu hỏi</a:t>
            </a:r>
            <a:r>
              <a:rPr lang="en-US" sz="2400" b="1" i="1" kern="1200" noProof="1">
                <a:solidFill>
                  <a:prstClr val="black"/>
                </a:solidFill>
                <a:latin typeface="Arial" panose="020B0604020202020204" pitchFamily="34" charset="0"/>
                <a:cs typeface="Arial" panose="020B0604020202020204" pitchFamily="34" charset="0"/>
              </a:rPr>
              <a:t> 2: </a:t>
            </a:r>
            <a:r>
              <a:rPr lang="vi-VN" sz="2400" kern="1200" noProof="1">
                <a:solidFill>
                  <a:prstClr val="black"/>
                </a:solidFill>
                <a:cs typeface="Arial" panose="020B0604020202020204" pitchFamily="34" charset="0"/>
              </a:rPr>
              <a:t>Quá trình chuyển hóa năng lượng trong sinh giới gồm các giai đoạn nào?</a:t>
            </a:r>
            <a:endParaRPr lang="vi-VN" sz="2400" kern="1200" noProof="1">
              <a:solidFill>
                <a:prstClr val="black"/>
              </a:solidFill>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 xmlns:a16="http://schemas.microsoft.com/office/drawing/2014/main" id="{6480F0D4-7C34-E54B-3F34-BB4FE7FA26DB}"/>
              </a:ext>
            </a:extLst>
          </p:cNvPr>
          <p:cNvSpPr/>
          <p:nvPr/>
        </p:nvSpPr>
        <p:spPr>
          <a:xfrm>
            <a:off x="500961" y="2134378"/>
            <a:ext cx="3739804" cy="11691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400" kern="1200" noProof="1">
                <a:solidFill>
                  <a:prstClr val="black"/>
                </a:solidFill>
                <a:cs typeface="Arial" panose="020B0604020202020204" pitchFamily="34" charset="0"/>
              </a:rPr>
              <a:t>A. Tổng hợp, quang hợp và huy động năng lượng.</a:t>
            </a:r>
            <a:endParaRPr lang="vi-VN" sz="2400" kern="1200" noProof="1">
              <a:solidFill>
                <a:prstClr val="black"/>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 xmlns:a16="http://schemas.microsoft.com/office/drawing/2014/main" id="{62714D19-8AF0-7CD3-CD2C-D82F9DAADD08}"/>
              </a:ext>
            </a:extLst>
          </p:cNvPr>
          <p:cNvSpPr/>
          <p:nvPr/>
        </p:nvSpPr>
        <p:spPr>
          <a:xfrm>
            <a:off x="500961" y="3478232"/>
            <a:ext cx="3739804" cy="11691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400" kern="1200" noProof="1">
                <a:solidFill>
                  <a:prstClr val="black"/>
                </a:solidFill>
                <a:cs typeface="Arial" panose="020B0604020202020204" pitchFamily="34" charset="0"/>
              </a:rPr>
              <a:t>B. Phóng xạ, tổng hợp và huy động năng lượng.</a:t>
            </a:r>
            <a:endParaRPr lang="vi-VN" sz="2400" kern="1200" noProof="1">
              <a:solidFill>
                <a:prstClr val="black"/>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 xmlns:a16="http://schemas.microsoft.com/office/drawing/2014/main" id="{CAEF5D84-BE33-4D5F-22E7-8890519E1A3B}"/>
              </a:ext>
            </a:extLst>
          </p:cNvPr>
          <p:cNvSpPr/>
          <p:nvPr/>
        </p:nvSpPr>
        <p:spPr>
          <a:xfrm>
            <a:off x="4903238" y="2134378"/>
            <a:ext cx="3739804" cy="11691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400" kern="1200" noProof="1">
                <a:solidFill>
                  <a:prstClr val="black"/>
                </a:solidFill>
                <a:cs typeface="Arial" panose="020B0604020202020204" pitchFamily="34" charset="0"/>
              </a:rPr>
              <a:t>C. Tổng hợp, phân giải và huy động năng lượng.</a:t>
            </a:r>
            <a:endParaRPr lang="vi-VN" sz="2400" kern="1200" noProof="1">
              <a:solidFill>
                <a:prstClr val="black"/>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 xmlns:a16="http://schemas.microsoft.com/office/drawing/2014/main" id="{E463F993-E4BF-9F54-52B8-30518E9D27FF}"/>
              </a:ext>
            </a:extLst>
          </p:cNvPr>
          <p:cNvSpPr/>
          <p:nvPr/>
        </p:nvSpPr>
        <p:spPr>
          <a:xfrm>
            <a:off x="4903238" y="3478232"/>
            <a:ext cx="3739804" cy="11691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400" kern="1200" noProof="1">
                <a:solidFill>
                  <a:prstClr val="black"/>
                </a:solidFill>
                <a:cs typeface="Arial" panose="020B0604020202020204" pitchFamily="34" charset="0"/>
              </a:rPr>
              <a:t>D. Phân giải, quang hợp và huy động năng lượng.</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8" name="Picture 18">
            <a:hlinkClick r:id="rId5" action="ppaction://hlinksldjump"/>
            <a:extLst>
              <a:ext uri="{FF2B5EF4-FFF2-40B4-BE49-F238E27FC236}">
                <a16:creationId xmlns="" xmlns:a16="http://schemas.microsoft.com/office/drawing/2014/main" id="{5A9D00D5-BF03-875B-A615-5467B3A68F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389075" y="4373169"/>
            <a:ext cx="754925" cy="770332"/>
          </a:xfrm>
          <a:prstGeom prst="rect">
            <a:avLst/>
          </a:prstGeom>
        </p:spPr>
      </p:pic>
      <p:sp>
        <p:nvSpPr>
          <p:cNvPr id="9" name="Rectangle: Rounded Corners 8">
            <a:extLst>
              <a:ext uri="{FF2B5EF4-FFF2-40B4-BE49-F238E27FC236}">
                <a16:creationId xmlns="" xmlns:a16="http://schemas.microsoft.com/office/drawing/2014/main" id="{4D693667-DA62-C989-4237-E64EDCFC2D5E}"/>
              </a:ext>
            </a:extLst>
          </p:cNvPr>
          <p:cNvSpPr/>
          <p:nvPr/>
        </p:nvSpPr>
        <p:spPr>
          <a:xfrm>
            <a:off x="500961" y="3478232"/>
            <a:ext cx="3739804" cy="1169178"/>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400" kern="1200" noProof="1">
                <a:solidFill>
                  <a:prstClr val="black"/>
                </a:solidFill>
                <a:cs typeface="Arial" panose="020B0604020202020204" pitchFamily="34" charset="0"/>
              </a:rPr>
              <a:t>B. Phóng xạ, tổng hợp và huy động năng lượng.</a:t>
            </a:r>
          </a:p>
        </p:txBody>
      </p:sp>
    </p:spTree>
    <p:extLst>
      <p:ext uri="{BB962C8B-B14F-4D97-AF65-F5344CB8AC3E}">
        <p14:creationId xmlns:p14="http://schemas.microsoft.com/office/powerpoint/2010/main" val="1846114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 grpId="0" animBg="1"/>
      <p:bldP spid="2" grpId="0" animBg="1"/>
      <p:bldP spid="4" grpId="0" animBg="1"/>
      <p:bldP spid="5" grpId="0" animBg="1"/>
      <p:bldP spid="6"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7DC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b="46220"/>
          <a:stretch/>
        </p:blipFill>
        <p:spPr>
          <a:xfrm>
            <a:off x="0" y="3023873"/>
            <a:ext cx="9144000" cy="2119628"/>
          </a:xfrm>
          <a:prstGeom prst="rect">
            <a:avLst/>
          </a:prstGeom>
        </p:spPr>
      </p:pic>
      <p:sp>
        <p:nvSpPr>
          <p:cNvPr id="1051" name="Rectangle: Rounded Corners 1050">
            <a:extLst>
              <a:ext uri="{FF2B5EF4-FFF2-40B4-BE49-F238E27FC236}">
                <a16:creationId xmlns="" xmlns:a16="http://schemas.microsoft.com/office/drawing/2014/main" id="{DE6E00C5-F557-EFA5-65E2-47EA80DE9FAA}"/>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400" b="1" i="1" kern="1200" noProof="1">
                <a:solidFill>
                  <a:prstClr val="black"/>
                </a:solidFill>
                <a:latin typeface="Arial" panose="020B0604020202020204" pitchFamily="34" charset="0"/>
                <a:cs typeface="Arial" panose="020B0604020202020204" pitchFamily="34" charset="0"/>
              </a:rPr>
              <a:t>Câu hỏi</a:t>
            </a:r>
            <a:r>
              <a:rPr lang="en-US" sz="2400" b="1" i="1" kern="1200" noProof="1">
                <a:solidFill>
                  <a:prstClr val="black"/>
                </a:solidFill>
                <a:latin typeface="Arial" panose="020B0604020202020204" pitchFamily="34" charset="0"/>
                <a:cs typeface="Arial" panose="020B0604020202020204" pitchFamily="34" charset="0"/>
              </a:rPr>
              <a:t> 3: </a:t>
            </a:r>
            <a:r>
              <a:rPr lang="vi-VN" sz="2400" kern="1200" noProof="1">
                <a:solidFill>
                  <a:prstClr val="black"/>
                </a:solidFill>
                <a:latin typeface="Arial" panose="020B0604020202020204" pitchFamily="34" charset="0"/>
                <a:cs typeface="Arial" panose="020B0604020202020204" pitchFamily="34" charset="0"/>
              </a:rPr>
              <a:t>Nguồn năng lượng khởi đầu trong sinh giới là</a:t>
            </a:r>
            <a:r>
              <a:rPr lang="en-US" sz="2400" kern="1200" noProof="1">
                <a:solidFill>
                  <a:prstClr val="black"/>
                </a:solidFill>
                <a:latin typeface="Arial" panose="020B0604020202020204" pitchFamily="34" charset="0"/>
                <a:cs typeface="Arial" panose="020B0604020202020204" pitchFamily="34" charset="0"/>
              </a:rPr>
              <a:t> năng lượng nào</a:t>
            </a:r>
            <a:r>
              <a:rPr lang="vi-VN" sz="2400" kern="1200" noProof="1">
                <a:solidFill>
                  <a:prstClr val="black"/>
                </a:solidFill>
                <a:latin typeface="Arial" panose="020B0604020202020204" pitchFamily="34" charset="0"/>
                <a:cs typeface="Arial" panose="020B0604020202020204" pitchFamily="34" charset="0"/>
              </a:rPr>
              <a:t>?</a:t>
            </a:r>
          </a:p>
        </p:txBody>
      </p:sp>
      <p:sp>
        <p:nvSpPr>
          <p:cNvPr id="2" name="Rectangle: Rounded Corners 1">
            <a:extLst>
              <a:ext uri="{FF2B5EF4-FFF2-40B4-BE49-F238E27FC236}">
                <a16:creationId xmlns="" xmlns:a16="http://schemas.microsoft.com/office/drawing/2014/main" id="{3EC14420-B91A-E532-029E-2599CE0FD162}"/>
              </a:ext>
            </a:extLst>
          </p:cNvPr>
          <p:cNvSpPr/>
          <p:nvPr/>
        </p:nvSpPr>
        <p:spPr>
          <a:xfrm>
            <a:off x="500961" y="2134378"/>
            <a:ext cx="3739804" cy="11691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noProof="1">
                <a:solidFill>
                  <a:prstClr val="black"/>
                </a:solidFill>
                <a:latin typeface="Arial" panose="020B0604020202020204" pitchFamily="34" charset="0"/>
                <a:cs typeface="Arial" panose="020B0604020202020204" pitchFamily="34" charset="0"/>
              </a:rPr>
              <a:t>A. ATP</a:t>
            </a:r>
            <a:endParaRPr lang="vi-VN" sz="2400" kern="1200" noProof="1">
              <a:solidFill>
                <a:prstClr val="black"/>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 xmlns:a16="http://schemas.microsoft.com/office/drawing/2014/main" id="{A22E4C48-7F59-BBF6-C304-0169592EC454}"/>
              </a:ext>
            </a:extLst>
          </p:cNvPr>
          <p:cNvSpPr/>
          <p:nvPr/>
        </p:nvSpPr>
        <p:spPr>
          <a:xfrm>
            <a:off x="500961" y="3478232"/>
            <a:ext cx="3739804" cy="11691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noProof="1">
                <a:solidFill>
                  <a:prstClr val="black"/>
                </a:solidFill>
                <a:latin typeface="Arial" panose="020B0604020202020204" pitchFamily="34" charset="0"/>
                <a:cs typeface="Arial" panose="020B0604020202020204" pitchFamily="34" charset="0"/>
              </a:rPr>
              <a:t>B. Nhiệt năng</a:t>
            </a:r>
            <a:endParaRPr lang="vi-VN" sz="2400" kern="1200" noProof="1">
              <a:solidFill>
                <a:prstClr val="black"/>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 xmlns:a16="http://schemas.microsoft.com/office/drawing/2014/main" id="{75DDEA46-12C0-A971-9029-C6E12A97DC56}"/>
              </a:ext>
            </a:extLst>
          </p:cNvPr>
          <p:cNvSpPr/>
          <p:nvPr/>
        </p:nvSpPr>
        <p:spPr>
          <a:xfrm>
            <a:off x="4903238" y="2134378"/>
            <a:ext cx="3739804" cy="11691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noProof="1">
                <a:solidFill>
                  <a:prstClr val="black"/>
                </a:solidFill>
                <a:latin typeface="Arial" panose="020B0604020202020204" pitchFamily="34" charset="0"/>
                <a:cs typeface="Arial" panose="020B0604020202020204" pitchFamily="34" charset="0"/>
              </a:rPr>
              <a:t>C. Động năng</a:t>
            </a:r>
            <a:endParaRPr lang="vi-VN" sz="2400" kern="1200" noProof="1">
              <a:solidFill>
                <a:prstClr val="black"/>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 xmlns:a16="http://schemas.microsoft.com/office/drawing/2014/main" id="{A5A6A186-6538-A0FE-8538-186599A36695}"/>
              </a:ext>
            </a:extLst>
          </p:cNvPr>
          <p:cNvSpPr/>
          <p:nvPr/>
        </p:nvSpPr>
        <p:spPr>
          <a:xfrm>
            <a:off x="4903238" y="3478232"/>
            <a:ext cx="3739804" cy="11691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noProof="1">
                <a:solidFill>
                  <a:prstClr val="black"/>
                </a:solidFill>
                <a:latin typeface="Arial" panose="020B0604020202020204" pitchFamily="34" charset="0"/>
                <a:cs typeface="Arial" panose="020B0604020202020204" pitchFamily="34" charset="0"/>
              </a:rPr>
              <a:t>D. Quang năng</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8" name="Picture 18">
            <a:hlinkClick r:id="rId5" action="ppaction://hlinksldjump"/>
            <a:extLst>
              <a:ext uri="{FF2B5EF4-FFF2-40B4-BE49-F238E27FC236}">
                <a16:creationId xmlns="" xmlns:a16="http://schemas.microsoft.com/office/drawing/2014/main" id="{369A8318-6F21-5B72-F1E9-F7127EDFC2D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389075" y="4373169"/>
            <a:ext cx="754925" cy="770332"/>
          </a:xfrm>
          <a:prstGeom prst="rect">
            <a:avLst/>
          </a:prstGeom>
        </p:spPr>
      </p:pic>
      <p:sp>
        <p:nvSpPr>
          <p:cNvPr id="9" name="Rectangle: Rounded Corners 8">
            <a:extLst>
              <a:ext uri="{FF2B5EF4-FFF2-40B4-BE49-F238E27FC236}">
                <a16:creationId xmlns="" xmlns:a16="http://schemas.microsoft.com/office/drawing/2014/main" id="{1CF56778-AC1E-F707-E802-7B3E8E273087}"/>
              </a:ext>
            </a:extLst>
          </p:cNvPr>
          <p:cNvSpPr/>
          <p:nvPr/>
        </p:nvSpPr>
        <p:spPr>
          <a:xfrm>
            <a:off x="500961" y="2134378"/>
            <a:ext cx="3739804" cy="1169178"/>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noProof="1">
                <a:solidFill>
                  <a:prstClr val="black"/>
                </a:solidFill>
                <a:latin typeface="Arial" panose="020B0604020202020204" pitchFamily="34" charset="0"/>
                <a:cs typeface="Arial" panose="020B0604020202020204" pitchFamily="34" charset="0"/>
              </a:rPr>
              <a:t>A. ATP</a:t>
            </a:r>
            <a:endParaRPr lang="vi-VN" sz="2400" kern="1200" noProof="1">
              <a:solidFill>
                <a:prstClr val="black"/>
              </a:solidFill>
              <a:cs typeface="Arial" panose="020B0604020202020204" pitchFamily="34" charset="0"/>
            </a:endParaRPr>
          </a:p>
        </p:txBody>
      </p:sp>
    </p:spTree>
    <p:extLst>
      <p:ext uri="{BB962C8B-B14F-4D97-AF65-F5344CB8AC3E}">
        <p14:creationId xmlns:p14="http://schemas.microsoft.com/office/powerpoint/2010/main" val="219071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 grpId="0" animBg="1"/>
      <p:bldP spid="2" grpId="0" animBg="1"/>
      <p:bldP spid="4" grpId="0" animBg="1"/>
      <p:bldP spid="5" grpId="0" animBg="1"/>
      <p:bldP spid="6"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7DC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b="46220"/>
          <a:stretch/>
        </p:blipFill>
        <p:spPr>
          <a:xfrm>
            <a:off x="0" y="3023873"/>
            <a:ext cx="9144000" cy="2119628"/>
          </a:xfrm>
          <a:prstGeom prst="rect">
            <a:avLst/>
          </a:prstGeom>
        </p:spPr>
      </p:pic>
      <p:sp>
        <p:nvSpPr>
          <p:cNvPr id="1051" name="Rectangle: Rounded Corners 1050">
            <a:extLst>
              <a:ext uri="{FF2B5EF4-FFF2-40B4-BE49-F238E27FC236}">
                <a16:creationId xmlns="" xmlns:a16="http://schemas.microsoft.com/office/drawing/2014/main" id="{DE6E00C5-F557-EFA5-65E2-47EA80DE9FAA}"/>
              </a:ext>
            </a:extLst>
          </p:cNvPr>
          <p:cNvSpPr/>
          <p:nvPr/>
        </p:nvSpPr>
        <p:spPr>
          <a:xfrm>
            <a:off x="395260" y="337613"/>
            <a:ext cx="8353479"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400" b="1" i="1" kern="1200" noProof="1">
                <a:solidFill>
                  <a:prstClr val="black"/>
                </a:solidFill>
                <a:latin typeface="Arial" panose="020B0604020202020204" pitchFamily="34" charset="0"/>
                <a:cs typeface="Arial" panose="020B0604020202020204" pitchFamily="34" charset="0"/>
              </a:rPr>
              <a:t>Câu hỏi</a:t>
            </a:r>
            <a:r>
              <a:rPr lang="en-US" sz="2400" b="1" i="1" kern="1200" noProof="1">
                <a:solidFill>
                  <a:prstClr val="black"/>
                </a:solidFill>
                <a:latin typeface="Arial" panose="020B0604020202020204" pitchFamily="34" charset="0"/>
                <a:cs typeface="Arial" panose="020B0604020202020204" pitchFamily="34" charset="0"/>
              </a:rPr>
              <a:t> 4: </a:t>
            </a:r>
            <a:r>
              <a:rPr lang="vi-VN" sz="2400" kern="1200" noProof="1">
                <a:solidFill>
                  <a:prstClr val="black"/>
                </a:solidFill>
                <a:latin typeface="Arial" panose="020B0604020202020204" pitchFamily="34" charset="0"/>
                <a:cs typeface="Arial" panose="020B0604020202020204" pitchFamily="34" charset="0"/>
              </a:rPr>
              <a:t>Sự biến đổi các chất có kích thước phân tử lớn thành các chất có kích thước phân tử nhỏ trong quá trình tiêu hóa thức ăn ở cơ thể người được gọi là quá trình</a:t>
            </a:r>
            <a:r>
              <a:rPr lang="en-US" sz="2400" kern="1200" noProof="1">
                <a:solidFill>
                  <a:prstClr val="black"/>
                </a:solidFill>
                <a:latin typeface="Arial" panose="020B0604020202020204" pitchFamily="34" charset="0"/>
                <a:cs typeface="Arial" panose="020B0604020202020204" pitchFamily="34" charset="0"/>
              </a:rPr>
              <a:t>:</a:t>
            </a:r>
            <a:endParaRPr lang="vi-VN" sz="2400" kern="1200" noProof="1">
              <a:solidFill>
                <a:prstClr val="black"/>
              </a:solidFill>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 xmlns:a16="http://schemas.microsoft.com/office/drawing/2014/main" id="{59DFD3F4-04A5-E428-3C87-E4E960A66FD5}"/>
              </a:ext>
            </a:extLst>
          </p:cNvPr>
          <p:cNvSpPr/>
          <p:nvPr/>
        </p:nvSpPr>
        <p:spPr>
          <a:xfrm>
            <a:off x="500961" y="2134378"/>
            <a:ext cx="3739804" cy="11691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noProof="1">
                <a:solidFill>
                  <a:prstClr val="black"/>
                </a:solidFill>
                <a:latin typeface="Arial" panose="020B0604020202020204" pitchFamily="34" charset="0"/>
                <a:cs typeface="Arial" panose="020B0604020202020204" pitchFamily="34" charset="0"/>
              </a:rPr>
              <a:t>A. phân giải.</a:t>
            </a:r>
            <a:endParaRPr lang="vi-VN" sz="2400" kern="1200" noProof="1">
              <a:solidFill>
                <a:prstClr val="black"/>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 xmlns:a16="http://schemas.microsoft.com/office/drawing/2014/main" id="{320D6B1A-984A-3B71-B0BC-1650622CE72A}"/>
              </a:ext>
            </a:extLst>
          </p:cNvPr>
          <p:cNvSpPr/>
          <p:nvPr/>
        </p:nvSpPr>
        <p:spPr>
          <a:xfrm>
            <a:off x="500961" y="3478232"/>
            <a:ext cx="3739804" cy="11691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noProof="1">
                <a:solidFill>
                  <a:prstClr val="black"/>
                </a:solidFill>
                <a:latin typeface="Arial" panose="020B0604020202020204" pitchFamily="34" charset="0"/>
                <a:cs typeface="Arial" panose="020B0604020202020204" pitchFamily="34" charset="0"/>
              </a:rPr>
              <a:t>B. tổng hợp.</a:t>
            </a:r>
            <a:endParaRPr lang="vi-VN" sz="2400" kern="1200" noProof="1">
              <a:solidFill>
                <a:prstClr val="black"/>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 xmlns:a16="http://schemas.microsoft.com/office/drawing/2014/main" id="{26DD25B2-EFE2-84B4-C94B-ADBB4007C125}"/>
              </a:ext>
            </a:extLst>
          </p:cNvPr>
          <p:cNvSpPr/>
          <p:nvPr/>
        </p:nvSpPr>
        <p:spPr>
          <a:xfrm>
            <a:off x="4903238" y="2134378"/>
            <a:ext cx="3739804" cy="11691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noProof="1">
                <a:solidFill>
                  <a:prstClr val="black"/>
                </a:solidFill>
                <a:latin typeface="Arial" panose="020B0604020202020204" pitchFamily="34" charset="0"/>
                <a:cs typeface="Arial" panose="020B0604020202020204" pitchFamily="34" charset="0"/>
              </a:rPr>
              <a:t>C. đào thải.</a:t>
            </a:r>
            <a:endParaRPr lang="vi-VN" sz="2400" kern="1200" noProof="1">
              <a:solidFill>
                <a:prstClr val="black"/>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 xmlns:a16="http://schemas.microsoft.com/office/drawing/2014/main" id="{500D11F4-58B6-7F45-FFA3-A1E769FDAD33}"/>
              </a:ext>
            </a:extLst>
          </p:cNvPr>
          <p:cNvSpPr/>
          <p:nvPr/>
        </p:nvSpPr>
        <p:spPr>
          <a:xfrm>
            <a:off x="4903238" y="3478232"/>
            <a:ext cx="3739804" cy="11691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400" kern="1200" noProof="1">
                <a:solidFill>
                  <a:prstClr val="black"/>
                </a:solidFill>
                <a:cs typeface="Arial" panose="020B0604020202020204" pitchFamily="34" charset="0"/>
              </a:rPr>
              <a:t>D. chuyển hóa năng lượng.</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8" name="Picture 18">
            <a:hlinkClick r:id="rId5" action="ppaction://hlinksldjump"/>
            <a:extLst>
              <a:ext uri="{FF2B5EF4-FFF2-40B4-BE49-F238E27FC236}">
                <a16:creationId xmlns="" xmlns:a16="http://schemas.microsoft.com/office/drawing/2014/main" id="{8C62A61C-02F5-618C-5C50-1F833B5C030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389075" y="4373169"/>
            <a:ext cx="754925" cy="770332"/>
          </a:xfrm>
          <a:prstGeom prst="rect">
            <a:avLst/>
          </a:prstGeom>
        </p:spPr>
      </p:pic>
      <p:sp>
        <p:nvSpPr>
          <p:cNvPr id="9" name="Rectangle: Rounded Corners 8">
            <a:extLst>
              <a:ext uri="{FF2B5EF4-FFF2-40B4-BE49-F238E27FC236}">
                <a16:creationId xmlns="" xmlns:a16="http://schemas.microsoft.com/office/drawing/2014/main" id="{5F98851C-52A0-174E-B83D-E026CCD5A5AF}"/>
              </a:ext>
            </a:extLst>
          </p:cNvPr>
          <p:cNvSpPr/>
          <p:nvPr/>
        </p:nvSpPr>
        <p:spPr>
          <a:xfrm>
            <a:off x="500961" y="2134378"/>
            <a:ext cx="3739804" cy="1169178"/>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noProof="1">
                <a:solidFill>
                  <a:prstClr val="black"/>
                </a:solidFill>
                <a:latin typeface="Arial" panose="020B0604020202020204" pitchFamily="34" charset="0"/>
                <a:cs typeface="Arial" panose="020B0604020202020204" pitchFamily="34" charset="0"/>
              </a:rPr>
              <a:t>A. phân giải.</a:t>
            </a:r>
            <a:endParaRPr lang="vi-VN" sz="2400" kern="1200" noProof="1">
              <a:solidFill>
                <a:prstClr val="black"/>
              </a:solidFill>
              <a:cs typeface="Arial" panose="020B0604020202020204" pitchFamily="34" charset="0"/>
            </a:endParaRPr>
          </a:p>
        </p:txBody>
      </p:sp>
    </p:spTree>
    <p:extLst>
      <p:ext uri="{BB962C8B-B14F-4D97-AF65-F5344CB8AC3E}">
        <p14:creationId xmlns:p14="http://schemas.microsoft.com/office/powerpoint/2010/main" val="743369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 grpId="0" animBg="1"/>
      <p:bldP spid="2" grpId="0" animBg="1"/>
      <p:bldP spid="4" grpId="0" animBg="1"/>
      <p:bldP spid="5" grpId="0" animBg="1"/>
      <p:bldP spid="6"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grpSp>
        <p:nvGrpSpPr>
          <p:cNvPr id="4" name="Group 3">
            <a:extLst>
              <a:ext uri="{FF2B5EF4-FFF2-40B4-BE49-F238E27FC236}">
                <a16:creationId xmlns="" xmlns:a16="http://schemas.microsoft.com/office/drawing/2014/main" id="{C59B2047-104C-11C4-513D-71AAFA23B30C}"/>
              </a:ext>
            </a:extLst>
          </p:cNvPr>
          <p:cNvGrpSpPr/>
          <p:nvPr/>
        </p:nvGrpSpPr>
        <p:grpSpPr>
          <a:xfrm>
            <a:off x="-288334" y="744096"/>
            <a:ext cx="9720667" cy="1575358"/>
            <a:chOff x="-179549" y="335218"/>
            <a:chExt cx="9720667" cy="1575358"/>
          </a:xfrm>
        </p:grpSpPr>
        <p:sp>
          <p:nvSpPr>
            <p:cNvPr id="322" name="Google Shape;322;p18"/>
            <p:cNvSpPr/>
            <p:nvPr/>
          </p:nvSpPr>
          <p:spPr>
            <a:xfrm>
              <a:off x="301083" y="335218"/>
              <a:ext cx="8541834" cy="1575358"/>
            </a:xfrm>
            <a:prstGeom prst="roundRect">
              <a:avLst>
                <a:gd name="adj" fmla="val 16667"/>
              </a:avLst>
            </a:prstGeom>
            <a:solidFill>
              <a:schemeClr val="accent5"/>
            </a:solidFill>
            <a:ln w="28575"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109725" anchor="ctr" anchorCtr="0">
              <a:noAutofit/>
            </a:bodyPr>
            <a:lstStyle/>
            <a:p>
              <a:pPr marL="0" lvl="0" indent="0" algn="ctr" rtl="0">
                <a:lnSpc>
                  <a:spcPct val="150000"/>
                </a:lnSpc>
                <a:spcBef>
                  <a:spcPts val="0"/>
                </a:spcBef>
                <a:spcAft>
                  <a:spcPts val="0"/>
                </a:spcAft>
                <a:buNone/>
              </a:pPr>
              <a:r>
                <a:rPr lang="vi-VN" sz="3200" b="1">
                  <a:latin typeface="+mn-lt"/>
                  <a:ea typeface="Times New Roman" panose="02020603050405020304" pitchFamily="18" charset="0"/>
                </a:rPr>
                <a:t>CHỦ ĐỀ 1. TRAO ĐỔI CHẤT VÀ </a:t>
              </a:r>
              <a:endParaRPr lang="en-US" sz="3200" b="1">
                <a:latin typeface="+mn-lt"/>
                <a:ea typeface="Times New Roman" panose="02020603050405020304" pitchFamily="18" charset="0"/>
              </a:endParaRPr>
            </a:p>
            <a:p>
              <a:pPr marL="0" lvl="0" indent="0" algn="ctr" rtl="0">
                <a:lnSpc>
                  <a:spcPct val="150000"/>
                </a:lnSpc>
                <a:spcBef>
                  <a:spcPts val="0"/>
                </a:spcBef>
                <a:spcAft>
                  <a:spcPts val="0"/>
                </a:spcAft>
                <a:buNone/>
              </a:pPr>
              <a:r>
                <a:rPr lang="vi-VN" sz="3200" b="1">
                  <a:latin typeface="+mn-lt"/>
                  <a:ea typeface="Times New Roman" panose="02020603050405020304" pitchFamily="18" charset="0"/>
                </a:rPr>
                <a:t>CHUYỂN HÓA NĂNG LƯỢNG Ở SINH VẬT</a:t>
              </a:r>
              <a:endParaRPr lang="vi-VN" sz="3200" b="1">
                <a:solidFill>
                  <a:schemeClr val="accent6"/>
                </a:solidFill>
                <a:latin typeface="+mn-lt"/>
                <a:ea typeface="Short Stack"/>
                <a:cs typeface="Short Stack"/>
                <a:sym typeface="Short Stack"/>
              </a:endParaRPr>
            </a:p>
          </p:txBody>
        </p:sp>
        <p:grpSp>
          <p:nvGrpSpPr>
            <p:cNvPr id="7" name="Google Shape;371;p19">
              <a:extLst>
                <a:ext uri="{FF2B5EF4-FFF2-40B4-BE49-F238E27FC236}">
                  <a16:creationId xmlns="" xmlns:a16="http://schemas.microsoft.com/office/drawing/2014/main" id="{DA220018-AF26-0890-568A-8B0AF2C1212A}"/>
                </a:ext>
              </a:extLst>
            </p:cNvPr>
            <p:cNvGrpSpPr/>
            <p:nvPr/>
          </p:nvGrpSpPr>
          <p:grpSpPr>
            <a:xfrm>
              <a:off x="-179549" y="570777"/>
              <a:ext cx="1396403" cy="475502"/>
              <a:chOff x="5253788" y="3067763"/>
              <a:chExt cx="147275" cy="50150"/>
            </a:xfrm>
          </p:grpSpPr>
          <p:sp>
            <p:nvSpPr>
              <p:cNvPr id="8" name="Google Shape;372;p19">
                <a:extLst>
                  <a:ext uri="{FF2B5EF4-FFF2-40B4-BE49-F238E27FC236}">
                    <a16:creationId xmlns="" xmlns:a16="http://schemas.microsoft.com/office/drawing/2014/main" id="{AAA935DA-4C36-D442-3FE6-36913A4747D5}"/>
                  </a:ext>
                </a:extLst>
              </p:cNvPr>
              <p:cNvSpPr/>
              <p:nvPr/>
            </p:nvSpPr>
            <p:spPr>
              <a:xfrm rot="-5400000">
                <a:off x="5302350" y="3019200"/>
                <a:ext cx="50150" cy="147275"/>
              </a:xfrm>
              <a:custGeom>
                <a:avLst/>
                <a:gdLst/>
                <a:ahLst/>
                <a:cxnLst/>
                <a:rect l="l" t="t" r="r" b="b"/>
                <a:pathLst>
                  <a:path w="2006" h="5891" extrusionOk="0">
                    <a:moveTo>
                      <a:pt x="42" y="3503"/>
                    </a:moveTo>
                    <a:cubicBezTo>
                      <a:pt x="75" y="4834"/>
                      <a:pt x="882" y="5350"/>
                      <a:pt x="990" y="5408"/>
                    </a:cubicBezTo>
                    <a:lnTo>
                      <a:pt x="965" y="5891"/>
                    </a:lnTo>
                    <a:lnTo>
                      <a:pt x="1040" y="5891"/>
                    </a:lnTo>
                    <a:lnTo>
                      <a:pt x="1015" y="5408"/>
                    </a:lnTo>
                    <a:cubicBezTo>
                      <a:pt x="1115" y="5350"/>
                      <a:pt x="1930" y="4834"/>
                      <a:pt x="1964" y="3503"/>
                    </a:cubicBezTo>
                    <a:cubicBezTo>
                      <a:pt x="2005" y="2072"/>
                      <a:pt x="999" y="1"/>
                      <a:pt x="999" y="1"/>
                    </a:cubicBezTo>
                    <a:cubicBezTo>
                      <a:pt x="999" y="1"/>
                      <a:pt x="0" y="2072"/>
                      <a:pt x="42" y="3503"/>
                    </a:cubicBezTo>
                    <a:close/>
                  </a:path>
                </a:pathLst>
              </a:custGeom>
              <a:solidFill>
                <a:schemeClr val="accent2"/>
              </a:solidFill>
              <a:ln w="76200" cap="rnd"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73;p19">
                <a:extLst>
                  <a:ext uri="{FF2B5EF4-FFF2-40B4-BE49-F238E27FC236}">
                    <a16:creationId xmlns="" xmlns:a16="http://schemas.microsoft.com/office/drawing/2014/main" id="{FE4F86D1-80E2-ED0F-C6C0-E86CB15A3F7E}"/>
                  </a:ext>
                </a:extLst>
              </p:cNvPr>
              <p:cNvSpPr/>
              <p:nvPr/>
            </p:nvSpPr>
            <p:spPr>
              <a:xfrm rot="-5400000">
                <a:off x="5302350" y="3019200"/>
                <a:ext cx="50150" cy="147275"/>
              </a:xfrm>
              <a:custGeom>
                <a:avLst/>
                <a:gdLst/>
                <a:ahLst/>
                <a:cxnLst/>
                <a:rect l="l" t="t" r="r" b="b"/>
                <a:pathLst>
                  <a:path w="2006" h="5891" extrusionOk="0">
                    <a:moveTo>
                      <a:pt x="999" y="1"/>
                    </a:moveTo>
                    <a:cubicBezTo>
                      <a:pt x="999" y="1"/>
                      <a:pt x="0" y="2072"/>
                      <a:pt x="42" y="3503"/>
                    </a:cubicBezTo>
                    <a:cubicBezTo>
                      <a:pt x="75" y="4834"/>
                      <a:pt x="882" y="5350"/>
                      <a:pt x="990" y="5408"/>
                    </a:cubicBezTo>
                    <a:lnTo>
                      <a:pt x="965" y="5891"/>
                    </a:lnTo>
                    <a:lnTo>
                      <a:pt x="1040" y="5891"/>
                    </a:lnTo>
                    <a:lnTo>
                      <a:pt x="1015" y="5408"/>
                    </a:lnTo>
                    <a:cubicBezTo>
                      <a:pt x="1115" y="5350"/>
                      <a:pt x="1930" y="4834"/>
                      <a:pt x="1964" y="3503"/>
                    </a:cubicBezTo>
                    <a:cubicBezTo>
                      <a:pt x="2005" y="2072"/>
                      <a:pt x="999" y="1"/>
                      <a:pt x="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74;p19">
                <a:extLst>
                  <a:ext uri="{FF2B5EF4-FFF2-40B4-BE49-F238E27FC236}">
                    <a16:creationId xmlns="" xmlns:a16="http://schemas.microsoft.com/office/drawing/2014/main" id="{D2403293-65BD-5B4D-CCE4-A573FEB14F37}"/>
                  </a:ext>
                </a:extLst>
              </p:cNvPr>
              <p:cNvSpPr/>
              <p:nvPr/>
            </p:nvSpPr>
            <p:spPr>
              <a:xfrm rot="-5400000">
                <a:off x="5306200" y="3037200"/>
                <a:ext cx="40800" cy="111075"/>
              </a:xfrm>
              <a:custGeom>
                <a:avLst/>
                <a:gdLst/>
                <a:ahLst/>
                <a:cxnLst/>
                <a:rect l="l" t="t" r="r" b="b"/>
                <a:pathLst>
                  <a:path w="1632" h="4443" extrusionOk="0">
                    <a:moveTo>
                      <a:pt x="816" y="0"/>
                    </a:moveTo>
                    <a:cubicBezTo>
                      <a:pt x="808" y="183"/>
                      <a:pt x="799" y="375"/>
                      <a:pt x="799" y="558"/>
                    </a:cubicBezTo>
                    <a:cubicBezTo>
                      <a:pt x="799" y="741"/>
                      <a:pt x="791" y="924"/>
                      <a:pt x="791" y="1115"/>
                    </a:cubicBezTo>
                    <a:lnTo>
                      <a:pt x="783" y="1631"/>
                    </a:lnTo>
                    <a:lnTo>
                      <a:pt x="292" y="1240"/>
                    </a:lnTo>
                    <a:lnTo>
                      <a:pt x="783" y="1697"/>
                    </a:lnTo>
                    <a:lnTo>
                      <a:pt x="774" y="2221"/>
                    </a:lnTo>
                    <a:cubicBezTo>
                      <a:pt x="774" y="2355"/>
                      <a:pt x="774" y="2488"/>
                      <a:pt x="774" y="2621"/>
                    </a:cubicBezTo>
                    <a:lnTo>
                      <a:pt x="17" y="2022"/>
                    </a:lnTo>
                    <a:lnTo>
                      <a:pt x="774" y="2729"/>
                    </a:lnTo>
                    <a:cubicBezTo>
                      <a:pt x="774" y="2929"/>
                      <a:pt x="774" y="3128"/>
                      <a:pt x="774" y="3328"/>
                    </a:cubicBezTo>
                    <a:lnTo>
                      <a:pt x="774" y="3619"/>
                    </a:lnTo>
                    <a:lnTo>
                      <a:pt x="1" y="3004"/>
                    </a:lnTo>
                    <a:lnTo>
                      <a:pt x="1" y="3004"/>
                    </a:lnTo>
                    <a:lnTo>
                      <a:pt x="774" y="3727"/>
                    </a:lnTo>
                    <a:lnTo>
                      <a:pt x="774" y="3885"/>
                    </a:lnTo>
                    <a:cubicBezTo>
                      <a:pt x="774" y="4068"/>
                      <a:pt x="783" y="4260"/>
                      <a:pt x="816" y="4443"/>
                    </a:cubicBezTo>
                    <a:cubicBezTo>
                      <a:pt x="841" y="4260"/>
                      <a:pt x="849" y="4068"/>
                      <a:pt x="857" y="3885"/>
                    </a:cubicBezTo>
                    <a:lnTo>
                      <a:pt x="857" y="3727"/>
                    </a:lnTo>
                    <a:lnTo>
                      <a:pt x="1631" y="3004"/>
                    </a:lnTo>
                    <a:lnTo>
                      <a:pt x="1623" y="3004"/>
                    </a:lnTo>
                    <a:lnTo>
                      <a:pt x="849" y="3619"/>
                    </a:lnTo>
                    <a:lnTo>
                      <a:pt x="849" y="3328"/>
                    </a:lnTo>
                    <a:cubicBezTo>
                      <a:pt x="849" y="3128"/>
                      <a:pt x="849" y="2929"/>
                      <a:pt x="849" y="2729"/>
                    </a:cubicBezTo>
                    <a:lnTo>
                      <a:pt x="1606" y="2022"/>
                    </a:lnTo>
                    <a:lnTo>
                      <a:pt x="1606" y="2022"/>
                    </a:lnTo>
                    <a:lnTo>
                      <a:pt x="849" y="2621"/>
                    </a:lnTo>
                    <a:cubicBezTo>
                      <a:pt x="849" y="2488"/>
                      <a:pt x="849" y="2355"/>
                      <a:pt x="849" y="2221"/>
                    </a:cubicBezTo>
                    <a:lnTo>
                      <a:pt x="841" y="1697"/>
                    </a:lnTo>
                    <a:lnTo>
                      <a:pt x="1332" y="1240"/>
                    </a:lnTo>
                    <a:lnTo>
                      <a:pt x="841" y="1631"/>
                    </a:lnTo>
                    <a:lnTo>
                      <a:pt x="833" y="1115"/>
                    </a:lnTo>
                    <a:cubicBezTo>
                      <a:pt x="833" y="924"/>
                      <a:pt x="824" y="741"/>
                      <a:pt x="824" y="558"/>
                    </a:cubicBezTo>
                    <a:cubicBezTo>
                      <a:pt x="824" y="375"/>
                      <a:pt x="816" y="183"/>
                      <a:pt x="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375;p19">
              <a:extLst>
                <a:ext uri="{FF2B5EF4-FFF2-40B4-BE49-F238E27FC236}">
                  <a16:creationId xmlns="" xmlns:a16="http://schemas.microsoft.com/office/drawing/2014/main" id="{A4B65EBE-7C11-3947-792F-D4157812D1F4}"/>
                </a:ext>
              </a:extLst>
            </p:cNvPr>
            <p:cNvGrpSpPr/>
            <p:nvPr/>
          </p:nvGrpSpPr>
          <p:grpSpPr>
            <a:xfrm rot="10800000">
              <a:off x="8144715" y="570772"/>
              <a:ext cx="1396403" cy="475502"/>
              <a:chOff x="5253788" y="3067763"/>
              <a:chExt cx="147275" cy="50150"/>
            </a:xfrm>
          </p:grpSpPr>
          <p:sp>
            <p:nvSpPr>
              <p:cNvPr id="12" name="Google Shape;376;p19">
                <a:extLst>
                  <a:ext uri="{FF2B5EF4-FFF2-40B4-BE49-F238E27FC236}">
                    <a16:creationId xmlns="" xmlns:a16="http://schemas.microsoft.com/office/drawing/2014/main" id="{EC2C0879-0BBE-E174-7935-3FCE6E16280F}"/>
                  </a:ext>
                </a:extLst>
              </p:cNvPr>
              <p:cNvSpPr/>
              <p:nvPr/>
            </p:nvSpPr>
            <p:spPr>
              <a:xfrm rot="-5400000">
                <a:off x="5302350" y="3019200"/>
                <a:ext cx="50150" cy="147275"/>
              </a:xfrm>
              <a:custGeom>
                <a:avLst/>
                <a:gdLst/>
                <a:ahLst/>
                <a:cxnLst/>
                <a:rect l="l" t="t" r="r" b="b"/>
                <a:pathLst>
                  <a:path w="2006" h="5891" extrusionOk="0">
                    <a:moveTo>
                      <a:pt x="42" y="3503"/>
                    </a:moveTo>
                    <a:cubicBezTo>
                      <a:pt x="75" y="4834"/>
                      <a:pt x="882" y="5350"/>
                      <a:pt x="990" y="5408"/>
                    </a:cubicBezTo>
                    <a:lnTo>
                      <a:pt x="965" y="5891"/>
                    </a:lnTo>
                    <a:lnTo>
                      <a:pt x="1040" y="5891"/>
                    </a:lnTo>
                    <a:lnTo>
                      <a:pt x="1015" y="5408"/>
                    </a:lnTo>
                    <a:cubicBezTo>
                      <a:pt x="1115" y="5350"/>
                      <a:pt x="1930" y="4834"/>
                      <a:pt x="1964" y="3503"/>
                    </a:cubicBezTo>
                    <a:cubicBezTo>
                      <a:pt x="2005" y="2072"/>
                      <a:pt x="999" y="1"/>
                      <a:pt x="999" y="1"/>
                    </a:cubicBezTo>
                    <a:cubicBezTo>
                      <a:pt x="999" y="1"/>
                      <a:pt x="0" y="2072"/>
                      <a:pt x="42" y="3503"/>
                    </a:cubicBezTo>
                    <a:close/>
                  </a:path>
                </a:pathLst>
              </a:custGeom>
              <a:solidFill>
                <a:schemeClr val="accent2"/>
              </a:solidFill>
              <a:ln w="76200" cap="rnd"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77;p19">
                <a:extLst>
                  <a:ext uri="{FF2B5EF4-FFF2-40B4-BE49-F238E27FC236}">
                    <a16:creationId xmlns="" xmlns:a16="http://schemas.microsoft.com/office/drawing/2014/main" id="{9F5C61FE-9FC7-B917-1AD4-B0374F0A6921}"/>
                  </a:ext>
                </a:extLst>
              </p:cNvPr>
              <p:cNvSpPr/>
              <p:nvPr/>
            </p:nvSpPr>
            <p:spPr>
              <a:xfrm rot="-5400000">
                <a:off x="5302350" y="3019200"/>
                <a:ext cx="50150" cy="147275"/>
              </a:xfrm>
              <a:custGeom>
                <a:avLst/>
                <a:gdLst/>
                <a:ahLst/>
                <a:cxnLst/>
                <a:rect l="l" t="t" r="r" b="b"/>
                <a:pathLst>
                  <a:path w="2006" h="5891" extrusionOk="0">
                    <a:moveTo>
                      <a:pt x="999" y="1"/>
                    </a:moveTo>
                    <a:cubicBezTo>
                      <a:pt x="999" y="1"/>
                      <a:pt x="0" y="2072"/>
                      <a:pt x="42" y="3503"/>
                    </a:cubicBezTo>
                    <a:cubicBezTo>
                      <a:pt x="75" y="4834"/>
                      <a:pt x="882" y="5350"/>
                      <a:pt x="990" y="5408"/>
                    </a:cubicBezTo>
                    <a:lnTo>
                      <a:pt x="965" y="5891"/>
                    </a:lnTo>
                    <a:lnTo>
                      <a:pt x="1040" y="5891"/>
                    </a:lnTo>
                    <a:lnTo>
                      <a:pt x="1015" y="5408"/>
                    </a:lnTo>
                    <a:cubicBezTo>
                      <a:pt x="1115" y="5350"/>
                      <a:pt x="1930" y="4834"/>
                      <a:pt x="1964" y="3503"/>
                    </a:cubicBezTo>
                    <a:cubicBezTo>
                      <a:pt x="2005" y="2072"/>
                      <a:pt x="999" y="1"/>
                      <a:pt x="9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78;p19">
                <a:extLst>
                  <a:ext uri="{FF2B5EF4-FFF2-40B4-BE49-F238E27FC236}">
                    <a16:creationId xmlns="" xmlns:a16="http://schemas.microsoft.com/office/drawing/2014/main" id="{A9B637A6-593B-1EB9-7CB0-79C9F6B6737D}"/>
                  </a:ext>
                </a:extLst>
              </p:cNvPr>
              <p:cNvSpPr/>
              <p:nvPr/>
            </p:nvSpPr>
            <p:spPr>
              <a:xfrm rot="-5400000">
                <a:off x="5306200" y="3037200"/>
                <a:ext cx="40800" cy="111075"/>
              </a:xfrm>
              <a:custGeom>
                <a:avLst/>
                <a:gdLst/>
                <a:ahLst/>
                <a:cxnLst/>
                <a:rect l="l" t="t" r="r" b="b"/>
                <a:pathLst>
                  <a:path w="1632" h="4443" extrusionOk="0">
                    <a:moveTo>
                      <a:pt x="816" y="0"/>
                    </a:moveTo>
                    <a:cubicBezTo>
                      <a:pt x="808" y="183"/>
                      <a:pt x="799" y="375"/>
                      <a:pt x="799" y="558"/>
                    </a:cubicBezTo>
                    <a:cubicBezTo>
                      <a:pt x="799" y="741"/>
                      <a:pt x="791" y="924"/>
                      <a:pt x="791" y="1115"/>
                    </a:cubicBezTo>
                    <a:lnTo>
                      <a:pt x="783" y="1631"/>
                    </a:lnTo>
                    <a:lnTo>
                      <a:pt x="292" y="1240"/>
                    </a:lnTo>
                    <a:lnTo>
                      <a:pt x="783" y="1697"/>
                    </a:lnTo>
                    <a:lnTo>
                      <a:pt x="774" y="2221"/>
                    </a:lnTo>
                    <a:cubicBezTo>
                      <a:pt x="774" y="2355"/>
                      <a:pt x="774" y="2488"/>
                      <a:pt x="774" y="2621"/>
                    </a:cubicBezTo>
                    <a:lnTo>
                      <a:pt x="17" y="2022"/>
                    </a:lnTo>
                    <a:lnTo>
                      <a:pt x="774" y="2729"/>
                    </a:lnTo>
                    <a:cubicBezTo>
                      <a:pt x="774" y="2929"/>
                      <a:pt x="774" y="3128"/>
                      <a:pt x="774" y="3328"/>
                    </a:cubicBezTo>
                    <a:lnTo>
                      <a:pt x="774" y="3619"/>
                    </a:lnTo>
                    <a:lnTo>
                      <a:pt x="1" y="3004"/>
                    </a:lnTo>
                    <a:lnTo>
                      <a:pt x="1" y="3004"/>
                    </a:lnTo>
                    <a:lnTo>
                      <a:pt x="774" y="3727"/>
                    </a:lnTo>
                    <a:lnTo>
                      <a:pt x="774" y="3885"/>
                    </a:lnTo>
                    <a:cubicBezTo>
                      <a:pt x="774" y="4068"/>
                      <a:pt x="783" y="4260"/>
                      <a:pt x="816" y="4443"/>
                    </a:cubicBezTo>
                    <a:cubicBezTo>
                      <a:pt x="841" y="4260"/>
                      <a:pt x="849" y="4068"/>
                      <a:pt x="857" y="3885"/>
                    </a:cubicBezTo>
                    <a:lnTo>
                      <a:pt x="857" y="3727"/>
                    </a:lnTo>
                    <a:lnTo>
                      <a:pt x="1631" y="3004"/>
                    </a:lnTo>
                    <a:lnTo>
                      <a:pt x="1623" y="3004"/>
                    </a:lnTo>
                    <a:lnTo>
                      <a:pt x="849" y="3619"/>
                    </a:lnTo>
                    <a:lnTo>
                      <a:pt x="849" y="3328"/>
                    </a:lnTo>
                    <a:cubicBezTo>
                      <a:pt x="849" y="3128"/>
                      <a:pt x="849" y="2929"/>
                      <a:pt x="849" y="2729"/>
                    </a:cubicBezTo>
                    <a:lnTo>
                      <a:pt x="1606" y="2022"/>
                    </a:lnTo>
                    <a:lnTo>
                      <a:pt x="1606" y="2022"/>
                    </a:lnTo>
                    <a:lnTo>
                      <a:pt x="849" y="2621"/>
                    </a:lnTo>
                    <a:cubicBezTo>
                      <a:pt x="849" y="2488"/>
                      <a:pt x="849" y="2355"/>
                      <a:pt x="849" y="2221"/>
                    </a:cubicBezTo>
                    <a:lnTo>
                      <a:pt x="841" y="1697"/>
                    </a:lnTo>
                    <a:lnTo>
                      <a:pt x="1332" y="1240"/>
                    </a:lnTo>
                    <a:lnTo>
                      <a:pt x="841" y="1631"/>
                    </a:lnTo>
                    <a:lnTo>
                      <a:pt x="833" y="1115"/>
                    </a:lnTo>
                    <a:cubicBezTo>
                      <a:pt x="833" y="924"/>
                      <a:pt x="824" y="741"/>
                      <a:pt x="824" y="558"/>
                    </a:cubicBezTo>
                    <a:cubicBezTo>
                      <a:pt x="824" y="375"/>
                      <a:pt x="816" y="183"/>
                      <a:pt x="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TextBox 5">
            <a:extLst>
              <a:ext uri="{FF2B5EF4-FFF2-40B4-BE49-F238E27FC236}">
                <a16:creationId xmlns="" xmlns:a16="http://schemas.microsoft.com/office/drawing/2014/main" id="{E171E7B5-B517-AB00-76EE-0DA6D1E3B25E}"/>
              </a:ext>
            </a:extLst>
          </p:cNvPr>
          <p:cNvSpPr txBox="1"/>
          <p:nvPr/>
        </p:nvSpPr>
        <p:spPr>
          <a:xfrm>
            <a:off x="142662" y="2489167"/>
            <a:ext cx="8858676" cy="1651671"/>
          </a:xfrm>
          <a:prstGeom prst="rect">
            <a:avLst/>
          </a:prstGeom>
          <a:noFill/>
        </p:spPr>
        <p:txBody>
          <a:bodyPr wrap="square">
            <a:spAutoFit/>
          </a:bodyPr>
          <a:lstStyle/>
          <a:p>
            <a:pPr algn="ctr">
              <a:lnSpc>
                <a:spcPct val="150000"/>
              </a:lnSpc>
            </a:pPr>
            <a:r>
              <a:rPr lang="vi-VN" sz="3600" b="1">
                <a:solidFill>
                  <a:schemeClr val="accent6">
                    <a:lumMod val="50000"/>
                  </a:schemeClr>
                </a:solidFill>
              </a:rPr>
              <a:t>BÀI 1. KHÁI QUÁT VỀ TRAO ĐỔI CHẤT VÀ CHUYỂN HÓA NĂNG LƯỢNG</a:t>
            </a:r>
            <a:endParaRPr lang="en-US" sz="3600" b="1">
              <a:solidFill>
                <a:schemeClr val="accent6">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7DC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b="46220"/>
          <a:stretch/>
        </p:blipFill>
        <p:spPr>
          <a:xfrm>
            <a:off x="0" y="3023873"/>
            <a:ext cx="9144000" cy="2119628"/>
          </a:xfrm>
          <a:prstGeom prst="rect">
            <a:avLst/>
          </a:prstGeom>
        </p:spPr>
      </p:pic>
      <p:sp>
        <p:nvSpPr>
          <p:cNvPr id="1051" name="Rectangle: Rounded Corners 1050">
            <a:extLst>
              <a:ext uri="{FF2B5EF4-FFF2-40B4-BE49-F238E27FC236}">
                <a16:creationId xmlns="" xmlns:a16="http://schemas.microsoft.com/office/drawing/2014/main" id="{DE6E00C5-F557-EFA5-65E2-47EA80DE9FAA}"/>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400" b="1" i="1" kern="1200" noProof="1">
                <a:solidFill>
                  <a:prstClr val="black"/>
                </a:solidFill>
                <a:latin typeface="Arial" panose="020B0604020202020204" pitchFamily="34" charset="0"/>
                <a:cs typeface="Arial" panose="020B0604020202020204" pitchFamily="34" charset="0"/>
              </a:rPr>
              <a:t>Câu hỏi</a:t>
            </a:r>
            <a:r>
              <a:rPr lang="en-US" sz="2400" b="1" i="1" kern="1200" noProof="1">
                <a:solidFill>
                  <a:prstClr val="black"/>
                </a:solidFill>
                <a:latin typeface="Arial" panose="020B0604020202020204" pitchFamily="34" charset="0"/>
                <a:cs typeface="Arial" panose="020B0604020202020204" pitchFamily="34" charset="0"/>
              </a:rPr>
              <a:t> 5: </a:t>
            </a:r>
            <a:r>
              <a:rPr lang="vi-VN" sz="2400" kern="1200" noProof="1">
                <a:solidFill>
                  <a:prstClr val="black"/>
                </a:solidFill>
                <a:latin typeface="Arial" panose="020B0604020202020204" pitchFamily="34" charset="0"/>
                <a:cs typeface="Arial" panose="020B0604020202020204" pitchFamily="34" charset="0"/>
              </a:rPr>
              <a:t>Dựa vào kiểu trao đổi chất, người ta chia sinh vật thành 2 nhóm. Đó là</a:t>
            </a:r>
            <a:r>
              <a:rPr lang="en-US" sz="2400" kern="1200" noProof="1">
                <a:solidFill>
                  <a:prstClr val="black"/>
                </a:solidFill>
                <a:latin typeface="Arial" panose="020B0604020202020204" pitchFamily="34" charset="0"/>
                <a:cs typeface="Arial" panose="020B0604020202020204" pitchFamily="34" charset="0"/>
              </a:rPr>
              <a:t> những nhóm nào?</a:t>
            </a:r>
            <a:endParaRPr lang="vi-VN" sz="2400" kern="1200" noProof="1">
              <a:solidFill>
                <a:prstClr val="black"/>
              </a:solidFill>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 xmlns:a16="http://schemas.microsoft.com/office/drawing/2014/main" id="{33FACDA0-2C66-6D00-5BC3-7884E4D15FAB}"/>
              </a:ext>
            </a:extLst>
          </p:cNvPr>
          <p:cNvSpPr/>
          <p:nvPr/>
        </p:nvSpPr>
        <p:spPr>
          <a:xfrm>
            <a:off x="500961" y="2134378"/>
            <a:ext cx="3739804" cy="11691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000" kern="1200" noProof="1">
                <a:solidFill>
                  <a:prstClr val="black"/>
                </a:solidFill>
                <a:cs typeface="Arial" panose="020B0604020202020204" pitchFamily="34" charset="0"/>
              </a:rPr>
              <a:t>A. nhóm sinh vật tự dưỡng và nhóm sinh vật hoại dưỡng.</a:t>
            </a:r>
            <a:endParaRPr lang="vi-VN" sz="2000" kern="1200" noProof="1">
              <a:solidFill>
                <a:prstClr val="black"/>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 xmlns:a16="http://schemas.microsoft.com/office/drawing/2014/main" id="{8C8E2BE6-959B-1BE0-3E74-28ED76EB68F6}"/>
              </a:ext>
            </a:extLst>
          </p:cNvPr>
          <p:cNvSpPr/>
          <p:nvPr/>
        </p:nvSpPr>
        <p:spPr>
          <a:xfrm>
            <a:off x="500961" y="3478232"/>
            <a:ext cx="3739804" cy="11691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000" kern="1200" noProof="1">
                <a:solidFill>
                  <a:prstClr val="black"/>
                </a:solidFill>
                <a:cs typeface="Arial" panose="020B0604020202020204" pitchFamily="34" charset="0"/>
              </a:rPr>
              <a:t>B. nhóm sinh vật tự dưỡng và nhóm sinh vật dị dưỡng.</a:t>
            </a:r>
            <a:endParaRPr lang="vi-VN" sz="2000" kern="1200" noProof="1">
              <a:solidFill>
                <a:prstClr val="black"/>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 xmlns:a16="http://schemas.microsoft.com/office/drawing/2014/main" id="{A002D5FD-01A0-0017-01E1-55F19EE38936}"/>
              </a:ext>
            </a:extLst>
          </p:cNvPr>
          <p:cNvSpPr/>
          <p:nvPr/>
        </p:nvSpPr>
        <p:spPr>
          <a:xfrm>
            <a:off x="4903238" y="2134378"/>
            <a:ext cx="3739804" cy="11691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000" kern="1200" noProof="1">
                <a:solidFill>
                  <a:prstClr val="black"/>
                </a:solidFill>
                <a:cs typeface="Arial" panose="020B0604020202020204" pitchFamily="34" charset="0"/>
              </a:rPr>
              <a:t>C. nhóm sinh vật dị dưỡng và nhóm sinh vật hoại dưỡng.</a:t>
            </a:r>
            <a:endParaRPr lang="vi-VN" sz="2000" kern="1200" noProof="1">
              <a:solidFill>
                <a:prstClr val="black"/>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 xmlns:a16="http://schemas.microsoft.com/office/drawing/2014/main" id="{7F5F4BC8-29A3-AA62-4F54-B6CBB63270F9}"/>
              </a:ext>
            </a:extLst>
          </p:cNvPr>
          <p:cNvSpPr/>
          <p:nvPr/>
        </p:nvSpPr>
        <p:spPr>
          <a:xfrm>
            <a:off x="4903238" y="3478232"/>
            <a:ext cx="3739804" cy="11691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000" kern="1200" noProof="1">
                <a:solidFill>
                  <a:prstClr val="black"/>
                </a:solidFill>
                <a:cs typeface="Arial" panose="020B0604020202020204" pitchFamily="34" charset="0"/>
              </a:rPr>
              <a:t>D. nhóm sinh vật dị dưỡng và nhóm sinh vật hóa dưỡng.</a:t>
            </a:r>
            <a:endParaRPr lang="vi-VN" sz="2000" kern="1200" noProof="1">
              <a:solidFill>
                <a:prstClr val="black"/>
              </a:solidFill>
              <a:latin typeface="Arial" panose="020B0604020202020204" pitchFamily="34" charset="0"/>
              <a:cs typeface="Arial" panose="020B0604020202020204" pitchFamily="34" charset="0"/>
            </a:endParaRPr>
          </a:p>
        </p:txBody>
      </p:sp>
      <p:pic>
        <p:nvPicPr>
          <p:cNvPr id="8" name="Picture 18">
            <a:hlinkClick r:id="rId5" action="ppaction://hlinksldjump"/>
            <a:extLst>
              <a:ext uri="{FF2B5EF4-FFF2-40B4-BE49-F238E27FC236}">
                <a16:creationId xmlns="" xmlns:a16="http://schemas.microsoft.com/office/drawing/2014/main" id="{2C3C1D0C-6569-D57F-1529-8AA7836AB0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389075" y="4373169"/>
            <a:ext cx="754925" cy="770332"/>
          </a:xfrm>
          <a:prstGeom prst="rect">
            <a:avLst/>
          </a:prstGeom>
        </p:spPr>
      </p:pic>
      <p:sp>
        <p:nvSpPr>
          <p:cNvPr id="9" name="Rectangle: Rounded Corners 8">
            <a:extLst>
              <a:ext uri="{FF2B5EF4-FFF2-40B4-BE49-F238E27FC236}">
                <a16:creationId xmlns="" xmlns:a16="http://schemas.microsoft.com/office/drawing/2014/main" id="{89C8F35C-1BA7-124A-BA89-C5B15834F0CE}"/>
              </a:ext>
            </a:extLst>
          </p:cNvPr>
          <p:cNvSpPr/>
          <p:nvPr/>
        </p:nvSpPr>
        <p:spPr>
          <a:xfrm>
            <a:off x="500961" y="3478232"/>
            <a:ext cx="3739804" cy="1169178"/>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000" kern="1200" noProof="1">
                <a:solidFill>
                  <a:prstClr val="black"/>
                </a:solidFill>
                <a:cs typeface="Arial" panose="020B0604020202020204" pitchFamily="34" charset="0"/>
              </a:rPr>
              <a:t>B. nhóm sinh vật tự dưỡng và nhóm sinh vật dị dưỡng.</a:t>
            </a:r>
          </a:p>
        </p:txBody>
      </p:sp>
    </p:spTree>
    <p:extLst>
      <p:ext uri="{BB962C8B-B14F-4D97-AF65-F5344CB8AC3E}">
        <p14:creationId xmlns:p14="http://schemas.microsoft.com/office/powerpoint/2010/main" val="3705375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 grpId="0" animBg="1"/>
      <p:bldP spid="2" grpId="0" animBg="1"/>
      <p:bldP spid="4" grpId="0" animBg="1"/>
      <p:bldP spid="5" grpId="0" animBg="1"/>
      <p:bldP spid="6"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B7DC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b="46220"/>
          <a:stretch/>
        </p:blipFill>
        <p:spPr>
          <a:xfrm>
            <a:off x="0" y="3023873"/>
            <a:ext cx="9144000" cy="2119628"/>
          </a:xfrm>
          <a:prstGeom prst="rect">
            <a:avLst/>
          </a:prstGeom>
        </p:spPr>
      </p:pic>
      <p:sp>
        <p:nvSpPr>
          <p:cNvPr id="1051" name="Rectangle: Rounded Corners 1050">
            <a:extLst>
              <a:ext uri="{FF2B5EF4-FFF2-40B4-BE49-F238E27FC236}">
                <a16:creationId xmlns="" xmlns:a16="http://schemas.microsoft.com/office/drawing/2014/main" id="{DE6E00C5-F557-EFA5-65E2-47EA80DE9FAA}"/>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400" b="1" i="1" kern="1200" noProof="1">
                <a:solidFill>
                  <a:prstClr val="black"/>
                </a:solidFill>
                <a:latin typeface="Arial" panose="020B0604020202020204" pitchFamily="34" charset="0"/>
                <a:cs typeface="Arial" panose="020B0604020202020204" pitchFamily="34" charset="0"/>
              </a:rPr>
              <a:t>Câu hỏi</a:t>
            </a:r>
            <a:r>
              <a:rPr lang="en-US" sz="2400" b="1" i="1" kern="1200" noProof="1">
                <a:solidFill>
                  <a:prstClr val="black"/>
                </a:solidFill>
                <a:latin typeface="Arial" panose="020B0604020202020204" pitchFamily="34" charset="0"/>
                <a:cs typeface="Arial" panose="020B0604020202020204" pitchFamily="34" charset="0"/>
              </a:rPr>
              <a:t> 6: </a:t>
            </a:r>
            <a:r>
              <a:rPr lang="vi-VN" sz="2400" kern="1200" noProof="1">
                <a:solidFill>
                  <a:prstClr val="black"/>
                </a:solidFill>
                <a:cs typeface="Arial" panose="020B0604020202020204" pitchFamily="34" charset="0"/>
              </a:rPr>
              <a:t>Nguồn năng lượng cơ thể sinh vật giải phóng ra ngoài môi trường dưới dạng nào là chủ yếu?</a:t>
            </a:r>
            <a:endParaRPr lang="vi-VN" sz="2400" kern="1200" noProof="1">
              <a:solidFill>
                <a:prstClr val="black"/>
              </a:solidFill>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 xmlns:a16="http://schemas.microsoft.com/office/drawing/2014/main" id="{DFA28DEF-F563-1915-70D5-686D954F4425}"/>
              </a:ext>
            </a:extLst>
          </p:cNvPr>
          <p:cNvSpPr/>
          <p:nvPr/>
        </p:nvSpPr>
        <p:spPr>
          <a:xfrm>
            <a:off x="500961" y="2134378"/>
            <a:ext cx="3739804" cy="11691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2400" kern="1200" noProof="1">
                <a:solidFill>
                  <a:prstClr val="black"/>
                </a:solidFill>
                <a:cs typeface="Arial" panose="020B0604020202020204" pitchFamily="34" charset="0"/>
              </a:rPr>
              <a:t>A. Cơ năng.</a:t>
            </a:r>
            <a:endParaRPr lang="vi-VN" sz="2400" kern="1200" noProof="1">
              <a:solidFill>
                <a:prstClr val="black"/>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 xmlns:a16="http://schemas.microsoft.com/office/drawing/2014/main" id="{C6A7C2E2-D578-750B-F6B3-9128F2A168BE}"/>
              </a:ext>
            </a:extLst>
          </p:cNvPr>
          <p:cNvSpPr/>
          <p:nvPr/>
        </p:nvSpPr>
        <p:spPr>
          <a:xfrm>
            <a:off x="500961" y="3478232"/>
            <a:ext cx="3739804" cy="11691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noProof="1">
                <a:solidFill>
                  <a:prstClr val="black"/>
                </a:solidFill>
                <a:latin typeface="Arial" panose="020B0604020202020204" pitchFamily="34" charset="0"/>
                <a:cs typeface="Arial" panose="020B0604020202020204" pitchFamily="34" charset="0"/>
              </a:rPr>
              <a:t>B. Động năng.</a:t>
            </a:r>
            <a:endParaRPr lang="vi-VN" sz="2400" kern="1200" noProof="1">
              <a:solidFill>
                <a:prstClr val="black"/>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 xmlns:a16="http://schemas.microsoft.com/office/drawing/2014/main" id="{7C04DF88-5EBD-8F23-BA5A-E3B4D26210E0}"/>
              </a:ext>
            </a:extLst>
          </p:cNvPr>
          <p:cNvSpPr/>
          <p:nvPr/>
        </p:nvSpPr>
        <p:spPr>
          <a:xfrm>
            <a:off x="4903238" y="2134378"/>
            <a:ext cx="3739804" cy="11691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noProof="1">
                <a:solidFill>
                  <a:prstClr val="black"/>
                </a:solidFill>
                <a:latin typeface="Arial" panose="020B0604020202020204" pitchFamily="34" charset="0"/>
                <a:cs typeface="Arial" panose="020B0604020202020204" pitchFamily="34" charset="0"/>
              </a:rPr>
              <a:t>C. Hóa năng.</a:t>
            </a:r>
            <a:endParaRPr lang="vi-VN" sz="2400" kern="1200" noProof="1">
              <a:solidFill>
                <a:prstClr val="black"/>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 xmlns:a16="http://schemas.microsoft.com/office/drawing/2014/main" id="{A5BEB1C6-812C-B7AA-CE24-621FC635A8ED}"/>
              </a:ext>
            </a:extLst>
          </p:cNvPr>
          <p:cNvSpPr/>
          <p:nvPr/>
        </p:nvSpPr>
        <p:spPr>
          <a:xfrm>
            <a:off x="4903238" y="3478232"/>
            <a:ext cx="3739804" cy="11691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noProof="1">
                <a:solidFill>
                  <a:prstClr val="black"/>
                </a:solidFill>
                <a:latin typeface="Arial" panose="020B0604020202020204" pitchFamily="34" charset="0"/>
                <a:cs typeface="Arial" panose="020B0604020202020204" pitchFamily="34" charset="0"/>
              </a:rPr>
              <a:t>D. Nhiệt năng.</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8" name="Picture 18">
            <a:hlinkClick r:id="rId5" action="ppaction://hlinksldjump"/>
            <a:extLst>
              <a:ext uri="{FF2B5EF4-FFF2-40B4-BE49-F238E27FC236}">
                <a16:creationId xmlns="" xmlns:a16="http://schemas.microsoft.com/office/drawing/2014/main" id="{CCA278E1-62B0-3E1F-78E5-CD4F158BEC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389075" y="4373169"/>
            <a:ext cx="754925" cy="770332"/>
          </a:xfrm>
          <a:prstGeom prst="rect">
            <a:avLst/>
          </a:prstGeom>
        </p:spPr>
      </p:pic>
      <p:sp>
        <p:nvSpPr>
          <p:cNvPr id="9" name="Rectangle: Rounded Corners 8">
            <a:extLst>
              <a:ext uri="{FF2B5EF4-FFF2-40B4-BE49-F238E27FC236}">
                <a16:creationId xmlns="" xmlns:a16="http://schemas.microsoft.com/office/drawing/2014/main" id="{96E218EC-DDC9-A150-3C0C-30B2F112F4EE}"/>
              </a:ext>
            </a:extLst>
          </p:cNvPr>
          <p:cNvSpPr/>
          <p:nvPr/>
        </p:nvSpPr>
        <p:spPr>
          <a:xfrm>
            <a:off x="4903238" y="3478232"/>
            <a:ext cx="3739804" cy="1169178"/>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noProof="1">
                <a:solidFill>
                  <a:prstClr val="black"/>
                </a:solidFill>
                <a:latin typeface="Arial" panose="020B0604020202020204" pitchFamily="34" charset="0"/>
                <a:cs typeface="Arial" panose="020B0604020202020204" pitchFamily="34" charset="0"/>
              </a:rPr>
              <a:t>D. Nhiệt năng.</a:t>
            </a:r>
            <a:endParaRPr lang="vi-VN" sz="2400" kern="1200" noProof="1">
              <a:solidFill>
                <a:prstClr val="black"/>
              </a:solidFill>
              <a:cs typeface="Arial" panose="020B0604020202020204" pitchFamily="34" charset="0"/>
            </a:endParaRPr>
          </a:p>
        </p:txBody>
      </p:sp>
    </p:spTree>
    <p:extLst>
      <p:ext uri="{BB962C8B-B14F-4D97-AF65-F5344CB8AC3E}">
        <p14:creationId xmlns:p14="http://schemas.microsoft.com/office/powerpoint/2010/main" val="213135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 grpId="0" animBg="1"/>
      <p:bldP spid="2" grpId="0" animBg="1"/>
      <p:bldP spid="4" grpId="0" animBg="1"/>
      <p:bldP spid="5" grpId="0" animBg="1"/>
      <p:bldP spid="6"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7DC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b="46220"/>
          <a:stretch/>
        </p:blipFill>
        <p:spPr>
          <a:xfrm>
            <a:off x="0" y="3023873"/>
            <a:ext cx="9144000" cy="2119628"/>
          </a:xfrm>
          <a:prstGeom prst="rect">
            <a:avLst/>
          </a:prstGeom>
        </p:spPr>
      </p:pic>
      <p:sp>
        <p:nvSpPr>
          <p:cNvPr id="1051" name="Rectangle: Rounded Corners 1050">
            <a:extLst>
              <a:ext uri="{FF2B5EF4-FFF2-40B4-BE49-F238E27FC236}">
                <a16:creationId xmlns="" xmlns:a16="http://schemas.microsoft.com/office/drawing/2014/main" id="{DE6E00C5-F557-EFA5-65E2-47EA80DE9FAA}"/>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400" b="1" i="1" kern="1200" noProof="1">
                <a:solidFill>
                  <a:prstClr val="black"/>
                </a:solidFill>
                <a:latin typeface="Arial" panose="020B0604020202020204" pitchFamily="34" charset="0"/>
                <a:cs typeface="Arial" panose="020B0604020202020204" pitchFamily="34" charset="0"/>
              </a:rPr>
              <a:t>Câu hỏi</a:t>
            </a:r>
            <a:r>
              <a:rPr lang="en-US" sz="2400" b="1" i="1" kern="1200" noProof="1">
                <a:solidFill>
                  <a:prstClr val="black"/>
                </a:solidFill>
                <a:latin typeface="Arial" panose="020B0604020202020204" pitchFamily="34" charset="0"/>
                <a:cs typeface="Arial" panose="020B0604020202020204" pitchFamily="34" charset="0"/>
              </a:rPr>
              <a:t> 7: </a:t>
            </a:r>
            <a:r>
              <a:rPr lang="vi-VN" sz="2400" kern="1200" noProof="1">
                <a:solidFill>
                  <a:prstClr val="black"/>
                </a:solidFill>
                <a:latin typeface="Arial" panose="020B0604020202020204" pitchFamily="34" charset="0"/>
                <a:cs typeface="Arial" panose="020B0604020202020204" pitchFamily="34" charset="0"/>
              </a:rPr>
              <a:t>Trong cơ thể người, chất hữu cơ được phân giải để giải phóng năng lượng có nguồn gốc từ sự trao đổi chất ở</a:t>
            </a:r>
            <a:r>
              <a:rPr lang="en-US" sz="2400" kern="1200" noProof="1">
                <a:solidFill>
                  <a:prstClr val="black"/>
                </a:solidFill>
                <a:latin typeface="Arial" panose="020B0604020202020204" pitchFamily="34" charset="0"/>
                <a:cs typeface="Arial" panose="020B0604020202020204" pitchFamily="34" charset="0"/>
              </a:rPr>
              <a:t> đâu?</a:t>
            </a:r>
            <a:endParaRPr lang="vi-VN" sz="2400" kern="1200" noProof="1">
              <a:solidFill>
                <a:prstClr val="black"/>
              </a:solidFill>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 xmlns:a16="http://schemas.microsoft.com/office/drawing/2014/main" id="{EE169B5A-1013-50A9-3139-718186864D71}"/>
              </a:ext>
            </a:extLst>
          </p:cNvPr>
          <p:cNvSpPr/>
          <p:nvPr/>
        </p:nvSpPr>
        <p:spPr>
          <a:xfrm>
            <a:off x="500961" y="2134378"/>
            <a:ext cx="3739804" cy="11691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noProof="1">
                <a:solidFill>
                  <a:prstClr val="black"/>
                </a:solidFill>
                <a:latin typeface="Arial" panose="020B0604020202020204" pitchFamily="34" charset="0"/>
                <a:cs typeface="Arial" panose="020B0604020202020204" pitchFamily="34" charset="0"/>
              </a:rPr>
              <a:t>A. hệ bài tiết.</a:t>
            </a:r>
            <a:endParaRPr lang="vi-VN" sz="2400" kern="1200" noProof="1">
              <a:solidFill>
                <a:prstClr val="black"/>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 xmlns:a16="http://schemas.microsoft.com/office/drawing/2014/main" id="{80660F14-A7C5-2A86-F3D0-358C556A38DA}"/>
              </a:ext>
            </a:extLst>
          </p:cNvPr>
          <p:cNvSpPr/>
          <p:nvPr/>
        </p:nvSpPr>
        <p:spPr>
          <a:xfrm>
            <a:off x="500961" y="3478232"/>
            <a:ext cx="3739804" cy="11691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noProof="1">
                <a:solidFill>
                  <a:prstClr val="black"/>
                </a:solidFill>
                <a:latin typeface="Arial" panose="020B0604020202020204" pitchFamily="34" charset="0"/>
                <a:cs typeface="Arial" panose="020B0604020202020204" pitchFamily="34" charset="0"/>
              </a:rPr>
              <a:t>B. hệ tuần hoàn.</a:t>
            </a:r>
            <a:endParaRPr lang="vi-VN" sz="2400" kern="1200" noProof="1">
              <a:solidFill>
                <a:prstClr val="black"/>
              </a:solidFill>
              <a:cs typeface="Arial" panose="020B0604020202020204" pitchFamily="34" charset="0"/>
            </a:endParaRPr>
          </a:p>
        </p:txBody>
      </p:sp>
      <p:sp>
        <p:nvSpPr>
          <p:cNvPr id="5" name="Rectangle: Rounded Corners 4">
            <a:extLst>
              <a:ext uri="{FF2B5EF4-FFF2-40B4-BE49-F238E27FC236}">
                <a16:creationId xmlns="" xmlns:a16="http://schemas.microsoft.com/office/drawing/2014/main" id="{606312FA-6441-BAEB-E893-6D96FD86A115}"/>
              </a:ext>
            </a:extLst>
          </p:cNvPr>
          <p:cNvSpPr/>
          <p:nvPr/>
        </p:nvSpPr>
        <p:spPr>
          <a:xfrm>
            <a:off x="4903238" y="2134378"/>
            <a:ext cx="3739804" cy="11691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noProof="1">
                <a:solidFill>
                  <a:prstClr val="black"/>
                </a:solidFill>
                <a:latin typeface="Arial" panose="020B0604020202020204" pitchFamily="34" charset="0"/>
                <a:cs typeface="Arial" panose="020B0604020202020204" pitchFamily="34" charset="0"/>
              </a:rPr>
              <a:t>C. hệ tiêu hóa.</a:t>
            </a:r>
            <a:endParaRPr lang="vi-VN" sz="2400" kern="1200" noProof="1">
              <a:solidFill>
                <a:prstClr val="black"/>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 xmlns:a16="http://schemas.microsoft.com/office/drawing/2014/main" id="{623F3B92-C1B5-A9C6-5F4D-B044056A3ACF}"/>
              </a:ext>
            </a:extLst>
          </p:cNvPr>
          <p:cNvSpPr/>
          <p:nvPr/>
        </p:nvSpPr>
        <p:spPr>
          <a:xfrm>
            <a:off x="4903238" y="3478232"/>
            <a:ext cx="3739804" cy="11691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noProof="1">
                <a:solidFill>
                  <a:prstClr val="black"/>
                </a:solidFill>
                <a:latin typeface="Arial" panose="020B0604020202020204" pitchFamily="34" charset="0"/>
                <a:cs typeface="Arial" panose="020B0604020202020204" pitchFamily="34" charset="0"/>
              </a:rPr>
              <a:t>D. hệ thần kinh.</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8" name="Picture 18">
            <a:hlinkClick r:id="rId5" action="ppaction://hlinksldjump"/>
            <a:extLst>
              <a:ext uri="{FF2B5EF4-FFF2-40B4-BE49-F238E27FC236}">
                <a16:creationId xmlns="" xmlns:a16="http://schemas.microsoft.com/office/drawing/2014/main" id="{91C88A17-E40C-BEF7-BC82-F04B1DE453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389075" y="4373169"/>
            <a:ext cx="754925" cy="770332"/>
          </a:xfrm>
          <a:prstGeom prst="rect">
            <a:avLst/>
          </a:prstGeom>
        </p:spPr>
      </p:pic>
      <p:sp>
        <p:nvSpPr>
          <p:cNvPr id="9" name="Rectangle: Rounded Corners 8">
            <a:extLst>
              <a:ext uri="{FF2B5EF4-FFF2-40B4-BE49-F238E27FC236}">
                <a16:creationId xmlns="" xmlns:a16="http://schemas.microsoft.com/office/drawing/2014/main" id="{6F9281BF-49A9-C432-7C36-7EDF3403ECE8}"/>
              </a:ext>
            </a:extLst>
          </p:cNvPr>
          <p:cNvSpPr/>
          <p:nvPr/>
        </p:nvSpPr>
        <p:spPr>
          <a:xfrm>
            <a:off x="4903238" y="2134378"/>
            <a:ext cx="3739804" cy="1169178"/>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noProof="1">
                <a:solidFill>
                  <a:prstClr val="black"/>
                </a:solidFill>
                <a:latin typeface="Arial" panose="020B0604020202020204" pitchFamily="34" charset="0"/>
                <a:cs typeface="Arial" panose="020B0604020202020204" pitchFamily="34" charset="0"/>
              </a:rPr>
              <a:t>C. hệ tiêu hóa.</a:t>
            </a:r>
            <a:endParaRPr lang="vi-VN" sz="2400" kern="1200" noProof="1">
              <a:solidFill>
                <a:prstClr val="black"/>
              </a:solidFill>
              <a:cs typeface="Arial" panose="020B0604020202020204" pitchFamily="34" charset="0"/>
            </a:endParaRPr>
          </a:p>
        </p:txBody>
      </p:sp>
    </p:spTree>
    <p:extLst>
      <p:ext uri="{BB962C8B-B14F-4D97-AF65-F5344CB8AC3E}">
        <p14:creationId xmlns:p14="http://schemas.microsoft.com/office/powerpoint/2010/main" val="1700667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 grpId="0" animBg="1"/>
      <p:bldP spid="2" grpId="0" animBg="1"/>
      <p:bldP spid="4" grpId="0" animBg="1"/>
      <p:bldP spid="5" grpId="0" animBg="1"/>
      <p:bldP spid="6"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7DC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b="46220"/>
          <a:stretch/>
        </p:blipFill>
        <p:spPr>
          <a:xfrm>
            <a:off x="0" y="3023873"/>
            <a:ext cx="9144000" cy="2119628"/>
          </a:xfrm>
          <a:prstGeom prst="rect">
            <a:avLst/>
          </a:prstGeom>
        </p:spPr>
      </p:pic>
      <p:pic>
        <p:nvPicPr>
          <p:cNvPr id="8" name="Picture 18">
            <a:hlinkClick r:id="rId5" action="ppaction://hlinksldjump"/>
            <a:extLst>
              <a:ext uri="{FF2B5EF4-FFF2-40B4-BE49-F238E27FC236}">
                <a16:creationId xmlns="" xmlns:a16="http://schemas.microsoft.com/office/drawing/2014/main" id="{FFA41FC4-863C-65FC-B328-CD9D804ED9F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389075" y="4373169"/>
            <a:ext cx="754925" cy="770332"/>
          </a:xfrm>
          <a:prstGeom prst="rect">
            <a:avLst/>
          </a:prstGeom>
        </p:spPr>
      </p:pic>
      <p:pic>
        <p:nvPicPr>
          <p:cNvPr id="10" name="Picture 21">
            <a:extLst>
              <a:ext uri="{FF2B5EF4-FFF2-40B4-BE49-F238E27FC236}">
                <a16:creationId xmlns="" xmlns:a16="http://schemas.microsoft.com/office/drawing/2014/main" id="{18314726-4840-D853-635F-7DE46F08732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123927" y="995304"/>
            <a:ext cx="3296424" cy="4057138"/>
          </a:xfrm>
          <a:prstGeom prst="rect">
            <a:avLst/>
          </a:prstGeom>
        </p:spPr>
      </p:pic>
      <p:pic>
        <p:nvPicPr>
          <p:cNvPr id="11" name="Picture 35">
            <a:extLst>
              <a:ext uri="{FF2B5EF4-FFF2-40B4-BE49-F238E27FC236}">
                <a16:creationId xmlns="" xmlns:a16="http://schemas.microsoft.com/office/drawing/2014/main" id="{A7898CDB-0C5F-4424-4211-BA0DBC63955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179716" y="2332701"/>
            <a:ext cx="2014822" cy="2329274"/>
          </a:xfrm>
          <a:prstGeom prst="rect">
            <a:avLst/>
          </a:prstGeom>
        </p:spPr>
      </p:pic>
      <p:sp>
        <p:nvSpPr>
          <p:cNvPr id="12" name="Rectangle: Rounded Corners 11">
            <a:extLst>
              <a:ext uri="{FF2B5EF4-FFF2-40B4-BE49-F238E27FC236}">
                <a16:creationId xmlns="" xmlns:a16="http://schemas.microsoft.com/office/drawing/2014/main" id="{9764B581-4F34-3F34-B6B7-87204755291E}"/>
              </a:ext>
            </a:extLst>
          </p:cNvPr>
          <p:cNvSpPr/>
          <p:nvPr/>
        </p:nvSpPr>
        <p:spPr>
          <a:xfrm>
            <a:off x="500961" y="499393"/>
            <a:ext cx="3537639"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4000" b="1" kern="1200" noProof="1">
                <a:solidFill>
                  <a:prstClr val="black"/>
                </a:solidFill>
                <a:latin typeface="Arial" panose="020B0604020202020204" pitchFamily="34" charset="0"/>
                <a:cs typeface="Arial" panose="020B0604020202020204" pitchFamily="34" charset="0"/>
              </a:rPr>
              <a:t>Ô ĐẶC BIỆT</a:t>
            </a:r>
            <a:endParaRPr lang="vi-VN" sz="4000" kern="1200" noProof="1">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9602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DF2E2"/>
        </a:solidFill>
        <a:effectLst/>
      </p:bgPr>
    </p:bg>
    <p:spTree>
      <p:nvGrpSpPr>
        <p:cNvPr id="1" name="Shape 696"/>
        <p:cNvGrpSpPr/>
        <p:nvPr/>
      </p:nvGrpSpPr>
      <p:grpSpPr>
        <a:xfrm>
          <a:off x="0" y="0"/>
          <a:ext cx="0" cy="0"/>
          <a:chOff x="0" y="0"/>
          <a:chExt cx="0" cy="0"/>
        </a:xfrm>
      </p:grpSpPr>
      <p:sp>
        <p:nvSpPr>
          <p:cNvPr id="4" name="Speech Bubble: Rectangle with Corners Rounded 3">
            <a:extLst>
              <a:ext uri="{FF2B5EF4-FFF2-40B4-BE49-F238E27FC236}">
                <a16:creationId xmlns="" xmlns:a16="http://schemas.microsoft.com/office/drawing/2014/main" id="{F15856B4-8CE5-E011-3B2D-177A2CBCBAC6}"/>
              </a:ext>
            </a:extLst>
          </p:cNvPr>
          <p:cNvSpPr/>
          <p:nvPr/>
        </p:nvSpPr>
        <p:spPr>
          <a:xfrm>
            <a:off x="4792980" y="658509"/>
            <a:ext cx="3962647" cy="1364600"/>
          </a:xfrm>
          <a:prstGeom prst="wedgeRoundRectCallout">
            <a:avLst>
              <a:gd name="adj1" fmla="val -60856"/>
              <a:gd name="adj2" fmla="val 30788"/>
              <a:gd name="adj3" fmla="val 16667"/>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lnSpc>
                <a:spcPct val="150000"/>
              </a:lnSpc>
            </a:pPr>
            <a:r>
              <a:rPr lang="en-US" sz="2250">
                <a:solidFill>
                  <a:schemeClr val="tx1">
                    <a:lumMod val="50000"/>
                  </a:schemeClr>
                </a:solidFill>
                <a:latin typeface="Arial"/>
              </a:rPr>
              <a:t>Cho biết ý nghĩa của việc trồng và bảo cây xanh</a:t>
            </a:r>
          </a:p>
        </p:txBody>
      </p:sp>
      <p:grpSp>
        <p:nvGrpSpPr>
          <p:cNvPr id="6" name="Group 5">
            <a:extLst>
              <a:ext uri="{FF2B5EF4-FFF2-40B4-BE49-F238E27FC236}">
                <a16:creationId xmlns="" xmlns:a16="http://schemas.microsoft.com/office/drawing/2014/main" id="{B55684A1-7F38-D560-AF35-6C2CBC170323}"/>
              </a:ext>
            </a:extLst>
          </p:cNvPr>
          <p:cNvGrpSpPr/>
          <p:nvPr/>
        </p:nvGrpSpPr>
        <p:grpSpPr>
          <a:xfrm>
            <a:off x="236581" y="159833"/>
            <a:ext cx="4335419" cy="4823832"/>
            <a:chOff x="236581" y="159833"/>
            <a:chExt cx="4335419" cy="4823832"/>
          </a:xfrm>
        </p:grpSpPr>
        <p:pic>
          <p:nvPicPr>
            <p:cNvPr id="5" name="Picture 3">
              <a:extLst>
                <a:ext uri="{FF2B5EF4-FFF2-40B4-BE49-F238E27FC236}">
                  <a16:creationId xmlns="" xmlns:a16="http://schemas.microsoft.com/office/drawing/2014/main" id="{4893E661-8AC8-B489-B3FA-B181B1FB8B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6581" y="159833"/>
              <a:ext cx="4335419" cy="4823832"/>
            </a:xfrm>
            <a:prstGeom prst="rect">
              <a:avLst/>
            </a:prstGeom>
          </p:spPr>
        </p:pic>
        <p:sp>
          <p:nvSpPr>
            <p:cNvPr id="3" name="TextBox 2">
              <a:extLst>
                <a:ext uri="{FF2B5EF4-FFF2-40B4-BE49-F238E27FC236}">
                  <a16:creationId xmlns="" xmlns:a16="http://schemas.microsoft.com/office/drawing/2014/main" id="{8538E57A-BDAF-40F1-3CED-4D7455EC6148}"/>
                </a:ext>
              </a:extLst>
            </p:cNvPr>
            <p:cNvSpPr txBox="1"/>
            <p:nvPr/>
          </p:nvSpPr>
          <p:spPr>
            <a:xfrm rot="20744656">
              <a:off x="1301052" y="3732305"/>
              <a:ext cx="2853813" cy="584775"/>
            </a:xfrm>
            <a:prstGeom prst="rect">
              <a:avLst/>
            </a:prstGeom>
            <a:noFill/>
          </p:spPr>
          <p:txBody>
            <a:bodyPr wrap="square" rtlCol="0">
              <a:spAutoFit/>
            </a:bodyPr>
            <a:lstStyle/>
            <a:p>
              <a:pPr algn="ctr" defTabSz="457200"/>
              <a:r>
                <a:rPr lang="en-US" sz="3200" b="1">
                  <a:solidFill>
                    <a:schemeClr val="accent3">
                      <a:lumMod val="50000"/>
                    </a:schemeClr>
                  </a:solidFill>
                </a:rPr>
                <a:t>VẬN DỤNG</a:t>
              </a:r>
            </a:p>
          </p:txBody>
        </p:sp>
      </p:grpSp>
      <p:pic>
        <p:nvPicPr>
          <p:cNvPr id="8" name="Picture 7" descr="A tree in the shape of a heart&#10;&#10;Description automatically generated">
            <a:extLst>
              <a:ext uri="{FF2B5EF4-FFF2-40B4-BE49-F238E27FC236}">
                <a16:creationId xmlns="" xmlns:a16="http://schemas.microsoft.com/office/drawing/2014/main" id="{91342410-5A4F-5968-14A9-58E281CBA1F3}"/>
              </a:ext>
            </a:extLst>
          </p:cNvPr>
          <p:cNvPicPr>
            <a:picLocks noChangeAspect="1"/>
          </p:cNvPicPr>
          <p:nvPr/>
        </p:nvPicPr>
        <p:blipFill>
          <a:blip r:embed="rId5"/>
          <a:stretch>
            <a:fillRect/>
          </a:stretch>
        </p:blipFill>
        <p:spPr>
          <a:xfrm>
            <a:off x="4653766" y="2346960"/>
            <a:ext cx="4253653" cy="239268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6" presetClass="entr" presetSubtype="16"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DF2E2"/>
        </a:solidFill>
        <a:effectLst/>
      </p:bgPr>
    </p:bg>
    <p:spTree>
      <p:nvGrpSpPr>
        <p:cNvPr id="1" name="Shape 640"/>
        <p:cNvGrpSpPr/>
        <p:nvPr/>
      </p:nvGrpSpPr>
      <p:grpSpPr>
        <a:xfrm>
          <a:off x="0" y="0"/>
          <a:ext cx="0" cy="0"/>
          <a:chOff x="0" y="0"/>
          <a:chExt cx="0" cy="0"/>
        </a:xfrm>
      </p:grpSpPr>
      <p:sp>
        <p:nvSpPr>
          <p:cNvPr id="5" name="Arrow: Pentagon 4">
            <a:extLst>
              <a:ext uri="{FF2B5EF4-FFF2-40B4-BE49-F238E27FC236}">
                <a16:creationId xmlns="" xmlns:a16="http://schemas.microsoft.com/office/drawing/2014/main" id="{15BC86FC-683F-5787-682D-9D59E6B6B789}"/>
              </a:ext>
            </a:extLst>
          </p:cNvPr>
          <p:cNvSpPr/>
          <p:nvPr/>
        </p:nvSpPr>
        <p:spPr>
          <a:xfrm>
            <a:off x="0" y="749742"/>
            <a:ext cx="8983980" cy="1189865"/>
          </a:xfrm>
          <a:prstGeom prst="homePlate">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457200">
              <a:lnSpc>
                <a:spcPct val="150000"/>
              </a:lnSpc>
            </a:pPr>
            <a:r>
              <a:rPr lang="en-US" sz="2000">
                <a:solidFill>
                  <a:srgbClr val="000000"/>
                </a:solidFill>
                <a:latin typeface="Arial"/>
                <a:ea typeface="Times New Roman" panose="02020603050405020304" pitchFamily="18" charset="0"/>
                <a:cs typeface="Times New Roman" panose="02020603050405020304" pitchFamily="18" charset="0"/>
              </a:rPr>
              <a:t>Qua quá trình quang hợp, cây xanh đã hấp thụ CO</a:t>
            </a:r>
            <a:r>
              <a:rPr lang="en-US" sz="2000" baseline="-25000">
                <a:solidFill>
                  <a:srgbClr val="000000"/>
                </a:solidFill>
                <a:latin typeface="Arial"/>
                <a:ea typeface="Times New Roman" panose="02020603050405020304" pitchFamily="18" charset="0"/>
                <a:cs typeface="Times New Roman" panose="02020603050405020304" pitchFamily="18" charset="0"/>
              </a:rPr>
              <a:t>2</a:t>
            </a:r>
            <a:r>
              <a:rPr lang="en-US" sz="2000">
                <a:solidFill>
                  <a:srgbClr val="000000"/>
                </a:solidFill>
                <a:latin typeface="Arial"/>
                <a:ea typeface="Times New Roman" panose="02020603050405020304" pitchFamily="18" charset="0"/>
                <a:cs typeface="Times New Roman" panose="02020603050405020304" pitchFamily="18" charset="0"/>
              </a:rPr>
              <a:t> và thải ra O</a:t>
            </a:r>
            <a:r>
              <a:rPr lang="en-US" sz="2000" baseline="-25000">
                <a:solidFill>
                  <a:srgbClr val="000000"/>
                </a:solidFill>
                <a:latin typeface="Arial"/>
                <a:ea typeface="Times New Roman" panose="02020603050405020304" pitchFamily="18" charset="0"/>
                <a:cs typeface="Times New Roman" panose="02020603050405020304" pitchFamily="18" charset="0"/>
              </a:rPr>
              <a:t>2</a:t>
            </a:r>
            <a:r>
              <a:rPr lang="en-US" sz="2000">
                <a:solidFill>
                  <a:srgbClr val="000000"/>
                </a:solidFill>
                <a:latin typeface="Arial"/>
                <a:ea typeface="Times New Roman" panose="02020603050405020304" pitchFamily="18" charset="0"/>
                <a:cs typeface="Times New Roman" panose="02020603050405020304" pitchFamily="18" charset="0"/>
              </a:rPr>
              <a:t>, sung cấp O</a:t>
            </a:r>
            <a:r>
              <a:rPr lang="en-US" sz="2000" baseline="-25000">
                <a:solidFill>
                  <a:srgbClr val="000000"/>
                </a:solidFill>
                <a:latin typeface="Arial"/>
                <a:ea typeface="Times New Roman" panose="02020603050405020304" pitchFamily="18" charset="0"/>
                <a:cs typeface="Times New Roman" panose="02020603050405020304" pitchFamily="18" charset="0"/>
              </a:rPr>
              <a:t>2 </a:t>
            </a:r>
            <a:r>
              <a:rPr lang="en-US" sz="2000">
                <a:solidFill>
                  <a:srgbClr val="000000"/>
                </a:solidFill>
                <a:latin typeface="Arial"/>
                <a:ea typeface="Times New Roman" panose="02020603050405020304" pitchFamily="18" charset="0"/>
                <a:cs typeface="Times New Roman" panose="02020603050405020304" pitchFamily="18" charset="0"/>
              </a:rPr>
              <a:t>cho quá trình hô hấp của các sinh vật. </a:t>
            </a:r>
            <a:endParaRPr lang="en-US" sz="2000">
              <a:solidFill>
                <a:srgbClr val="FFFFFF"/>
              </a:solidFill>
              <a:latin typeface="Arial"/>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 xmlns:a16="http://schemas.microsoft.com/office/drawing/2014/main" id="{67639CF1-70BA-9C9A-B7D5-D8AEB583BA6C}"/>
              </a:ext>
            </a:extLst>
          </p:cNvPr>
          <p:cNvPicPr>
            <a:picLocks noChangeAspect="1"/>
          </p:cNvPicPr>
          <p:nvPr/>
        </p:nvPicPr>
        <p:blipFill>
          <a:blip r:embed="rId3"/>
          <a:srcRect l="2085" r="2255"/>
          <a:stretch>
            <a:fillRect/>
          </a:stretch>
        </p:blipFill>
        <p:spPr>
          <a:xfrm>
            <a:off x="526775" y="3443111"/>
            <a:ext cx="4598042" cy="1520507"/>
          </a:xfrm>
          <a:prstGeom prst="ellipse">
            <a:avLst/>
          </a:prstGeom>
          <a:noFill/>
          <a:ln>
            <a:noFill/>
          </a:ln>
        </p:spPr>
      </p:pic>
      <p:sp>
        <p:nvSpPr>
          <p:cNvPr id="8" name="TextBox 7">
            <a:extLst>
              <a:ext uri="{FF2B5EF4-FFF2-40B4-BE49-F238E27FC236}">
                <a16:creationId xmlns="" xmlns:a16="http://schemas.microsoft.com/office/drawing/2014/main" id="{D3CB4CE2-5ADC-471C-030A-0E7EF04C31F5}"/>
              </a:ext>
            </a:extLst>
          </p:cNvPr>
          <p:cNvSpPr txBox="1"/>
          <p:nvPr/>
        </p:nvSpPr>
        <p:spPr>
          <a:xfrm>
            <a:off x="3672590" y="179882"/>
            <a:ext cx="1978702" cy="515526"/>
          </a:xfrm>
          <a:prstGeom prst="rect">
            <a:avLst/>
          </a:prstGeom>
          <a:noFill/>
        </p:spPr>
        <p:txBody>
          <a:bodyPr wrap="square" rtlCol="0">
            <a:spAutoFit/>
          </a:bodyPr>
          <a:lstStyle/>
          <a:p>
            <a:pPr algn="ctr" defTabSz="457200"/>
            <a:r>
              <a:rPr lang="en-US" sz="2750" b="1">
                <a:solidFill>
                  <a:srgbClr val="FF0000"/>
                </a:solidFill>
              </a:rPr>
              <a:t>TRẢ LỜI</a:t>
            </a:r>
          </a:p>
        </p:txBody>
      </p:sp>
      <p:sp>
        <p:nvSpPr>
          <p:cNvPr id="4" name="Arrow: Pentagon 3">
            <a:extLst>
              <a:ext uri="{FF2B5EF4-FFF2-40B4-BE49-F238E27FC236}">
                <a16:creationId xmlns="" xmlns:a16="http://schemas.microsoft.com/office/drawing/2014/main" id="{30DF43DC-B79C-055D-D01A-4FD1BA1C8F37}"/>
              </a:ext>
            </a:extLst>
          </p:cNvPr>
          <p:cNvSpPr/>
          <p:nvPr/>
        </p:nvSpPr>
        <p:spPr>
          <a:xfrm>
            <a:off x="0" y="2094680"/>
            <a:ext cx="8983980" cy="1193358"/>
          </a:xfrm>
          <a:prstGeom prst="homePlat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457200">
              <a:lnSpc>
                <a:spcPct val="150000"/>
              </a:lnSpc>
              <a:defRPr/>
            </a:pPr>
            <a:r>
              <a:rPr lang="en-US" sz="2000">
                <a:solidFill>
                  <a:srgbClr val="000000"/>
                </a:solidFill>
                <a:latin typeface="Arial"/>
                <a:ea typeface="Times New Roman" panose="02020603050405020304" pitchFamily="18" charset="0"/>
                <a:cs typeface="Times New Roman" panose="02020603050405020304" pitchFamily="18" charset="0"/>
              </a:rPr>
              <a:t>Thực vật trong tự nhiên là nơi sinh sống, đồng thời cung cấp thức ăn cho các sinh vật khác, là một mắt xích quan trọng của chuỗi thức ăn tự nhiên. </a:t>
            </a:r>
            <a:endParaRPr lang="en-US" sz="2000">
              <a:solidFill>
                <a:srgbClr val="FFFFFF"/>
              </a:solidFill>
              <a:latin typeface="Arial"/>
              <a:ea typeface="Calibri" panose="020F0502020204030204" pitchFamily="34" charset="0"/>
              <a:cs typeface="Times New Roman" panose="02020603050405020304" pitchFamily="18" charset="0"/>
            </a:endParaRPr>
          </a:p>
        </p:txBody>
      </p:sp>
      <p:pic>
        <p:nvPicPr>
          <p:cNvPr id="6" name="Picture 5" descr="IMG_256">
            <a:extLst>
              <a:ext uri="{FF2B5EF4-FFF2-40B4-BE49-F238E27FC236}">
                <a16:creationId xmlns="" xmlns:a16="http://schemas.microsoft.com/office/drawing/2014/main" id="{59D9361D-B9CA-9751-6542-D82838927E9D}"/>
              </a:ext>
            </a:extLst>
          </p:cNvPr>
          <p:cNvPicPr>
            <a:picLocks noChangeAspect="1"/>
          </p:cNvPicPr>
          <p:nvPr/>
        </p:nvPicPr>
        <p:blipFill>
          <a:blip r:embed="rId4"/>
          <a:srcRect t="7463" b="23463"/>
          <a:stretch>
            <a:fillRect/>
          </a:stretch>
        </p:blipFill>
        <p:spPr>
          <a:xfrm>
            <a:off x="5242560" y="3443111"/>
            <a:ext cx="3267956" cy="1520507"/>
          </a:xfrm>
          <a:prstGeom prst="ellipse">
            <a:avLst/>
          </a:prstGeom>
          <a:noFill/>
          <a:ln w="9525">
            <a:noFill/>
          </a:ln>
        </p:spPr>
      </p:pic>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par>
                          <p:cTn id="18" fill="hold">
                            <p:stCondLst>
                              <p:cond delay="500"/>
                            </p:stCondLst>
                            <p:childTnLst>
                              <p:par>
                                <p:cTn id="19" presetID="2" presetClass="entr" presetSubtype="4"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DF2E2"/>
        </a:solidFill>
        <a:effectLst/>
      </p:bgPr>
    </p:bg>
    <p:spTree>
      <p:nvGrpSpPr>
        <p:cNvPr id="1" name="Shape 640"/>
        <p:cNvGrpSpPr/>
        <p:nvPr/>
      </p:nvGrpSpPr>
      <p:grpSpPr>
        <a:xfrm>
          <a:off x="0" y="0"/>
          <a:ext cx="0" cy="0"/>
          <a:chOff x="0" y="0"/>
          <a:chExt cx="0" cy="0"/>
        </a:xfrm>
      </p:grpSpPr>
      <p:sp>
        <p:nvSpPr>
          <p:cNvPr id="5" name="Arrow: Pentagon 4">
            <a:extLst>
              <a:ext uri="{FF2B5EF4-FFF2-40B4-BE49-F238E27FC236}">
                <a16:creationId xmlns="" xmlns:a16="http://schemas.microsoft.com/office/drawing/2014/main" id="{15BC86FC-683F-5787-682D-9D59E6B6B789}"/>
              </a:ext>
            </a:extLst>
          </p:cNvPr>
          <p:cNvSpPr/>
          <p:nvPr/>
        </p:nvSpPr>
        <p:spPr>
          <a:xfrm>
            <a:off x="22486" y="529310"/>
            <a:ext cx="7574654" cy="740406"/>
          </a:xfrm>
          <a:prstGeom prst="homePlat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457200"/>
            <a:r>
              <a:rPr lang="en-US" sz="2000">
                <a:solidFill>
                  <a:srgbClr val="000000"/>
                </a:solidFill>
                <a:latin typeface="Arial"/>
                <a:ea typeface="Times New Roman" panose="02020603050405020304" pitchFamily="18" charset="0"/>
                <a:cs typeface="Times New Roman" panose="02020603050405020304" pitchFamily="18" charset="0"/>
              </a:rPr>
              <a:t>Thực vật cung cấp nguyên liệu, nhiên liệu và thuốc chữa bệnh. </a:t>
            </a:r>
            <a:endParaRPr lang="en-US" sz="2000">
              <a:solidFill>
                <a:srgbClr val="FFFFFF"/>
              </a:solidFill>
              <a:latin typeface="Arial"/>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 xmlns:a16="http://schemas.microsoft.com/office/drawing/2014/main" id="{D3CB4CE2-5ADC-471C-030A-0E7EF04C31F5}"/>
              </a:ext>
            </a:extLst>
          </p:cNvPr>
          <p:cNvSpPr txBox="1"/>
          <p:nvPr/>
        </p:nvSpPr>
        <p:spPr>
          <a:xfrm>
            <a:off x="3672590" y="64512"/>
            <a:ext cx="1978702" cy="515526"/>
          </a:xfrm>
          <a:prstGeom prst="rect">
            <a:avLst/>
          </a:prstGeom>
          <a:noFill/>
        </p:spPr>
        <p:txBody>
          <a:bodyPr wrap="square" rtlCol="0">
            <a:spAutoFit/>
          </a:bodyPr>
          <a:lstStyle/>
          <a:p>
            <a:pPr algn="ctr" defTabSz="457200">
              <a:defRPr/>
            </a:pPr>
            <a:r>
              <a:rPr lang="en-US" sz="2750" b="1">
                <a:solidFill>
                  <a:srgbClr val="FF0000"/>
                </a:solidFill>
              </a:rPr>
              <a:t>TRẢ LỜI</a:t>
            </a:r>
          </a:p>
        </p:txBody>
      </p:sp>
      <p:pic>
        <p:nvPicPr>
          <p:cNvPr id="6" name="Picture 5">
            <a:extLst>
              <a:ext uri="{FF2B5EF4-FFF2-40B4-BE49-F238E27FC236}">
                <a16:creationId xmlns="" xmlns:a16="http://schemas.microsoft.com/office/drawing/2014/main" id="{4BE9E0DB-E01A-FA79-7699-FA6F0D0AE936}"/>
              </a:ext>
            </a:extLst>
          </p:cNvPr>
          <p:cNvPicPr>
            <a:picLocks noChangeAspect="1"/>
          </p:cNvPicPr>
          <p:nvPr/>
        </p:nvPicPr>
        <p:blipFill>
          <a:blip r:embed="rId3"/>
          <a:stretch>
            <a:fillRect/>
          </a:stretch>
        </p:blipFill>
        <p:spPr>
          <a:xfrm>
            <a:off x="1882086" y="1366755"/>
            <a:ext cx="4812144" cy="1306250"/>
          </a:xfrm>
          <a:prstGeom prst="rect">
            <a:avLst/>
          </a:prstGeom>
        </p:spPr>
      </p:pic>
      <p:sp>
        <p:nvSpPr>
          <p:cNvPr id="9" name="Arrow: Pentagon 8">
            <a:extLst>
              <a:ext uri="{FF2B5EF4-FFF2-40B4-BE49-F238E27FC236}">
                <a16:creationId xmlns="" xmlns:a16="http://schemas.microsoft.com/office/drawing/2014/main" id="{6785E2AD-5965-49CA-B63B-6A49361377FE}"/>
              </a:ext>
            </a:extLst>
          </p:cNvPr>
          <p:cNvSpPr/>
          <p:nvPr/>
        </p:nvSpPr>
        <p:spPr>
          <a:xfrm>
            <a:off x="0" y="2770045"/>
            <a:ext cx="7597140" cy="874068"/>
          </a:xfrm>
          <a:prstGeom prst="homePlate">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457200">
              <a:lnSpc>
                <a:spcPct val="150000"/>
              </a:lnSpc>
            </a:pPr>
            <a:r>
              <a:rPr lang="en-US" sz="2000">
                <a:solidFill>
                  <a:srgbClr val="000000"/>
                </a:solidFill>
                <a:latin typeface="Arial"/>
                <a:ea typeface="Times New Roman" panose="02020603050405020304" pitchFamily="18" charset="0"/>
                <a:cs typeface="Times New Roman" panose="02020603050405020304" pitchFamily="18" charset="0"/>
              </a:rPr>
              <a:t>Thực vật trong tự nhiên có vai trò điều hòa khí hậu, làm cảnh quan môi trường,…</a:t>
            </a:r>
            <a:endParaRPr lang="en-US" sz="2000">
              <a:solidFill>
                <a:srgbClr val="FFFFFF"/>
              </a:solidFill>
              <a:latin typeface="Arial"/>
              <a:ea typeface="Calibri" panose="020F0502020204030204" pitchFamily="34" charset="0"/>
              <a:cs typeface="Times New Roman" panose="02020603050405020304" pitchFamily="18" charset="0"/>
            </a:endParaRPr>
          </a:p>
        </p:txBody>
      </p:sp>
      <p:pic>
        <p:nvPicPr>
          <p:cNvPr id="11" name="Picture 10" descr="IMG_256">
            <a:extLst>
              <a:ext uri="{FF2B5EF4-FFF2-40B4-BE49-F238E27FC236}">
                <a16:creationId xmlns="" xmlns:a16="http://schemas.microsoft.com/office/drawing/2014/main" id="{5BEFD247-B8CA-85A5-EF72-65CBADE5BAA8}"/>
              </a:ext>
            </a:extLst>
          </p:cNvPr>
          <p:cNvPicPr>
            <a:picLocks noChangeAspect="1"/>
          </p:cNvPicPr>
          <p:nvPr/>
        </p:nvPicPr>
        <p:blipFill>
          <a:blip r:embed="rId4"/>
          <a:srcRect t="28103"/>
          <a:stretch>
            <a:fillRect/>
          </a:stretch>
        </p:blipFill>
        <p:spPr>
          <a:xfrm>
            <a:off x="2988935" y="3739726"/>
            <a:ext cx="2662357" cy="1274932"/>
          </a:xfrm>
          <a:prstGeom prst="rect">
            <a:avLst/>
          </a:prstGeom>
          <a:noFill/>
          <a:ln w="9525">
            <a:noFill/>
          </a:ln>
        </p:spPr>
      </p:pic>
    </p:spTree>
    <p:extLst>
      <p:ext uri="{BB962C8B-B14F-4D97-AF65-F5344CB8AC3E}">
        <p14:creationId xmlns:p14="http://schemas.microsoft.com/office/powerpoint/2010/main" val="11886308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78380806-2DBD-219A-86B1-5A771DB09C54}"/>
              </a:ext>
            </a:extLst>
          </p:cNvPr>
          <p:cNvSpPr txBox="1"/>
          <p:nvPr/>
        </p:nvSpPr>
        <p:spPr>
          <a:xfrm>
            <a:off x="660644" y="381569"/>
            <a:ext cx="7822712" cy="523220"/>
          </a:xfrm>
          <a:prstGeom prst="rect">
            <a:avLst/>
          </a:prstGeom>
          <a:noFill/>
        </p:spPr>
        <p:txBody>
          <a:bodyPr wrap="square" rtlCol="0">
            <a:spAutoFit/>
          </a:bodyPr>
          <a:lstStyle/>
          <a:p>
            <a:pPr algn="ctr"/>
            <a:r>
              <a:rPr lang="en-US" sz="2800" b="1">
                <a:ln w="0"/>
                <a:solidFill>
                  <a:srgbClr val="C00000"/>
                </a:solidFill>
                <a:effectLst>
                  <a:outerShdw blurRad="38100" dist="25400" dir="5400000" algn="ctr" rotWithShape="0">
                    <a:srgbClr val="6E747A">
                      <a:alpha val="43000"/>
                    </a:srgbClr>
                  </a:outerShdw>
                </a:effectLst>
                <a:latin typeface="+mj-lt"/>
              </a:rPr>
              <a:t>Kiến thức cốt lõi</a:t>
            </a:r>
          </a:p>
        </p:txBody>
      </p:sp>
      <p:pic>
        <p:nvPicPr>
          <p:cNvPr id="5" name="Picture 4">
            <a:extLst>
              <a:ext uri="{FF2B5EF4-FFF2-40B4-BE49-F238E27FC236}">
                <a16:creationId xmlns="" xmlns:a16="http://schemas.microsoft.com/office/drawing/2014/main" id="{1F338801-F707-CA1C-262A-D2F0E50CAFE9}"/>
              </a:ext>
            </a:extLst>
          </p:cNvPr>
          <p:cNvPicPr>
            <a:picLocks noChangeAspect="1"/>
          </p:cNvPicPr>
          <p:nvPr/>
        </p:nvPicPr>
        <p:blipFill rotWithShape="1">
          <a:blip r:embed="rId2">
            <a:clrChange>
              <a:clrFrom>
                <a:srgbClr val="FFFFFF"/>
              </a:clrFrom>
              <a:clrTo>
                <a:srgbClr val="FFFFFF">
                  <a:alpha val="0"/>
                </a:srgbClr>
              </a:clrTo>
            </a:clrChange>
          </a:blip>
          <a:srcRect l="5713" t="2830" r="6556" b="5598"/>
          <a:stretch/>
        </p:blipFill>
        <p:spPr>
          <a:xfrm>
            <a:off x="586174" y="789708"/>
            <a:ext cx="7971651" cy="4206241"/>
          </a:xfrm>
          <a:prstGeom prst="rect">
            <a:avLst/>
          </a:prstGeom>
        </p:spPr>
      </p:pic>
    </p:spTree>
    <p:extLst>
      <p:ext uri="{BB962C8B-B14F-4D97-AF65-F5344CB8AC3E}">
        <p14:creationId xmlns:p14="http://schemas.microsoft.com/office/powerpoint/2010/main" val="2444326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DF2E2"/>
        </a:solidFill>
        <a:effectLst/>
      </p:bgPr>
    </p:bg>
    <p:spTree>
      <p:nvGrpSpPr>
        <p:cNvPr id="1" name="Shape 307"/>
        <p:cNvGrpSpPr/>
        <p:nvPr/>
      </p:nvGrpSpPr>
      <p:grpSpPr>
        <a:xfrm>
          <a:off x="0" y="0"/>
          <a:ext cx="0" cy="0"/>
          <a:chOff x="0" y="0"/>
          <a:chExt cx="0" cy="0"/>
        </a:xfrm>
      </p:grpSpPr>
      <p:sp>
        <p:nvSpPr>
          <p:cNvPr id="351" name="Google Shape;351;p24"/>
          <p:cNvSpPr txBox="1"/>
          <p:nvPr/>
        </p:nvSpPr>
        <p:spPr>
          <a:xfrm>
            <a:off x="1870777" y="1130728"/>
            <a:ext cx="5402446" cy="581057"/>
          </a:xfrm>
          <a:prstGeom prst="rect">
            <a:avLst/>
          </a:prstGeom>
          <a:noFill/>
          <a:ln>
            <a:noFill/>
          </a:ln>
        </p:spPr>
        <p:txBody>
          <a:bodyPr spcFirstLastPara="1" wrap="square" lIns="0" tIns="0" rIns="0" bIns="0" anchor="t" anchorCtr="0">
            <a:spAutoFit/>
          </a:bodyPr>
          <a:lstStyle/>
          <a:p>
            <a:pPr algn="ctr" defTabSz="457200">
              <a:lnSpc>
                <a:spcPct val="118002"/>
              </a:lnSpc>
            </a:pPr>
            <a:r>
              <a:rPr lang="en-US" sz="3200" b="1">
                <a:solidFill>
                  <a:schemeClr val="accent5">
                    <a:lumMod val="25000"/>
                  </a:schemeClr>
                </a:solidFill>
                <a:ea typeface="Heebo Black"/>
                <a:cs typeface="Heebo Black"/>
                <a:sym typeface="Heebo Black"/>
              </a:rPr>
              <a:t>HƯỚNG DẪN VỀ NHÀ</a:t>
            </a:r>
            <a:endParaRPr sz="3200" b="1">
              <a:solidFill>
                <a:schemeClr val="accent5">
                  <a:lumMod val="25000"/>
                </a:schemeClr>
              </a:solidFill>
            </a:endParaRPr>
          </a:p>
        </p:txBody>
      </p:sp>
      <p:grpSp>
        <p:nvGrpSpPr>
          <p:cNvPr id="2" name="Group 1">
            <a:extLst>
              <a:ext uri="{FF2B5EF4-FFF2-40B4-BE49-F238E27FC236}">
                <a16:creationId xmlns="" xmlns:a16="http://schemas.microsoft.com/office/drawing/2014/main" id="{1F27837A-9AE3-B8B1-6815-2B3BF39A7A56}"/>
              </a:ext>
            </a:extLst>
          </p:cNvPr>
          <p:cNvGrpSpPr/>
          <p:nvPr/>
        </p:nvGrpSpPr>
        <p:grpSpPr>
          <a:xfrm>
            <a:off x="521736" y="1989306"/>
            <a:ext cx="2192481" cy="2252498"/>
            <a:chOff x="1348271" y="3170891"/>
            <a:chExt cx="4384961" cy="4504995"/>
          </a:xfrm>
        </p:grpSpPr>
        <p:grpSp>
          <p:nvGrpSpPr>
            <p:cNvPr id="6" name="Group 5">
              <a:extLst>
                <a:ext uri="{FF2B5EF4-FFF2-40B4-BE49-F238E27FC236}">
                  <a16:creationId xmlns="" xmlns:a16="http://schemas.microsoft.com/office/drawing/2014/main" id="{7E097654-9B46-09A1-F923-518563088805}"/>
                </a:ext>
              </a:extLst>
            </p:cNvPr>
            <p:cNvGrpSpPr/>
            <p:nvPr/>
          </p:nvGrpSpPr>
          <p:grpSpPr>
            <a:xfrm>
              <a:off x="1348271" y="3170891"/>
              <a:ext cx="4384961" cy="4504995"/>
              <a:chOff x="1348271" y="3170891"/>
              <a:chExt cx="4384961" cy="4504995"/>
            </a:xfrm>
          </p:grpSpPr>
          <p:grpSp>
            <p:nvGrpSpPr>
              <p:cNvPr id="311" name="Google Shape;311;p24"/>
              <p:cNvGrpSpPr/>
              <p:nvPr/>
            </p:nvGrpSpPr>
            <p:grpSpPr>
              <a:xfrm>
                <a:off x="1500297" y="3170891"/>
                <a:ext cx="4006077" cy="4158596"/>
                <a:chOff x="0" y="-38100"/>
                <a:chExt cx="2658102" cy="3578413"/>
              </a:xfrm>
            </p:grpSpPr>
            <p:sp>
              <p:nvSpPr>
                <p:cNvPr id="312" name="Google Shape;312;p24"/>
                <p:cNvSpPr/>
                <p:nvPr/>
              </p:nvSpPr>
              <p:spPr>
                <a:xfrm>
                  <a:off x="0" y="0"/>
                  <a:ext cx="2658102" cy="3540313"/>
                </a:xfrm>
                <a:custGeom>
                  <a:avLst/>
                  <a:gdLst/>
                  <a:ahLst/>
                  <a:cxnLst/>
                  <a:rect l="l" t="t" r="r" b="b"/>
                  <a:pathLst>
                    <a:path w="2658102" h="3540313" extrusionOk="0">
                      <a:moveTo>
                        <a:pt x="72681" y="0"/>
                      </a:moveTo>
                      <a:lnTo>
                        <a:pt x="2585422" y="0"/>
                      </a:lnTo>
                      <a:cubicBezTo>
                        <a:pt x="2625562" y="0"/>
                        <a:pt x="2658102" y="32540"/>
                        <a:pt x="2658102" y="72681"/>
                      </a:cubicBezTo>
                      <a:lnTo>
                        <a:pt x="2658102" y="3467633"/>
                      </a:lnTo>
                      <a:cubicBezTo>
                        <a:pt x="2658102" y="3507773"/>
                        <a:pt x="2625562" y="3540313"/>
                        <a:pt x="2585422" y="3540313"/>
                      </a:cubicBezTo>
                      <a:lnTo>
                        <a:pt x="72681" y="3540313"/>
                      </a:lnTo>
                      <a:cubicBezTo>
                        <a:pt x="32540" y="3540313"/>
                        <a:pt x="0" y="3507773"/>
                        <a:pt x="0" y="3467633"/>
                      </a:cubicBezTo>
                      <a:lnTo>
                        <a:pt x="0" y="72681"/>
                      </a:lnTo>
                      <a:cubicBezTo>
                        <a:pt x="0" y="32540"/>
                        <a:pt x="32540" y="0"/>
                        <a:pt x="72681" y="0"/>
                      </a:cubicBezTo>
                      <a:close/>
                    </a:path>
                  </a:pathLst>
                </a:custGeom>
                <a:solidFill>
                  <a:schemeClr val="accent2"/>
                </a:solidFill>
                <a:ln w="57150" cap="flat" cmpd="sng">
                  <a:solidFill>
                    <a:schemeClr val="accent5">
                      <a:lumMod val="50000"/>
                    </a:schemeClr>
                  </a:solidFill>
                  <a:prstDash val="solid"/>
                  <a:round/>
                  <a:headEnd type="none" w="sm" len="sm"/>
                  <a:tailEnd type="none" w="sm" len="sm"/>
                </a:ln>
              </p:spPr>
              <p:txBody>
                <a:bodyPr spcFirstLastPara="1" wrap="square" lIns="45713" tIns="45713" rIns="45713" bIns="45713" anchor="ctr" anchorCtr="0">
                  <a:noAutofit/>
                </a:bodyPr>
                <a:lstStyle/>
                <a:p>
                  <a:pPr defTabSz="457200"/>
                  <a:endParaRPr sz="700"/>
                </a:p>
              </p:txBody>
            </p:sp>
            <p:sp>
              <p:nvSpPr>
                <p:cNvPr id="313" name="Google Shape;313;p24"/>
                <p:cNvSpPr txBox="1"/>
                <p:nvPr/>
              </p:nvSpPr>
              <p:spPr>
                <a:xfrm>
                  <a:off x="0" y="-38100"/>
                  <a:ext cx="812800" cy="850900"/>
                </a:xfrm>
                <a:prstGeom prst="rect">
                  <a:avLst/>
                </a:prstGeom>
                <a:noFill/>
                <a:ln>
                  <a:noFill/>
                </a:ln>
              </p:spPr>
              <p:txBody>
                <a:bodyPr spcFirstLastPara="1" wrap="square" lIns="25400" tIns="25400" rIns="25400" bIns="25400" anchor="ctr" anchorCtr="0">
                  <a:noAutofit/>
                </a:bodyPr>
                <a:lstStyle/>
                <a:p>
                  <a:pPr algn="ctr" defTabSz="457200">
                    <a:lnSpc>
                      <a:spcPct val="186611"/>
                    </a:lnSpc>
                  </a:pPr>
                  <a:endParaRPr sz="900">
                    <a:latin typeface="Calibri"/>
                    <a:ea typeface="Calibri"/>
                    <a:cs typeface="Calibri"/>
                    <a:sym typeface="Calibri"/>
                  </a:endParaRPr>
                </a:p>
              </p:txBody>
            </p:sp>
          </p:grpSp>
          <p:sp>
            <p:nvSpPr>
              <p:cNvPr id="324" name="Google Shape;324;p24"/>
              <p:cNvSpPr/>
              <p:nvPr/>
            </p:nvSpPr>
            <p:spPr>
              <a:xfrm>
                <a:off x="1348271" y="3561569"/>
                <a:ext cx="4384961" cy="4114317"/>
              </a:xfrm>
              <a:custGeom>
                <a:avLst/>
                <a:gdLst/>
                <a:ahLst/>
                <a:cxnLst/>
                <a:rect l="l" t="t" r="r" b="b"/>
                <a:pathLst>
                  <a:path w="2658102" h="3540313" extrusionOk="0">
                    <a:moveTo>
                      <a:pt x="72681" y="0"/>
                    </a:moveTo>
                    <a:lnTo>
                      <a:pt x="2585422" y="0"/>
                    </a:lnTo>
                    <a:cubicBezTo>
                      <a:pt x="2625562" y="0"/>
                      <a:pt x="2658102" y="32540"/>
                      <a:pt x="2658102" y="72681"/>
                    </a:cubicBezTo>
                    <a:lnTo>
                      <a:pt x="2658102" y="3467633"/>
                    </a:lnTo>
                    <a:cubicBezTo>
                      <a:pt x="2658102" y="3507773"/>
                      <a:pt x="2625562" y="3540313"/>
                      <a:pt x="2585422" y="3540313"/>
                    </a:cubicBezTo>
                    <a:lnTo>
                      <a:pt x="72681" y="3540313"/>
                    </a:lnTo>
                    <a:cubicBezTo>
                      <a:pt x="32540" y="3540313"/>
                      <a:pt x="0" y="3507773"/>
                      <a:pt x="0" y="3467633"/>
                    </a:cubicBezTo>
                    <a:lnTo>
                      <a:pt x="0" y="72681"/>
                    </a:lnTo>
                    <a:cubicBezTo>
                      <a:pt x="0" y="32540"/>
                      <a:pt x="32540" y="0"/>
                      <a:pt x="72681" y="0"/>
                    </a:cubicBezTo>
                    <a:close/>
                  </a:path>
                </a:pathLst>
              </a:custGeom>
              <a:solidFill>
                <a:schemeClr val="accent2"/>
              </a:solidFill>
              <a:ln w="57150" cap="flat" cmpd="sng">
                <a:solidFill>
                  <a:schemeClr val="accent5">
                    <a:lumMod val="50000"/>
                  </a:schemeClr>
                </a:solidFill>
                <a:prstDash val="solid"/>
                <a:round/>
                <a:headEnd type="none" w="sm" len="sm"/>
                <a:tailEnd type="none" w="sm" len="sm"/>
              </a:ln>
            </p:spPr>
            <p:txBody>
              <a:bodyPr spcFirstLastPara="1" wrap="square" lIns="45713" tIns="45713" rIns="45713" bIns="45713" anchor="ctr" anchorCtr="0">
                <a:noAutofit/>
              </a:bodyPr>
              <a:lstStyle/>
              <a:p>
                <a:pPr defTabSz="457200"/>
                <a:endParaRPr sz="700"/>
              </a:p>
            </p:txBody>
          </p:sp>
        </p:grpSp>
        <p:sp>
          <p:nvSpPr>
            <p:cNvPr id="4" name="TextBox 3">
              <a:extLst>
                <a:ext uri="{FF2B5EF4-FFF2-40B4-BE49-F238E27FC236}">
                  <a16:creationId xmlns="" xmlns:a16="http://schemas.microsoft.com/office/drawing/2014/main" id="{C3C6FC81-BE96-C00A-1268-0ED40B8C3F33}"/>
                </a:ext>
              </a:extLst>
            </p:cNvPr>
            <p:cNvSpPr txBox="1"/>
            <p:nvPr/>
          </p:nvSpPr>
          <p:spPr>
            <a:xfrm>
              <a:off x="1373449" y="4565795"/>
              <a:ext cx="4236645" cy="1917320"/>
            </a:xfrm>
            <a:prstGeom prst="rect">
              <a:avLst/>
            </a:prstGeom>
            <a:noFill/>
          </p:spPr>
          <p:txBody>
            <a:bodyPr wrap="square">
              <a:spAutoFit/>
            </a:bodyPr>
            <a:lstStyle/>
            <a:p>
              <a:pPr algn="ctr" defTabSz="457200">
                <a:lnSpc>
                  <a:spcPct val="150000"/>
                </a:lnSpc>
              </a:pPr>
              <a:r>
                <a:rPr lang="en-US" sz="2000">
                  <a:ea typeface="Calibri" panose="020F0502020204030204" pitchFamily="34" charset="0"/>
                </a:rPr>
                <a:t>Ghi nhớ kiến thức trong bài</a:t>
              </a:r>
              <a:endParaRPr lang="en-US" sz="2000"/>
            </a:p>
          </p:txBody>
        </p:sp>
      </p:grpSp>
      <p:grpSp>
        <p:nvGrpSpPr>
          <p:cNvPr id="3" name="Group 2">
            <a:extLst>
              <a:ext uri="{FF2B5EF4-FFF2-40B4-BE49-F238E27FC236}">
                <a16:creationId xmlns="" xmlns:a16="http://schemas.microsoft.com/office/drawing/2014/main" id="{352761DA-FB4D-9A30-39EB-126BDBE2118A}"/>
              </a:ext>
            </a:extLst>
          </p:cNvPr>
          <p:cNvGrpSpPr/>
          <p:nvPr/>
        </p:nvGrpSpPr>
        <p:grpSpPr>
          <a:xfrm>
            <a:off x="2721325" y="1989306"/>
            <a:ext cx="2889459" cy="2252498"/>
            <a:chOff x="5747449" y="3170891"/>
            <a:chExt cx="5778917" cy="4504995"/>
          </a:xfrm>
        </p:grpSpPr>
        <p:cxnSp>
          <p:nvCxnSpPr>
            <p:cNvPr id="352" name="Google Shape;352;p24"/>
            <p:cNvCxnSpPr>
              <a:cxnSpLocks/>
            </p:cNvCxnSpPr>
            <p:nvPr/>
          </p:nvCxnSpPr>
          <p:spPr>
            <a:xfrm flipV="1">
              <a:off x="5747449" y="5325273"/>
              <a:ext cx="1767322" cy="389657"/>
            </a:xfrm>
            <a:prstGeom prst="straightConnector1">
              <a:avLst/>
            </a:prstGeom>
            <a:noFill/>
            <a:ln w="57150" cap="flat" cmpd="sng">
              <a:solidFill>
                <a:schemeClr val="tx1">
                  <a:lumMod val="75000"/>
                </a:schemeClr>
              </a:solidFill>
              <a:prstDash val="solid"/>
              <a:round/>
              <a:headEnd type="none" w="sm" len="sm"/>
              <a:tailEnd type="none" w="sm" len="sm"/>
            </a:ln>
          </p:spPr>
        </p:cxnSp>
        <p:grpSp>
          <p:nvGrpSpPr>
            <p:cNvPr id="7" name="Group 6">
              <a:extLst>
                <a:ext uri="{FF2B5EF4-FFF2-40B4-BE49-F238E27FC236}">
                  <a16:creationId xmlns="" xmlns:a16="http://schemas.microsoft.com/office/drawing/2014/main" id="{C6995FFC-3C8F-F9AB-DEEC-DA757C0F7B4E}"/>
                </a:ext>
              </a:extLst>
            </p:cNvPr>
            <p:cNvGrpSpPr/>
            <p:nvPr/>
          </p:nvGrpSpPr>
          <p:grpSpPr>
            <a:xfrm>
              <a:off x="7141405" y="3170891"/>
              <a:ext cx="4384961" cy="4504995"/>
              <a:chOff x="1348271" y="3170891"/>
              <a:chExt cx="4384961" cy="4504995"/>
            </a:xfrm>
          </p:grpSpPr>
          <p:grpSp>
            <p:nvGrpSpPr>
              <p:cNvPr id="8" name="Google Shape;311;p24">
                <a:extLst>
                  <a:ext uri="{FF2B5EF4-FFF2-40B4-BE49-F238E27FC236}">
                    <a16:creationId xmlns="" xmlns:a16="http://schemas.microsoft.com/office/drawing/2014/main" id="{0EE554AC-3333-841C-A783-96D592394459}"/>
                  </a:ext>
                </a:extLst>
              </p:cNvPr>
              <p:cNvGrpSpPr/>
              <p:nvPr/>
            </p:nvGrpSpPr>
            <p:grpSpPr>
              <a:xfrm>
                <a:off x="1500297" y="3170891"/>
                <a:ext cx="4006077" cy="4158596"/>
                <a:chOff x="0" y="-38100"/>
                <a:chExt cx="2658102" cy="3578413"/>
              </a:xfrm>
            </p:grpSpPr>
            <p:sp>
              <p:nvSpPr>
                <p:cNvPr id="12" name="Google Shape;312;p24">
                  <a:extLst>
                    <a:ext uri="{FF2B5EF4-FFF2-40B4-BE49-F238E27FC236}">
                      <a16:creationId xmlns="" xmlns:a16="http://schemas.microsoft.com/office/drawing/2014/main" id="{4D9A1A2C-3E19-0338-79E1-7105DC620749}"/>
                    </a:ext>
                  </a:extLst>
                </p:cNvPr>
                <p:cNvSpPr/>
                <p:nvPr/>
              </p:nvSpPr>
              <p:spPr>
                <a:xfrm>
                  <a:off x="0" y="0"/>
                  <a:ext cx="2658102" cy="3540313"/>
                </a:xfrm>
                <a:custGeom>
                  <a:avLst/>
                  <a:gdLst/>
                  <a:ahLst/>
                  <a:cxnLst/>
                  <a:rect l="l" t="t" r="r" b="b"/>
                  <a:pathLst>
                    <a:path w="2658102" h="3540313" extrusionOk="0">
                      <a:moveTo>
                        <a:pt x="72681" y="0"/>
                      </a:moveTo>
                      <a:lnTo>
                        <a:pt x="2585422" y="0"/>
                      </a:lnTo>
                      <a:cubicBezTo>
                        <a:pt x="2625562" y="0"/>
                        <a:pt x="2658102" y="32540"/>
                        <a:pt x="2658102" y="72681"/>
                      </a:cubicBezTo>
                      <a:lnTo>
                        <a:pt x="2658102" y="3467633"/>
                      </a:lnTo>
                      <a:cubicBezTo>
                        <a:pt x="2658102" y="3507773"/>
                        <a:pt x="2625562" y="3540313"/>
                        <a:pt x="2585422" y="3540313"/>
                      </a:cubicBezTo>
                      <a:lnTo>
                        <a:pt x="72681" y="3540313"/>
                      </a:lnTo>
                      <a:cubicBezTo>
                        <a:pt x="32540" y="3540313"/>
                        <a:pt x="0" y="3507773"/>
                        <a:pt x="0" y="3467633"/>
                      </a:cubicBezTo>
                      <a:lnTo>
                        <a:pt x="0" y="72681"/>
                      </a:lnTo>
                      <a:cubicBezTo>
                        <a:pt x="0" y="32540"/>
                        <a:pt x="32540" y="0"/>
                        <a:pt x="72681" y="0"/>
                      </a:cubicBezTo>
                      <a:close/>
                    </a:path>
                  </a:pathLst>
                </a:custGeom>
                <a:solidFill>
                  <a:schemeClr val="accent2"/>
                </a:solidFill>
                <a:ln w="57150" cap="flat" cmpd="sng">
                  <a:solidFill>
                    <a:schemeClr val="bg2"/>
                  </a:solidFill>
                  <a:prstDash val="solid"/>
                  <a:round/>
                  <a:headEnd type="none" w="sm" len="sm"/>
                  <a:tailEnd type="none" w="sm" len="sm"/>
                </a:ln>
              </p:spPr>
              <p:txBody>
                <a:bodyPr spcFirstLastPara="1" wrap="square" lIns="45713" tIns="45713" rIns="45713" bIns="45713" anchor="ctr" anchorCtr="0">
                  <a:noAutofit/>
                </a:bodyPr>
                <a:lstStyle/>
                <a:p>
                  <a:pPr defTabSz="457200"/>
                  <a:endParaRPr sz="700"/>
                </a:p>
              </p:txBody>
            </p:sp>
            <p:sp>
              <p:nvSpPr>
                <p:cNvPr id="13" name="Google Shape;313;p24">
                  <a:extLst>
                    <a:ext uri="{FF2B5EF4-FFF2-40B4-BE49-F238E27FC236}">
                      <a16:creationId xmlns="" xmlns:a16="http://schemas.microsoft.com/office/drawing/2014/main" id="{A3C9CB00-9422-3832-5693-DA32F9832B52}"/>
                    </a:ext>
                  </a:extLst>
                </p:cNvPr>
                <p:cNvSpPr txBox="1"/>
                <p:nvPr/>
              </p:nvSpPr>
              <p:spPr>
                <a:xfrm>
                  <a:off x="0" y="-38100"/>
                  <a:ext cx="812800" cy="850900"/>
                </a:xfrm>
                <a:prstGeom prst="rect">
                  <a:avLst/>
                </a:prstGeom>
                <a:noFill/>
                <a:ln>
                  <a:noFill/>
                </a:ln>
              </p:spPr>
              <p:txBody>
                <a:bodyPr spcFirstLastPara="1" wrap="square" lIns="25400" tIns="25400" rIns="25400" bIns="25400" anchor="ctr" anchorCtr="0">
                  <a:noAutofit/>
                </a:bodyPr>
                <a:lstStyle/>
                <a:p>
                  <a:pPr algn="ctr" defTabSz="457200">
                    <a:lnSpc>
                      <a:spcPct val="186611"/>
                    </a:lnSpc>
                  </a:pPr>
                  <a:endParaRPr sz="900">
                    <a:latin typeface="Calibri"/>
                    <a:ea typeface="Calibri"/>
                    <a:cs typeface="Calibri"/>
                    <a:sym typeface="Calibri"/>
                  </a:endParaRPr>
                </a:p>
              </p:txBody>
            </p:sp>
          </p:grpSp>
          <p:sp>
            <p:nvSpPr>
              <p:cNvPr id="10" name="Google Shape;324;p24">
                <a:extLst>
                  <a:ext uri="{FF2B5EF4-FFF2-40B4-BE49-F238E27FC236}">
                    <a16:creationId xmlns="" xmlns:a16="http://schemas.microsoft.com/office/drawing/2014/main" id="{893B3F47-75B6-3119-45FB-FE59478FB4EB}"/>
                  </a:ext>
                </a:extLst>
              </p:cNvPr>
              <p:cNvSpPr/>
              <p:nvPr/>
            </p:nvSpPr>
            <p:spPr>
              <a:xfrm>
                <a:off x="1348271" y="3561569"/>
                <a:ext cx="4384961" cy="4114317"/>
              </a:xfrm>
              <a:custGeom>
                <a:avLst/>
                <a:gdLst/>
                <a:ahLst/>
                <a:cxnLst/>
                <a:rect l="l" t="t" r="r" b="b"/>
                <a:pathLst>
                  <a:path w="2658102" h="3540313" extrusionOk="0">
                    <a:moveTo>
                      <a:pt x="72681" y="0"/>
                    </a:moveTo>
                    <a:lnTo>
                      <a:pt x="2585422" y="0"/>
                    </a:lnTo>
                    <a:cubicBezTo>
                      <a:pt x="2625562" y="0"/>
                      <a:pt x="2658102" y="32540"/>
                      <a:pt x="2658102" y="72681"/>
                    </a:cubicBezTo>
                    <a:lnTo>
                      <a:pt x="2658102" y="3467633"/>
                    </a:lnTo>
                    <a:cubicBezTo>
                      <a:pt x="2658102" y="3507773"/>
                      <a:pt x="2625562" y="3540313"/>
                      <a:pt x="2585422" y="3540313"/>
                    </a:cubicBezTo>
                    <a:lnTo>
                      <a:pt x="72681" y="3540313"/>
                    </a:lnTo>
                    <a:cubicBezTo>
                      <a:pt x="32540" y="3540313"/>
                      <a:pt x="0" y="3507773"/>
                      <a:pt x="0" y="3467633"/>
                    </a:cubicBezTo>
                    <a:lnTo>
                      <a:pt x="0" y="72681"/>
                    </a:lnTo>
                    <a:cubicBezTo>
                      <a:pt x="0" y="32540"/>
                      <a:pt x="32540" y="0"/>
                      <a:pt x="72681" y="0"/>
                    </a:cubicBezTo>
                    <a:close/>
                  </a:path>
                </a:pathLst>
              </a:custGeom>
              <a:solidFill>
                <a:schemeClr val="accent2"/>
              </a:solidFill>
              <a:ln w="57150" cap="flat" cmpd="sng">
                <a:solidFill>
                  <a:schemeClr val="bg2"/>
                </a:solidFill>
                <a:prstDash val="solid"/>
                <a:round/>
                <a:headEnd type="none" w="sm" len="sm"/>
                <a:tailEnd type="none" w="sm" len="sm"/>
              </a:ln>
            </p:spPr>
            <p:txBody>
              <a:bodyPr spcFirstLastPara="1" wrap="square" lIns="45713" tIns="45713" rIns="45713" bIns="45713" anchor="ctr" anchorCtr="0">
                <a:noAutofit/>
              </a:bodyPr>
              <a:lstStyle/>
              <a:p>
                <a:pPr defTabSz="457200"/>
                <a:endParaRPr sz="700"/>
              </a:p>
            </p:txBody>
          </p:sp>
        </p:grpSp>
        <p:sp>
          <p:nvSpPr>
            <p:cNvPr id="28" name="TextBox 27">
              <a:extLst>
                <a:ext uri="{FF2B5EF4-FFF2-40B4-BE49-F238E27FC236}">
                  <a16:creationId xmlns="" xmlns:a16="http://schemas.microsoft.com/office/drawing/2014/main" id="{2359C672-A032-499D-5931-A08764CED000}"/>
                </a:ext>
              </a:extLst>
            </p:cNvPr>
            <p:cNvSpPr txBox="1"/>
            <p:nvPr/>
          </p:nvSpPr>
          <p:spPr>
            <a:xfrm>
              <a:off x="6598265" y="4550427"/>
              <a:ext cx="4734231" cy="1917320"/>
            </a:xfrm>
            <a:prstGeom prst="rect">
              <a:avLst/>
            </a:prstGeom>
            <a:noFill/>
          </p:spPr>
          <p:txBody>
            <a:bodyPr wrap="square">
              <a:spAutoFit/>
            </a:bodyPr>
            <a:lstStyle/>
            <a:p>
              <a:pPr marL="342900" algn="ctr" defTabSz="457200">
                <a:lnSpc>
                  <a:spcPct val="150000"/>
                </a:lnSpc>
                <a:tabLst>
                  <a:tab pos="371475" algn="l"/>
                </a:tabLst>
              </a:pPr>
              <a:r>
                <a:rPr lang="en-US" sz="2000">
                  <a:ea typeface="Calibri" panose="020F0502020204030204" pitchFamily="34" charset="0"/>
                  <a:cs typeface="Times New Roman" panose="02020603050405020304" pitchFamily="18" charset="0"/>
                </a:rPr>
                <a:t>Hoàn thành bài tập trong SBT</a:t>
              </a:r>
            </a:p>
          </p:txBody>
        </p:sp>
      </p:grpSp>
      <p:grpSp>
        <p:nvGrpSpPr>
          <p:cNvPr id="5" name="Group 4">
            <a:extLst>
              <a:ext uri="{FF2B5EF4-FFF2-40B4-BE49-F238E27FC236}">
                <a16:creationId xmlns="" xmlns:a16="http://schemas.microsoft.com/office/drawing/2014/main" id="{DF4D8264-A1A1-8ABB-25A3-5E71910BB5DB}"/>
              </a:ext>
            </a:extLst>
          </p:cNvPr>
          <p:cNvGrpSpPr/>
          <p:nvPr/>
        </p:nvGrpSpPr>
        <p:grpSpPr>
          <a:xfrm>
            <a:off x="5610784" y="2011444"/>
            <a:ext cx="3039013" cy="2252498"/>
            <a:chOff x="11221568" y="3215168"/>
            <a:chExt cx="6078026" cy="4504995"/>
          </a:xfrm>
        </p:grpSpPr>
        <p:cxnSp>
          <p:nvCxnSpPr>
            <p:cNvPr id="353" name="Google Shape;353;p24"/>
            <p:cNvCxnSpPr>
              <a:cxnSpLocks/>
            </p:cNvCxnSpPr>
            <p:nvPr/>
          </p:nvCxnSpPr>
          <p:spPr>
            <a:xfrm flipV="1">
              <a:off x="11221568" y="5316604"/>
              <a:ext cx="1292970" cy="346400"/>
            </a:xfrm>
            <a:prstGeom prst="straightConnector1">
              <a:avLst/>
            </a:prstGeom>
            <a:noFill/>
            <a:ln w="57150" cap="flat" cmpd="sng">
              <a:solidFill>
                <a:schemeClr val="tx1">
                  <a:lumMod val="75000"/>
                </a:schemeClr>
              </a:solidFill>
              <a:prstDash val="solid"/>
              <a:round/>
              <a:headEnd type="none" w="sm" len="sm"/>
              <a:tailEnd type="none" w="sm" len="sm"/>
            </a:ln>
          </p:spPr>
        </p:cxnSp>
        <p:grpSp>
          <p:nvGrpSpPr>
            <p:cNvPr id="14" name="Group 13">
              <a:extLst>
                <a:ext uri="{FF2B5EF4-FFF2-40B4-BE49-F238E27FC236}">
                  <a16:creationId xmlns="" xmlns:a16="http://schemas.microsoft.com/office/drawing/2014/main" id="{FC5AB111-6559-6EDD-365B-241ADA5554B6}"/>
                </a:ext>
              </a:extLst>
            </p:cNvPr>
            <p:cNvGrpSpPr/>
            <p:nvPr/>
          </p:nvGrpSpPr>
          <p:grpSpPr>
            <a:xfrm>
              <a:off x="12514538" y="3215168"/>
              <a:ext cx="4764730" cy="4504995"/>
              <a:chOff x="1348271" y="3170891"/>
              <a:chExt cx="4384961" cy="4504995"/>
            </a:xfrm>
          </p:grpSpPr>
          <p:grpSp>
            <p:nvGrpSpPr>
              <p:cNvPr id="15" name="Google Shape;311;p24">
                <a:extLst>
                  <a:ext uri="{FF2B5EF4-FFF2-40B4-BE49-F238E27FC236}">
                    <a16:creationId xmlns="" xmlns:a16="http://schemas.microsoft.com/office/drawing/2014/main" id="{AD391794-92BF-254F-00BF-B57ABC24B9EB}"/>
                  </a:ext>
                </a:extLst>
              </p:cNvPr>
              <p:cNvGrpSpPr/>
              <p:nvPr/>
            </p:nvGrpSpPr>
            <p:grpSpPr>
              <a:xfrm>
                <a:off x="1500297" y="3170891"/>
                <a:ext cx="4006077" cy="4158596"/>
                <a:chOff x="0" y="-38100"/>
                <a:chExt cx="2658102" cy="3578413"/>
              </a:xfrm>
            </p:grpSpPr>
            <p:sp>
              <p:nvSpPr>
                <p:cNvPr id="19" name="Google Shape;312;p24">
                  <a:extLst>
                    <a:ext uri="{FF2B5EF4-FFF2-40B4-BE49-F238E27FC236}">
                      <a16:creationId xmlns="" xmlns:a16="http://schemas.microsoft.com/office/drawing/2014/main" id="{BDDD5658-0D40-25F4-F779-F6C9D06E0131}"/>
                    </a:ext>
                  </a:extLst>
                </p:cNvPr>
                <p:cNvSpPr/>
                <p:nvPr/>
              </p:nvSpPr>
              <p:spPr>
                <a:xfrm>
                  <a:off x="0" y="0"/>
                  <a:ext cx="2658102" cy="3540313"/>
                </a:xfrm>
                <a:custGeom>
                  <a:avLst/>
                  <a:gdLst/>
                  <a:ahLst/>
                  <a:cxnLst/>
                  <a:rect l="l" t="t" r="r" b="b"/>
                  <a:pathLst>
                    <a:path w="2658102" h="3540313" extrusionOk="0">
                      <a:moveTo>
                        <a:pt x="72681" y="0"/>
                      </a:moveTo>
                      <a:lnTo>
                        <a:pt x="2585422" y="0"/>
                      </a:lnTo>
                      <a:cubicBezTo>
                        <a:pt x="2625562" y="0"/>
                        <a:pt x="2658102" y="32540"/>
                        <a:pt x="2658102" y="72681"/>
                      </a:cubicBezTo>
                      <a:lnTo>
                        <a:pt x="2658102" y="3467633"/>
                      </a:lnTo>
                      <a:cubicBezTo>
                        <a:pt x="2658102" y="3507773"/>
                        <a:pt x="2625562" y="3540313"/>
                        <a:pt x="2585422" y="3540313"/>
                      </a:cubicBezTo>
                      <a:lnTo>
                        <a:pt x="72681" y="3540313"/>
                      </a:lnTo>
                      <a:cubicBezTo>
                        <a:pt x="32540" y="3540313"/>
                        <a:pt x="0" y="3507773"/>
                        <a:pt x="0" y="3467633"/>
                      </a:cubicBezTo>
                      <a:lnTo>
                        <a:pt x="0" y="72681"/>
                      </a:lnTo>
                      <a:cubicBezTo>
                        <a:pt x="0" y="32540"/>
                        <a:pt x="32540" y="0"/>
                        <a:pt x="72681" y="0"/>
                      </a:cubicBezTo>
                      <a:close/>
                    </a:path>
                  </a:pathLst>
                </a:custGeom>
                <a:solidFill>
                  <a:schemeClr val="accent2"/>
                </a:solidFill>
                <a:ln w="57150" cap="flat" cmpd="sng">
                  <a:solidFill>
                    <a:schemeClr val="accent4">
                      <a:lumMod val="75000"/>
                    </a:schemeClr>
                  </a:solidFill>
                  <a:prstDash val="solid"/>
                  <a:round/>
                  <a:headEnd type="none" w="sm" len="sm"/>
                  <a:tailEnd type="none" w="sm" len="sm"/>
                </a:ln>
              </p:spPr>
              <p:txBody>
                <a:bodyPr spcFirstLastPara="1" wrap="square" lIns="45713" tIns="45713" rIns="45713" bIns="45713" anchor="ctr" anchorCtr="0">
                  <a:noAutofit/>
                </a:bodyPr>
                <a:lstStyle/>
                <a:p>
                  <a:pPr defTabSz="457200"/>
                  <a:endParaRPr sz="700"/>
                </a:p>
              </p:txBody>
            </p:sp>
            <p:sp>
              <p:nvSpPr>
                <p:cNvPr id="20" name="Google Shape;313;p24">
                  <a:extLst>
                    <a:ext uri="{FF2B5EF4-FFF2-40B4-BE49-F238E27FC236}">
                      <a16:creationId xmlns="" xmlns:a16="http://schemas.microsoft.com/office/drawing/2014/main" id="{EB43232B-6202-D99C-CEF7-20C3301A46B7}"/>
                    </a:ext>
                  </a:extLst>
                </p:cNvPr>
                <p:cNvSpPr txBox="1"/>
                <p:nvPr/>
              </p:nvSpPr>
              <p:spPr>
                <a:xfrm>
                  <a:off x="0" y="-38100"/>
                  <a:ext cx="812800" cy="850900"/>
                </a:xfrm>
                <a:prstGeom prst="rect">
                  <a:avLst/>
                </a:prstGeom>
                <a:noFill/>
                <a:ln>
                  <a:noFill/>
                </a:ln>
              </p:spPr>
              <p:txBody>
                <a:bodyPr spcFirstLastPara="1" wrap="square" lIns="25400" tIns="25400" rIns="25400" bIns="25400" anchor="ctr" anchorCtr="0">
                  <a:noAutofit/>
                </a:bodyPr>
                <a:lstStyle/>
                <a:p>
                  <a:pPr algn="ctr" defTabSz="457200">
                    <a:lnSpc>
                      <a:spcPct val="186611"/>
                    </a:lnSpc>
                  </a:pPr>
                  <a:endParaRPr sz="900">
                    <a:latin typeface="Calibri"/>
                    <a:ea typeface="Calibri"/>
                    <a:cs typeface="Calibri"/>
                    <a:sym typeface="Calibri"/>
                  </a:endParaRPr>
                </a:p>
              </p:txBody>
            </p:sp>
          </p:grpSp>
          <p:sp>
            <p:nvSpPr>
              <p:cNvPr id="17" name="Google Shape;324;p24">
                <a:extLst>
                  <a:ext uri="{FF2B5EF4-FFF2-40B4-BE49-F238E27FC236}">
                    <a16:creationId xmlns="" xmlns:a16="http://schemas.microsoft.com/office/drawing/2014/main" id="{F268EFF6-8519-B515-257A-923099511D63}"/>
                  </a:ext>
                </a:extLst>
              </p:cNvPr>
              <p:cNvSpPr/>
              <p:nvPr/>
            </p:nvSpPr>
            <p:spPr>
              <a:xfrm>
                <a:off x="1348271" y="3561569"/>
                <a:ext cx="4384961" cy="4114317"/>
              </a:xfrm>
              <a:custGeom>
                <a:avLst/>
                <a:gdLst/>
                <a:ahLst/>
                <a:cxnLst/>
                <a:rect l="l" t="t" r="r" b="b"/>
                <a:pathLst>
                  <a:path w="2658102" h="3540313" extrusionOk="0">
                    <a:moveTo>
                      <a:pt x="72681" y="0"/>
                    </a:moveTo>
                    <a:lnTo>
                      <a:pt x="2585422" y="0"/>
                    </a:lnTo>
                    <a:cubicBezTo>
                      <a:pt x="2625562" y="0"/>
                      <a:pt x="2658102" y="32540"/>
                      <a:pt x="2658102" y="72681"/>
                    </a:cubicBezTo>
                    <a:lnTo>
                      <a:pt x="2658102" y="3467633"/>
                    </a:lnTo>
                    <a:cubicBezTo>
                      <a:pt x="2658102" y="3507773"/>
                      <a:pt x="2625562" y="3540313"/>
                      <a:pt x="2585422" y="3540313"/>
                    </a:cubicBezTo>
                    <a:lnTo>
                      <a:pt x="72681" y="3540313"/>
                    </a:lnTo>
                    <a:cubicBezTo>
                      <a:pt x="32540" y="3540313"/>
                      <a:pt x="0" y="3507773"/>
                      <a:pt x="0" y="3467633"/>
                    </a:cubicBezTo>
                    <a:lnTo>
                      <a:pt x="0" y="72681"/>
                    </a:lnTo>
                    <a:cubicBezTo>
                      <a:pt x="0" y="32540"/>
                      <a:pt x="32540" y="0"/>
                      <a:pt x="72681" y="0"/>
                    </a:cubicBezTo>
                    <a:close/>
                  </a:path>
                </a:pathLst>
              </a:custGeom>
              <a:solidFill>
                <a:schemeClr val="accent2"/>
              </a:solidFill>
              <a:ln w="57150" cap="flat" cmpd="sng">
                <a:solidFill>
                  <a:schemeClr val="accent4">
                    <a:lumMod val="75000"/>
                  </a:schemeClr>
                </a:solidFill>
                <a:prstDash val="solid"/>
                <a:round/>
                <a:headEnd type="none" w="sm" len="sm"/>
                <a:tailEnd type="none" w="sm" len="sm"/>
              </a:ln>
            </p:spPr>
            <p:txBody>
              <a:bodyPr spcFirstLastPara="1" wrap="square" lIns="45713" tIns="45713" rIns="45713" bIns="45713" anchor="ctr" anchorCtr="0">
                <a:noAutofit/>
              </a:bodyPr>
              <a:lstStyle/>
              <a:p>
                <a:pPr defTabSz="457200"/>
                <a:endParaRPr sz="700"/>
              </a:p>
            </p:txBody>
          </p:sp>
        </p:grpSp>
        <p:sp>
          <p:nvSpPr>
            <p:cNvPr id="31" name="TextBox 30">
              <a:extLst>
                <a:ext uri="{FF2B5EF4-FFF2-40B4-BE49-F238E27FC236}">
                  <a16:creationId xmlns="" xmlns:a16="http://schemas.microsoft.com/office/drawing/2014/main" id="{8A4A797F-BBA8-223D-7D9D-26F4E214BCA8}"/>
                </a:ext>
              </a:extLst>
            </p:cNvPr>
            <p:cNvSpPr txBox="1"/>
            <p:nvPr/>
          </p:nvSpPr>
          <p:spPr>
            <a:xfrm>
              <a:off x="12494208" y="4159752"/>
              <a:ext cx="4805386" cy="2840649"/>
            </a:xfrm>
            <a:prstGeom prst="rect">
              <a:avLst/>
            </a:prstGeom>
            <a:noFill/>
          </p:spPr>
          <p:txBody>
            <a:bodyPr wrap="square">
              <a:spAutoFit/>
            </a:bodyPr>
            <a:lstStyle/>
            <a:p>
              <a:pPr algn="ctr" defTabSz="457200">
                <a:lnSpc>
                  <a:spcPct val="150000"/>
                </a:lnSpc>
              </a:pPr>
              <a:r>
                <a:rPr lang="en-US" sz="2000">
                  <a:ea typeface="Calibri" panose="020F0502020204030204" pitchFamily="34" charset="0"/>
                </a:rPr>
                <a:t>Chuẩn bị</a:t>
              </a:r>
              <a:r>
                <a:rPr lang="en-US" sz="2000" b="1" i="1">
                  <a:ea typeface="Calibri" panose="020F0502020204030204" pitchFamily="34" charset="0"/>
                </a:rPr>
                <a:t> Bài 2. Trao đổi nước và khoáng ở thực vật</a:t>
              </a:r>
              <a:endParaRPr lang="en-US" sz="2000" b="1" i="1"/>
            </a:p>
          </p:txBody>
        </p:sp>
      </p:grpSp>
      <p:pic>
        <p:nvPicPr>
          <p:cNvPr id="29" name="Picture 28">
            <a:extLst>
              <a:ext uri="{FF2B5EF4-FFF2-40B4-BE49-F238E27FC236}">
                <a16:creationId xmlns="" xmlns:a16="http://schemas.microsoft.com/office/drawing/2014/main" id="{80B6779F-B0BA-1A24-02D2-E19C7E57BAD9}"/>
              </a:ext>
            </a:extLst>
          </p:cNvPr>
          <p:cNvPicPr>
            <a:picLocks noChangeAspect="1"/>
          </p:cNvPicPr>
          <p:nvPr/>
        </p:nvPicPr>
        <p:blipFill>
          <a:blip r:embed="rId3"/>
          <a:stretch>
            <a:fillRect/>
          </a:stretch>
        </p:blipFill>
        <p:spPr>
          <a:xfrm>
            <a:off x="3208092" y="3892923"/>
            <a:ext cx="2402692" cy="12489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grpSp>
        <p:nvGrpSpPr>
          <p:cNvPr id="234" name="Google Shape;234;p15"/>
          <p:cNvGrpSpPr/>
          <p:nvPr/>
        </p:nvGrpSpPr>
        <p:grpSpPr>
          <a:xfrm>
            <a:off x="8079108" y="3479685"/>
            <a:ext cx="1393748" cy="1876365"/>
            <a:chOff x="8006568" y="3403485"/>
            <a:chExt cx="1393748" cy="1876365"/>
          </a:xfrm>
        </p:grpSpPr>
        <p:grpSp>
          <p:nvGrpSpPr>
            <p:cNvPr id="235" name="Google Shape;235;p15"/>
            <p:cNvGrpSpPr/>
            <p:nvPr/>
          </p:nvGrpSpPr>
          <p:grpSpPr>
            <a:xfrm flipH="1">
              <a:off x="8283680" y="4164109"/>
              <a:ext cx="1116636" cy="1115731"/>
              <a:chOff x="7499850" y="1492575"/>
              <a:chExt cx="2666275" cy="2663478"/>
            </a:xfrm>
          </p:grpSpPr>
          <p:sp>
            <p:nvSpPr>
              <p:cNvPr id="236" name="Google Shape;236;p15"/>
              <p:cNvSpPr/>
              <p:nvPr/>
            </p:nvSpPr>
            <p:spPr>
              <a:xfrm>
                <a:off x="7499850" y="1492575"/>
                <a:ext cx="2666275" cy="2663478"/>
              </a:xfrm>
              <a:custGeom>
                <a:avLst/>
                <a:gdLst/>
                <a:ahLst/>
                <a:cxnLst/>
                <a:rect l="l" t="t" r="r" b="b"/>
                <a:pathLst>
                  <a:path w="28592" h="28562" extrusionOk="0">
                    <a:moveTo>
                      <a:pt x="7768" y="0"/>
                    </a:moveTo>
                    <a:cubicBezTo>
                      <a:pt x="7413" y="0"/>
                      <a:pt x="7070" y="74"/>
                      <a:pt x="6752" y="218"/>
                    </a:cubicBezTo>
                    <a:cubicBezTo>
                      <a:pt x="6340" y="404"/>
                      <a:pt x="5982" y="702"/>
                      <a:pt x="5687" y="1105"/>
                    </a:cubicBezTo>
                    <a:cubicBezTo>
                      <a:pt x="5381" y="1521"/>
                      <a:pt x="5143" y="2045"/>
                      <a:pt x="4959" y="2706"/>
                    </a:cubicBezTo>
                    <a:cubicBezTo>
                      <a:pt x="4525" y="4270"/>
                      <a:pt x="4245" y="5889"/>
                      <a:pt x="4128" y="7518"/>
                    </a:cubicBezTo>
                    <a:cubicBezTo>
                      <a:pt x="4113" y="7716"/>
                      <a:pt x="4102" y="7914"/>
                      <a:pt x="4092" y="8112"/>
                    </a:cubicBezTo>
                    <a:cubicBezTo>
                      <a:pt x="3670" y="7891"/>
                      <a:pt x="3223" y="7779"/>
                      <a:pt x="2755" y="7779"/>
                    </a:cubicBezTo>
                    <a:cubicBezTo>
                      <a:pt x="2601" y="7779"/>
                      <a:pt x="2445" y="7791"/>
                      <a:pt x="2291" y="7816"/>
                    </a:cubicBezTo>
                    <a:cubicBezTo>
                      <a:pt x="2142" y="7839"/>
                      <a:pt x="1997" y="7889"/>
                      <a:pt x="1864" y="7963"/>
                    </a:cubicBezTo>
                    <a:cubicBezTo>
                      <a:pt x="1475" y="8178"/>
                      <a:pt x="1139" y="8471"/>
                      <a:pt x="867" y="8833"/>
                    </a:cubicBezTo>
                    <a:cubicBezTo>
                      <a:pt x="605" y="9183"/>
                      <a:pt x="400" y="9601"/>
                      <a:pt x="262" y="10075"/>
                    </a:cubicBezTo>
                    <a:cubicBezTo>
                      <a:pt x="79" y="10692"/>
                      <a:pt x="0" y="11409"/>
                      <a:pt x="21" y="12266"/>
                    </a:cubicBezTo>
                    <a:cubicBezTo>
                      <a:pt x="58" y="13786"/>
                      <a:pt x="366" y="16549"/>
                      <a:pt x="825" y="19479"/>
                    </a:cubicBezTo>
                    <a:cubicBezTo>
                      <a:pt x="1324" y="22664"/>
                      <a:pt x="1881" y="25268"/>
                      <a:pt x="2354" y="26626"/>
                    </a:cubicBezTo>
                    <a:cubicBezTo>
                      <a:pt x="2530" y="27131"/>
                      <a:pt x="2989" y="27477"/>
                      <a:pt x="3524" y="27505"/>
                    </a:cubicBezTo>
                    <a:cubicBezTo>
                      <a:pt x="3524" y="27505"/>
                      <a:pt x="23373" y="28562"/>
                      <a:pt x="23395" y="28562"/>
                    </a:cubicBezTo>
                    <a:cubicBezTo>
                      <a:pt x="23859" y="28562"/>
                      <a:pt x="24294" y="28313"/>
                      <a:pt x="24528" y="27910"/>
                    </a:cubicBezTo>
                    <a:cubicBezTo>
                      <a:pt x="26104" y="25213"/>
                      <a:pt x="27308" y="22314"/>
                      <a:pt x="28107" y="19293"/>
                    </a:cubicBezTo>
                    <a:cubicBezTo>
                      <a:pt x="28475" y="17911"/>
                      <a:pt x="28591" y="16670"/>
                      <a:pt x="28455" y="15604"/>
                    </a:cubicBezTo>
                    <a:cubicBezTo>
                      <a:pt x="28362" y="14881"/>
                      <a:pt x="28152" y="14235"/>
                      <a:pt x="27828" y="13683"/>
                    </a:cubicBezTo>
                    <a:cubicBezTo>
                      <a:pt x="27446" y="13032"/>
                      <a:pt x="26915" y="12513"/>
                      <a:pt x="26247" y="12139"/>
                    </a:cubicBezTo>
                    <a:cubicBezTo>
                      <a:pt x="25606" y="11781"/>
                      <a:pt x="24860" y="11592"/>
                      <a:pt x="24090" y="11592"/>
                    </a:cubicBezTo>
                    <a:cubicBezTo>
                      <a:pt x="23643" y="11592"/>
                      <a:pt x="23190" y="11655"/>
                      <a:pt x="22745" y="11776"/>
                    </a:cubicBezTo>
                    <a:cubicBezTo>
                      <a:pt x="21940" y="12000"/>
                      <a:pt x="21191" y="12376"/>
                      <a:pt x="20450" y="12936"/>
                    </a:cubicBezTo>
                    <a:cubicBezTo>
                      <a:pt x="20437" y="12390"/>
                      <a:pt x="20411" y="11844"/>
                      <a:pt x="20371" y="11303"/>
                    </a:cubicBezTo>
                    <a:cubicBezTo>
                      <a:pt x="20294" y="10246"/>
                      <a:pt x="19818" y="9283"/>
                      <a:pt x="19027" y="8595"/>
                    </a:cubicBezTo>
                    <a:cubicBezTo>
                      <a:pt x="18290" y="7952"/>
                      <a:pt x="17346" y="7599"/>
                      <a:pt x="16373" y="7599"/>
                    </a:cubicBezTo>
                    <a:cubicBezTo>
                      <a:pt x="15272" y="7599"/>
                      <a:pt x="14251" y="8052"/>
                      <a:pt x="13498" y="8875"/>
                    </a:cubicBezTo>
                    <a:cubicBezTo>
                      <a:pt x="13484" y="8891"/>
                      <a:pt x="13471" y="8905"/>
                      <a:pt x="13456" y="8923"/>
                    </a:cubicBezTo>
                    <a:cubicBezTo>
                      <a:pt x="13258" y="9144"/>
                      <a:pt x="13071" y="9381"/>
                      <a:pt x="12894" y="9635"/>
                    </a:cubicBezTo>
                    <a:cubicBezTo>
                      <a:pt x="12278" y="6962"/>
                      <a:pt x="11442" y="4336"/>
                      <a:pt x="10399" y="1807"/>
                    </a:cubicBezTo>
                    <a:cubicBezTo>
                      <a:pt x="9998" y="831"/>
                      <a:pt x="9116" y="147"/>
                      <a:pt x="8098" y="21"/>
                    </a:cubicBezTo>
                    <a:cubicBezTo>
                      <a:pt x="7988" y="7"/>
                      <a:pt x="7878" y="0"/>
                      <a:pt x="7768"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15"/>
              <p:cNvSpPr/>
              <p:nvPr/>
            </p:nvSpPr>
            <p:spPr>
              <a:xfrm>
                <a:off x="7621639" y="1615017"/>
                <a:ext cx="2447412" cy="2418783"/>
              </a:xfrm>
              <a:custGeom>
                <a:avLst/>
                <a:gdLst/>
                <a:ahLst/>
                <a:cxnLst/>
                <a:rect l="l" t="t" r="r" b="b"/>
                <a:pathLst>
                  <a:path w="26245" h="25938" extrusionOk="0">
                    <a:moveTo>
                      <a:pt x="6464" y="1"/>
                    </a:moveTo>
                    <a:cubicBezTo>
                      <a:pt x="5568" y="1"/>
                      <a:pt x="5143" y="939"/>
                      <a:pt x="4918" y="1746"/>
                    </a:cubicBezTo>
                    <a:cubicBezTo>
                      <a:pt x="4093" y="4721"/>
                      <a:pt x="3868" y="7860"/>
                      <a:pt x="4262" y="10921"/>
                    </a:cubicBezTo>
                    <a:cubicBezTo>
                      <a:pt x="3645" y="9665"/>
                      <a:pt x="2849" y="7780"/>
                      <a:pt x="1450" y="7780"/>
                    </a:cubicBezTo>
                    <a:cubicBezTo>
                      <a:pt x="1366" y="7780"/>
                      <a:pt x="1281" y="7787"/>
                      <a:pt x="1193" y="7801"/>
                    </a:cubicBezTo>
                    <a:cubicBezTo>
                      <a:pt x="168" y="8366"/>
                      <a:pt x="1" y="9753"/>
                      <a:pt x="29" y="10923"/>
                    </a:cubicBezTo>
                    <a:cubicBezTo>
                      <a:pt x="102" y="13912"/>
                      <a:pt x="1307" y="22059"/>
                      <a:pt x="2290" y="24882"/>
                    </a:cubicBezTo>
                    <a:lnTo>
                      <a:pt x="22090" y="25938"/>
                    </a:lnTo>
                    <a:cubicBezTo>
                      <a:pt x="23604" y="23346"/>
                      <a:pt x="24766" y="20548"/>
                      <a:pt x="25534" y="17647"/>
                    </a:cubicBezTo>
                    <a:cubicBezTo>
                      <a:pt x="26070" y="15625"/>
                      <a:pt x="26244" y="13059"/>
                      <a:pt x="24300" y="11974"/>
                    </a:cubicBezTo>
                    <a:cubicBezTo>
                      <a:pt x="23833" y="11713"/>
                      <a:pt x="23310" y="11593"/>
                      <a:pt x="22782" y="11593"/>
                    </a:cubicBezTo>
                    <a:cubicBezTo>
                      <a:pt x="22449" y="11593"/>
                      <a:pt x="22114" y="11640"/>
                      <a:pt x="21790" y="11730"/>
                    </a:cubicBezTo>
                    <a:cubicBezTo>
                      <a:pt x="20041" y="12214"/>
                      <a:pt x="18869" y="13573"/>
                      <a:pt x="17745" y="14893"/>
                    </a:cubicBezTo>
                    <a:cubicBezTo>
                      <a:pt x="17869" y="13294"/>
                      <a:pt x="17873" y="11686"/>
                      <a:pt x="17757" y="10086"/>
                    </a:cubicBezTo>
                    <a:cubicBezTo>
                      <a:pt x="17645" y="8568"/>
                      <a:pt x="16372" y="7600"/>
                      <a:pt x="15068" y="7600"/>
                    </a:cubicBezTo>
                    <a:cubicBezTo>
                      <a:pt x="14387" y="7600"/>
                      <a:pt x="13698" y="7864"/>
                      <a:pt x="13161" y="8451"/>
                    </a:cubicBezTo>
                    <a:lnTo>
                      <a:pt x="13130" y="8486"/>
                    </a:lnTo>
                    <a:cubicBezTo>
                      <a:pt x="12066" y="9675"/>
                      <a:pt x="11559" y="11243"/>
                      <a:pt x="11076" y="12763"/>
                    </a:cubicBezTo>
                    <a:cubicBezTo>
                      <a:pt x="10509" y="8726"/>
                      <a:pt x="9434" y="4763"/>
                      <a:pt x="7880" y="995"/>
                    </a:cubicBezTo>
                    <a:cubicBezTo>
                      <a:pt x="7665" y="473"/>
                      <a:pt x="7192" y="81"/>
                      <a:pt x="6633" y="12"/>
                    </a:cubicBezTo>
                    <a:cubicBezTo>
                      <a:pt x="6575" y="4"/>
                      <a:pt x="6518" y="1"/>
                      <a:pt x="6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38" name="Google Shape;238;p15"/>
              <p:cNvGrpSpPr/>
              <p:nvPr/>
            </p:nvGrpSpPr>
            <p:grpSpPr>
              <a:xfrm>
                <a:off x="7794157" y="1937393"/>
                <a:ext cx="1899846" cy="2035054"/>
                <a:chOff x="7794157" y="1937393"/>
                <a:chExt cx="1899846" cy="2035054"/>
              </a:xfrm>
            </p:grpSpPr>
            <p:sp>
              <p:nvSpPr>
                <p:cNvPr id="239" name="Google Shape;239;p15"/>
                <p:cNvSpPr/>
                <p:nvPr/>
              </p:nvSpPr>
              <p:spPr>
                <a:xfrm>
                  <a:off x="7794157" y="2498964"/>
                  <a:ext cx="266889" cy="1473483"/>
                </a:xfrm>
                <a:custGeom>
                  <a:avLst/>
                  <a:gdLst/>
                  <a:ahLst/>
                  <a:cxnLst/>
                  <a:rect l="l" t="t" r="r" b="b"/>
                  <a:pathLst>
                    <a:path w="2862" h="15801" extrusionOk="0">
                      <a:moveTo>
                        <a:pt x="75" y="1"/>
                      </a:moveTo>
                      <a:cubicBezTo>
                        <a:pt x="71" y="1"/>
                        <a:pt x="68" y="1"/>
                        <a:pt x="64" y="1"/>
                      </a:cubicBezTo>
                      <a:cubicBezTo>
                        <a:pt x="27" y="8"/>
                        <a:pt x="0" y="43"/>
                        <a:pt x="7" y="81"/>
                      </a:cubicBezTo>
                      <a:cubicBezTo>
                        <a:pt x="45" y="323"/>
                        <a:pt x="123" y="823"/>
                        <a:pt x="163" y="1062"/>
                      </a:cubicBezTo>
                      <a:cubicBezTo>
                        <a:pt x="924" y="5764"/>
                        <a:pt x="1749" y="10563"/>
                        <a:pt x="2613" y="15249"/>
                      </a:cubicBezTo>
                      <a:lnTo>
                        <a:pt x="2705" y="15737"/>
                      </a:lnTo>
                      <a:cubicBezTo>
                        <a:pt x="2712" y="15774"/>
                        <a:pt x="2744" y="15800"/>
                        <a:pt x="2780" y="15800"/>
                      </a:cubicBezTo>
                      <a:cubicBezTo>
                        <a:pt x="2783" y="15800"/>
                        <a:pt x="2787" y="15800"/>
                        <a:pt x="2791" y="15799"/>
                      </a:cubicBezTo>
                      <a:cubicBezTo>
                        <a:pt x="2832" y="15793"/>
                        <a:pt x="2861" y="15755"/>
                        <a:pt x="2855" y="15713"/>
                      </a:cubicBezTo>
                      <a:lnTo>
                        <a:pt x="2777" y="15222"/>
                      </a:lnTo>
                      <a:cubicBezTo>
                        <a:pt x="1966" y="10186"/>
                        <a:pt x="1078" y="5070"/>
                        <a:pt x="145" y="58"/>
                      </a:cubicBezTo>
                      <a:cubicBezTo>
                        <a:pt x="139" y="24"/>
                        <a:pt x="109" y="1"/>
                        <a:pt x="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5"/>
                <p:cNvSpPr/>
                <p:nvPr/>
              </p:nvSpPr>
              <p:spPr>
                <a:xfrm>
                  <a:off x="8281406" y="1937393"/>
                  <a:ext cx="203943" cy="1915127"/>
                </a:xfrm>
                <a:custGeom>
                  <a:avLst/>
                  <a:gdLst/>
                  <a:ahLst/>
                  <a:cxnLst/>
                  <a:rect l="l" t="t" r="r" b="b"/>
                  <a:pathLst>
                    <a:path w="2187" h="20537" extrusionOk="0">
                      <a:moveTo>
                        <a:pt x="72" y="1"/>
                      </a:moveTo>
                      <a:cubicBezTo>
                        <a:pt x="71" y="1"/>
                        <a:pt x="69" y="1"/>
                        <a:pt x="68" y="1"/>
                      </a:cubicBezTo>
                      <a:cubicBezTo>
                        <a:pt x="30" y="5"/>
                        <a:pt x="1" y="38"/>
                        <a:pt x="5" y="76"/>
                      </a:cubicBezTo>
                      <a:cubicBezTo>
                        <a:pt x="32" y="390"/>
                        <a:pt x="90" y="1041"/>
                        <a:pt x="119" y="1352"/>
                      </a:cubicBezTo>
                      <a:cubicBezTo>
                        <a:pt x="674" y="7444"/>
                        <a:pt x="1299" y="13751"/>
                        <a:pt x="1960" y="19832"/>
                      </a:cubicBezTo>
                      <a:lnTo>
                        <a:pt x="2031" y="20468"/>
                      </a:lnTo>
                      <a:cubicBezTo>
                        <a:pt x="2036" y="20507"/>
                        <a:pt x="2069" y="20536"/>
                        <a:pt x="2106" y="20536"/>
                      </a:cubicBezTo>
                      <a:cubicBezTo>
                        <a:pt x="2108" y="20536"/>
                        <a:pt x="2111" y="20536"/>
                        <a:pt x="2113" y="20536"/>
                      </a:cubicBezTo>
                      <a:cubicBezTo>
                        <a:pt x="2155" y="20533"/>
                        <a:pt x="2187" y="20496"/>
                        <a:pt x="2183" y="20454"/>
                      </a:cubicBezTo>
                      <a:lnTo>
                        <a:pt x="2127" y="19815"/>
                      </a:lnTo>
                      <a:cubicBezTo>
                        <a:pt x="1533" y="13290"/>
                        <a:pt x="860" y="6576"/>
                        <a:pt x="144" y="64"/>
                      </a:cubicBezTo>
                      <a:cubicBezTo>
                        <a:pt x="141" y="27"/>
                        <a:pt x="108" y="1"/>
                        <a:pt x="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15"/>
                <p:cNvSpPr/>
                <p:nvPr/>
              </p:nvSpPr>
              <p:spPr>
                <a:xfrm>
                  <a:off x="8836915" y="2526288"/>
                  <a:ext cx="212149" cy="1317938"/>
                </a:xfrm>
                <a:custGeom>
                  <a:avLst/>
                  <a:gdLst/>
                  <a:ahLst/>
                  <a:cxnLst/>
                  <a:rect l="l" t="t" r="r" b="b"/>
                  <a:pathLst>
                    <a:path w="2275" h="14133" extrusionOk="0">
                      <a:moveTo>
                        <a:pt x="2198" y="0"/>
                      </a:moveTo>
                      <a:cubicBezTo>
                        <a:pt x="2166" y="0"/>
                        <a:pt x="2137" y="25"/>
                        <a:pt x="2131" y="59"/>
                      </a:cubicBezTo>
                      <a:cubicBezTo>
                        <a:pt x="2095" y="272"/>
                        <a:pt x="2020" y="718"/>
                        <a:pt x="1985" y="931"/>
                      </a:cubicBezTo>
                      <a:cubicBezTo>
                        <a:pt x="1298" y="5117"/>
                        <a:pt x="646" y="9405"/>
                        <a:pt x="64" y="13608"/>
                      </a:cubicBezTo>
                      <a:lnTo>
                        <a:pt x="5" y="14046"/>
                      </a:lnTo>
                      <a:cubicBezTo>
                        <a:pt x="0" y="14087"/>
                        <a:pt x="27" y="14125"/>
                        <a:pt x="68" y="14131"/>
                      </a:cubicBezTo>
                      <a:cubicBezTo>
                        <a:pt x="73" y="14132"/>
                        <a:pt x="77" y="14133"/>
                        <a:pt x="82" y="14133"/>
                      </a:cubicBezTo>
                      <a:cubicBezTo>
                        <a:pt x="119" y="14133"/>
                        <a:pt x="151" y="14106"/>
                        <a:pt x="157" y="14068"/>
                      </a:cubicBezTo>
                      <a:lnTo>
                        <a:pt x="230" y="13632"/>
                      </a:lnTo>
                      <a:cubicBezTo>
                        <a:pt x="966" y="9152"/>
                        <a:pt x="1657" y="4579"/>
                        <a:pt x="2269" y="80"/>
                      </a:cubicBezTo>
                      <a:cubicBezTo>
                        <a:pt x="2274" y="43"/>
                        <a:pt x="2250" y="8"/>
                        <a:pt x="2211" y="1"/>
                      </a:cubicBezTo>
                      <a:cubicBezTo>
                        <a:pt x="2207" y="0"/>
                        <a:pt x="2203" y="0"/>
                        <a:pt x="21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15"/>
                <p:cNvSpPr/>
                <p:nvPr/>
              </p:nvSpPr>
              <p:spPr>
                <a:xfrm>
                  <a:off x="9384685" y="2881862"/>
                  <a:ext cx="309319" cy="951269"/>
                </a:xfrm>
                <a:custGeom>
                  <a:avLst/>
                  <a:gdLst/>
                  <a:ahLst/>
                  <a:cxnLst/>
                  <a:rect l="l" t="t" r="r" b="b"/>
                  <a:pathLst>
                    <a:path w="3317" h="10201" extrusionOk="0">
                      <a:moveTo>
                        <a:pt x="3239" y="0"/>
                      </a:moveTo>
                      <a:cubicBezTo>
                        <a:pt x="3210" y="0"/>
                        <a:pt x="3182" y="19"/>
                        <a:pt x="3173" y="48"/>
                      </a:cubicBezTo>
                      <a:cubicBezTo>
                        <a:pt x="2890" y="880"/>
                        <a:pt x="2617" y="1714"/>
                        <a:pt x="2347" y="2550"/>
                      </a:cubicBezTo>
                      <a:cubicBezTo>
                        <a:pt x="1825" y="4163"/>
                        <a:pt x="1261" y="5954"/>
                        <a:pt x="766" y="7577"/>
                      </a:cubicBezTo>
                      <a:cubicBezTo>
                        <a:pt x="510" y="8417"/>
                        <a:pt x="257" y="9260"/>
                        <a:pt x="13" y="10103"/>
                      </a:cubicBezTo>
                      <a:cubicBezTo>
                        <a:pt x="0" y="10166"/>
                        <a:pt x="44" y="10201"/>
                        <a:pt x="87" y="10201"/>
                      </a:cubicBezTo>
                      <a:cubicBezTo>
                        <a:pt x="117" y="10201"/>
                        <a:pt x="147" y="10185"/>
                        <a:pt x="159" y="10149"/>
                      </a:cubicBezTo>
                      <a:cubicBezTo>
                        <a:pt x="1271" y="6833"/>
                        <a:pt x="2324" y="3447"/>
                        <a:pt x="3306" y="90"/>
                      </a:cubicBezTo>
                      <a:cubicBezTo>
                        <a:pt x="3317" y="54"/>
                        <a:pt x="3298" y="17"/>
                        <a:pt x="3262" y="4"/>
                      </a:cubicBezTo>
                      <a:cubicBezTo>
                        <a:pt x="3254" y="2"/>
                        <a:pt x="3247" y="0"/>
                        <a:pt x="32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3" name="Google Shape;243;p15"/>
            <p:cNvGrpSpPr/>
            <p:nvPr/>
          </p:nvGrpSpPr>
          <p:grpSpPr>
            <a:xfrm flipH="1">
              <a:off x="8006568" y="3403485"/>
              <a:ext cx="830099" cy="1876365"/>
              <a:chOff x="7912825" y="1180600"/>
              <a:chExt cx="1813632" cy="4099553"/>
            </a:xfrm>
          </p:grpSpPr>
          <p:sp>
            <p:nvSpPr>
              <p:cNvPr id="244" name="Google Shape;244;p15"/>
              <p:cNvSpPr/>
              <p:nvPr/>
            </p:nvSpPr>
            <p:spPr>
              <a:xfrm>
                <a:off x="7912825" y="1180600"/>
                <a:ext cx="1813632" cy="4099553"/>
              </a:xfrm>
              <a:custGeom>
                <a:avLst/>
                <a:gdLst/>
                <a:ahLst/>
                <a:cxnLst/>
                <a:rect l="l" t="t" r="r" b="b"/>
                <a:pathLst>
                  <a:path w="24661" h="55744" extrusionOk="0">
                    <a:moveTo>
                      <a:pt x="13575" y="0"/>
                    </a:moveTo>
                    <a:cubicBezTo>
                      <a:pt x="12675" y="0"/>
                      <a:pt x="11812" y="449"/>
                      <a:pt x="11005" y="1336"/>
                    </a:cubicBezTo>
                    <a:cubicBezTo>
                      <a:pt x="8931" y="3620"/>
                      <a:pt x="7936" y="6897"/>
                      <a:pt x="8342" y="10100"/>
                    </a:cubicBezTo>
                    <a:cubicBezTo>
                      <a:pt x="8399" y="10562"/>
                      <a:pt x="8532" y="11461"/>
                      <a:pt x="8761" y="12313"/>
                    </a:cubicBezTo>
                    <a:cubicBezTo>
                      <a:pt x="8934" y="12958"/>
                      <a:pt x="9130" y="13469"/>
                      <a:pt x="9361" y="13875"/>
                    </a:cubicBezTo>
                    <a:cubicBezTo>
                      <a:pt x="9517" y="14146"/>
                      <a:pt x="9687" y="14374"/>
                      <a:pt x="9878" y="14560"/>
                    </a:cubicBezTo>
                    <a:cubicBezTo>
                      <a:pt x="9869" y="14749"/>
                      <a:pt x="9860" y="14939"/>
                      <a:pt x="9854" y="15132"/>
                    </a:cubicBezTo>
                    <a:cubicBezTo>
                      <a:pt x="8907" y="12846"/>
                      <a:pt x="7155" y="10947"/>
                      <a:pt x="5016" y="9898"/>
                    </a:cubicBezTo>
                    <a:cubicBezTo>
                      <a:pt x="4172" y="9483"/>
                      <a:pt x="3441" y="9287"/>
                      <a:pt x="2716" y="9281"/>
                    </a:cubicBezTo>
                    <a:lnTo>
                      <a:pt x="2685" y="9281"/>
                    </a:lnTo>
                    <a:cubicBezTo>
                      <a:pt x="1802" y="9281"/>
                      <a:pt x="1050" y="9608"/>
                      <a:pt x="565" y="10200"/>
                    </a:cubicBezTo>
                    <a:cubicBezTo>
                      <a:pt x="368" y="10443"/>
                      <a:pt x="222" y="10720"/>
                      <a:pt x="132" y="11025"/>
                    </a:cubicBezTo>
                    <a:cubicBezTo>
                      <a:pt x="19" y="11410"/>
                      <a:pt x="1" y="11830"/>
                      <a:pt x="77" y="12274"/>
                    </a:cubicBezTo>
                    <a:cubicBezTo>
                      <a:pt x="165" y="12780"/>
                      <a:pt x="353" y="13187"/>
                      <a:pt x="442" y="13383"/>
                    </a:cubicBezTo>
                    <a:cubicBezTo>
                      <a:pt x="1200" y="15029"/>
                      <a:pt x="2135" y="16593"/>
                      <a:pt x="3225" y="18042"/>
                    </a:cubicBezTo>
                    <a:cubicBezTo>
                      <a:pt x="3135" y="18064"/>
                      <a:pt x="3044" y="18092"/>
                      <a:pt x="2958" y="18125"/>
                    </a:cubicBezTo>
                    <a:cubicBezTo>
                      <a:pt x="2566" y="18272"/>
                      <a:pt x="2234" y="18508"/>
                      <a:pt x="1969" y="18829"/>
                    </a:cubicBezTo>
                    <a:cubicBezTo>
                      <a:pt x="1713" y="19139"/>
                      <a:pt x="1533" y="19512"/>
                      <a:pt x="1435" y="19939"/>
                    </a:cubicBezTo>
                    <a:cubicBezTo>
                      <a:pt x="1298" y="20531"/>
                      <a:pt x="1324" y="21230"/>
                      <a:pt x="1509" y="21907"/>
                    </a:cubicBezTo>
                    <a:cubicBezTo>
                      <a:pt x="2148" y="24244"/>
                      <a:pt x="3484" y="26206"/>
                      <a:pt x="4576" y="27656"/>
                    </a:cubicBezTo>
                    <a:cubicBezTo>
                      <a:pt x="5121" y="28377"/>
                      <a:pt x="5766" y="29181"/>
                      <a:pt x="6643" y="29795"/>
                    </a:cubicBezTo>
                    <a:cubicBezTo>
                      <a:pt x="6344" y="29812"/>
                      <a:pt x="6062" y="29882"/>
                      <a:pt x="5807" y="30003"/>
                    </a:cubicBezTo>
                    <a:cubicBezTo>
                      <a:pt x="5496" y="30148"/>
                      <a:pt x="5238" y="30361"/>
                      <a:pt x="5036" y="30635"/>
                    </a:cubicBezTo>
                    <a:cubicBezTo>
                      <a:pt x="4549" y="31297"/>
                      <a:pt x="4618" y="32035"/>
                      <a:pt x="4640" y="32278"/>
                    </a:cubicBezTo>
                    <a:cubicBezTo>
                      <a:pt x="4776" y="33722"/>
                      <a:pt x="5442" y="34943"/>
                      <a:pt x="6008" y="35844"/>
                    </a:cubicBezTo>
                    <a:cubicBezTo>
                      <a:pt x="7017" y="37453"/>
                      <a:pt x="8258" y="38900"/>
                      <a:pt x="9694" y="40144"/>
                    </a:cubicBezTo>
                    <a:cubicBezTo>
                      <a:pt x="10146" y="40535"/>
                      <a:pt x="10599" y="40859"/>
                      <a:pt x="11039" y="41106"/>
                    </a:cubicBezTo>
                    <a:cubicBezTo>
                      <a:pt x="11733" y="41496"/>
                      <a:pt x="12400" y="41693"/>
                      <a:pt x="13024" y="41693"/>
                    </a:cubicBezTo>
                    <a:cubicBezTo>
                      <a:pt x="13199" y="41693"/>
                      <a:pt x="13373" y="41678"/>
                      <a:pt x="13541" y="41646"/>
                    </a:cubicBezTo>
                    <a:cubicBezTo>
                      <a:pt x="13701" y="41811"/>
                      <a:pt x="13864" y="41977"/>
                      <a:pt x="14022" y="42137"/>
                    </a:cubicBezTo>
                    <a:lnTo>
                      <a:pt x="14027" y="42142"/>
                    </a:lnTo>
                    <a:cubicBezTo>
                      <a:pt x="14376" y="42499"/>
                      <a:pt x="14736" y="42866"/>
                      <a:pt x="15086" y="43233"/>
                    </a:cubicBezTo>
                    <a:cubicBezTo>
                      <a:pt x="15146" y="43375"/>
                      <a:pt x="15205" y="43513"/>
                      <a:pt x="15263" y="43648"/>
                    </a:cubicBezTo>
                    <a:cubicBezTo>
                      <a:pt x="16075" y="45556"/>
                      <a:pt x="17041" y="47530"/>
                      <a:pt x="18135" y="49515"/>
                    </a:cubicBezTo>
                    <a:lnTo>
                      <a:pt x="18137" y="49519"/>
                    </a:lnTo>
                    <a:cubicBezTo>
                      <a:pt x="19151" y="51341"/>
                      <a:pt x="20303" y="53203"/>
                      <a:pt x="21560" y="55057"/>
                    </a:cubicBezTo>
                    <a:cubicBezTo>
                      <a:pt x="21852" y="55486"/>
                      <a:pt x="22335" y="55744"/>
                      <a:pt x="22855" y="55744"/>
                    </a:cubicBezTo>
                    <a:cubicBezTo>
                      <a:pt x="23168" y="55744"/>
                      <a:pt x="23472" y="55650"/>
                      <a:pt x="23732" y="55475"/>
                    </a:cubicBezTo>
                    <a:cubicBezTo>
                      <a:pt x="24073" y="55244"/>
                      <a:pt x="24306" y="54893"/>
                      <a:pt x="24386" y="54487"/>
                    </a:cubicBezTo>
                    <a:cubicBezTo>
                      <a:pt x="24467" y="54087"/>
                      <a:pt x="24390" y="53679"/>
                      <a:pt x="24169" y="53334"/>
                    </a:cubicBezTo>
                    <a:cubicBezTo>
                      <a:pt x="23008" y="51530"/>
                      <a:pt x="21952" y="49720"/>
                      <a:pt x="21025" y="47956"/>
                    </a:cubicBezTo>
                    <a:lnTo>
                      <a:pt x="21022" y="47949"/>
                    </a:lnTo>
                    <a:cubicBezTo>
                      <a:pt x="20521" y="47010"/>
                      <a:pt x="20046" y="46070"/>
                      <a:pt x="19612" y="45150"/>
                    </a:cubicBezTo>
                    <a:cubicBezTo>
                      <a:pt x="19758" y="44345"/>
                      <a:pt x="19932" y="43538"/>
                      <a:pt x="20114" y="42713"/>
                    </a:cubicBezTo>
                    <a:cubicBezTo>
                      <a:pt x="20146" y="42560"/>
                      <a:pt x="20184" y="42391"/>
                      <a:pt x="20226" y="42210"/>
                    </a:cubicBezTo>
                    <a:cubicBezTo>
                      <a:pt x="20519" y="42051"/>
                      <a:pt x="20811" y="41837"/>
                      <a:pt x="21111" y="41563"/>
                    </a:cubicBezTo>
                    <a:cubicBezTo>
                      <a:pt x="21490" y="41217"/>
                      <a:pt x="21876" y="40775"/>
                      <a:pt x="22263" y="40249"/>
                    </a:cubicBezTo>
                    <a:cubicBezTo>
                      <a:pt x="23066" y="39153"/>
                      <a:pt x="23747" y="37850"/>
                      <a:pt x="23996" y="36931"/>
                    </a:cubicBezTo>
                    <a:cubicBezTo>
                      <a:pt x="24483" y="35130"/>
                      <a:pt x="24559" y="33324"/>
                      <a:pt x="24632" y="31580"/>
                    </a:cubicBezTo>
                    <a:cubicBezTo>
                      <a:pt x="24643" y="31330"/>
                      <a:pt x="24661" y="30914"/>
                      <a:pt x="24494" y="30456"/>
                    </a:cubicBezTo>
                    <a:cubicBezTo>
                      <a:pt x="24308" y="29948"/>
                      <a:pt x="23957" y="29538"/>
                      <a:pt x="23476" y="29265"/>
                    </a:cubicBezTo>
                    <a:cubicBezTo>
                      <a:pt x="23092" y="29047"/>
                      <a:pt x="22650" y="28933"/>
                      <a:pt x="22195" y="28933"/>
                    </a:cubicBezTo>
                    <a:cubicBezTo>
                      <a:pt x="22048" y="28933"/>
                      <a:pt x="21903" y="28944"/>
                      <a:pt x="21760" y="28970"/>
                    </a:cubicBezTo>
                    <a:cubicBezTo>
                      <a:pt x="21327" y="29044"/>
                      <a:pt x="20954" y="29211"/>
                      <a:pt x="20634" y="29410"/>
                    </a:cubicBezTo>
                    <a:cubicBezTo>
                      <a:pt x="20912" y="29014"/>
                      <a:pt x="21164" y="28609"/>
                      <a:pt x="21385" y="28200"/>
                    </a:cubicBezTo>
                    <a:cubicBezTo>
                      <a:pt x="22189" y="26705"/>
                      <a:pt x="22592" y="25159"/>
                      <a:pt x="22583" y="23607"/>
                    </a:cubicBezTo>
                    <a:cubicBezTo>
                      <a:pt x="22578" y="22861"/>
                      <a:pt x="22403" y="22133"/>
                      <a:pt x="22088" y="21558"/>
                    </a:cubicBezTo>
                    <a:cubicBezTo>
                      <a:pt x="21870" y="21160"/>
                      <a:pt x="21589" y="20835"/>
                      <a:pt x="21250" y="20588"/>
                    </a:cubicBezTo>
                    <a:cubicBezTo>
                      <a:pt x="20901" y="20333"/>
                      <a:pt x="20510" y="20175"/>
                      <a:pt x="20084" y="20117"/>
                    </a:cubicBezTo>
                    <a:cubicBezTo>
                      <a:pt x="19969" y="20102"/>
                      <a:pt x="19852" y="20094"/>
                      <a:pt x="19736" y="20094"/>
                    </a:cubicBezTo>
                    <a:cubicBezTo>
                      <a:pt x="19606" y="20094"/>
                      <a:pt x="19479" y="20104"/>
                      <a:pt x="19352" y="20123"/>
                    </a:cubicBezTo>
                    <a:cubicBezTo>
                      <a:pt x="20540" y="18988"/>
                      <a:pt x="21815" y="17315"/>
                      <a:pt x="22212" y="15127"/>
                    </a:cubicBezTo>
                    <a:cubicBezTo>
                      <a:pt x="22293" y="14689"/>
                      <a:pt x="22370" y="14026"/>
                      <a:pt x="22124" y="13345"/>
                    </a:cubicBezTo>
                    <a:cubicBezTo>
                      <a:pt x="21931" y="12810"/>
                      <a:pt x="21567" y="12348"/>
                      <a:pt x="21071" y="12008"/>
                    </a:cubicBezTo>
                    <a:cubicBezTo>
                      <a:pt x="20610" y="11693"/>
                      <a:pt x="20067" y="11504"/>
                      <a:pt x="19500" y="11462"/>
                    </a:cubicBezTo>
                    <a:cubicBezTo>
                      <a:pt x="19412" y="11455"/>
                      <a:pt x="19323" y="11452"/>
                      <a:pt x="19235" y="11452"/>
                    </a:cubicBezTo>
                    <a:cubicBezTo>
                      <a:pt x="18398" y="11452"/>
                      <a:pt x="17687" y="11733"/>
                      <a:pt x="17159" y="11975"/>
                    </a:cubicBezTo>
                    <a:lnTo>
                      <a:pt x="17153" y="11977"/>
                    </a:lnTo>
                    <a:cubicBezTo>
                      <a:pt x="15637" y="12678"/>
                      <a:pt x="14219" y="13851"/>
                      <a:pt x="13148" y="15270"/>
                    </a:cubicBezTo>
                    <a:cubicBezTo>
                      <a:pt x="13153" y="15058"/>
                      <a:pt x="13158" y="14845"/>
                      <a:pt x="13167" y="14635"/>
                    </a:cubicBezTo>
                    <a:cubicBezTo>
                      <a:pt x="13629" y="14308"/>
                      <a:pt x="14090" y="13841"/>
                      <a:pt x="14542" y="13242"/>
                    </a:cubicBezTo>
                    <a:cubicBezTo>
                      <a:pt x="15036" y="12584"/>
                      <a:pt x="15387" y="11949"/>
                      <a:pt x="15482" y="11770"/>
                    </a:cubicBezTo>
                    <a:cubicBezTo>
                      <a:pt x="16574" y="9717"/>
                      <a:pt x="16672" y="7450"/>
                      <a:pt x="16760" y="5453"/>
                    </a:cubicBezTo>
                    <a:cubicBezTo>
                      <a:pt x="16795" y="4677"/>
                      <a:pt x="16797" y="4028"/>
                      <a:pt x="16702" y="3379"/>
                    </a:cubicBezTo>
                    <a:cubicBezTo>
                      <a:pt x="16576" y="2516"/>
                      <a:pt x="16292" y="1802"/>
                      <a:pt x="15829" y="1196"/>
                    </a:cubicBezTo>
                    <a:cubicBezTo>
                      <a:pt x="15382" y="610"/>
                      <a:pt x="14812" y="221"/>
                      <a:pt x="14181" y="71"/>
                    </a:cubicBezTo>
                    <a:cubicBezTo>
                      <a:pt x="13982" y="24"/>
                      <a:pt x="13778" y="0"/>
                      <a:pt x="13575"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15"/>
              <p:cNvSpPr/>
              <p:nvPr/>
            </p:nvSpPr>
            <p:spPr>
              <a:xfrm>
                <a:off x="8595740" y="1277014"/>
                <a:ext cx="457287" cy="926268"/>
              </a:xfrm>
              <a:custGeom>
                <a:avLst/>
                <a:gdLst/>
                <a:ahLst/>
                <a:cxnLst/>
                <a:rect l="l" t="t" r="r" b="b"/>
                <a:pathLst>
                  <a:path w="6218" h="12595" extrusionOk="0">
                    <a:moveTo>
                      <a:pt x="4291" y="0"/>
                    </a:moveTo>
                    <a:cubicBezTo>
                      <a:pt x="3778" y="0"/>
                      <a:pt x="3241" y="304"/>
                      <a:pt x="2693" y="907"/>
                    </a:cubicBezTo>
                    <a:cubicBezTo>
                      <a:pt x="873" y="2911"/>
                      <a:pt x="1" y="5795"/>
                      <a:pt x="358" y="8622"/>
                    </a:cubicBezTo>
                    <a:cubicBezTo>
                      <a:pt x="413" y="9050"/>
                      <a:pt x="534" y="9883"/>
                      <a:pt x="743" y="10662"/>
                    </a:cubicBezTo>
                    <a:cubicBezTo>
                      <a:pt x="1027" y="11720"/>
                      <a:pt x="1372" y="12324"/>
                      <a:pt x="1797" y="12508"/>
                    </a:cubicBezTo>
                    <a:cubicBezTo>
                      <a:pt x="1933" y="12566"/>
                      <a:pt x="2072" y="12595"/>
                      <a:pt x="2210" y="12595"/>
                    </a:cubicBezTo>
                    <a:cubicBezTo>
                      <a:pt x="3529" y="12595"/>
                      <a:pt x="4872" y="10149"/>
                      <a:pt x="5035" y="9841"/>
                    </a:cubicBezTo>
                    <a:cubicBezTo>
                      <a:pt x="5988" y="8050"/>
                      <a:pt x="6080" y="5942"/>
                      <a:pt x="6160" y="4083"/>
                    </a:cubicBezTo>
                    <a:cubicBezTo>
                      <a:pt x="6218" y="2819"/>
                      <a:pt x="6208" y="1609"/>
                      <a:pt x="5501" y="681"/>
                    </a:cubicBezTo>
                    <a:cubicBezTo>
                      <a:pt x="5240" y="338"/>
                      <a:pt x="4926" y="115"/>
                      <a:pt x="4593" y="36"/>
                    </a:cubicBezTo>
                    <a:cubicBezTo>
                      <a:pt x="4493" y="12"/>
                      <a:pt x="4393" y="0"/>
                      <a:pt x="429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15"/>
              <p:cNvSpPr/>
              <p:nvPr/>
            </p:nvSpPr>
            <p:spPr>
              <a:xfrm>
                <a:off x="8762902" y="2119369"/>
                <a:ext cx="696447" cy="729468"/>
              </a:xfrm>
              <a:custGeom>
                <a:avLst/>
                <a:gdLst/>
                <a:ahLst/>
                <a:cxnLst/>
                <a:rect l="l" t="t" r="r" b="b"/>
                <a:pathLst>
                  <a:path w="9470" h="9919" extrusionOk="0">
                    <a:moveTo>
                      <a:pt x="7677" y="0"/>
                    </a:moveTo>
                    <a:cubicBezTo>
                      <a:pt x="7100" y="0"/>
                      <a:pt x="6561" y="212"/>
                      <a:pt x="6146" y="403"/>
                    </a:cubicBezTo>
                    <a:cubicBezTo>
                      <a:pt x="2836" y="1935"/>
                      <a:pt x="1" y="6120"/>
                      <a:pt x="1228" y="9678"/>
                    </a:cubicBezTo>
                    <a:lnTo>
                      <a:pt x="1310" y="9918"/>
                    </a:lnTo>
                    <a:lnTo>
                      <a:pt x="1766" y="9685"/>
                    </a:lnTo>
                    <a:cubicBezTo>
                      <a:pt x="3333" y="8884"/>
                      <a:pt x="4953" y="8057"/>
                      <a:pt x="6337" y="6900"/>
                    </a:cubicBezTo>
                    <a:cubicBezTo>
                      <a:pt x="7498" y="5930"/>
                      <a:pt x="8965" y="4314"/>
                      <a:pt x="9364" y="2127"/>
                    </a:cubicBezTo>
                    <a:cubicBezTo>
                      <a:pt x="9421" y="1814"/>
                      <a:pt x="9469" y="1404"/>
                      <a:pt x="9332" y="1026"/>
                    </a:cubicBezTo>
                    <a:cubicBezTo>
                      <a:pt x="9129" y="466"/>
                      <a:pt x="8533" y="57"/>
                      <a:pt x="7846" y="6"/>
                    </a:cubicBezTo>
                    <a:cubicBezTo>
                      <a:pt x="7789" y="2"/>
                      <a:pt x="7733" y="0"/>
                      <a:pt x="767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15"/>
              <p:cNvSpPr/>
              <p:nvPr/>
            </p:nvSpPr>
            <p:spPr>
              <a:xfrm>
                <a:off x="7992692" y="1959635"/>
                <a:ext cx="603416" cy="695197"/>
              </a:xfrm>
              <a:custGeom>
                <a:avLst/>
                <a:gdLst/>
                <a:ahLst/>
                <a:cxnLst/>
                <a:rect l="l" t="t" r="r" b="b"/>
                <a:pathLst>
                  <a:path w="8205" h="9453" extrusionOk="0">
                    <a:moveTo>
                      <a:pt x="1600" y="0"/>
                    </a:moveTo>
                    <a:cubicBezTo>
                      <a:pt x="1120" y="0"/>
                      <a:pt x="730" y="154"/>
                      <a:pt x="499" y="437"/>
                    </a:cubicBezTo>
                    <a:cubicBezTo>
                      <a:pt x="1" y="1046"/>
                      <a:pt x="415" y="1943"/>
                      <a:pt x="551" y="2238"/>
                    </a:cubicBezTo>
                    <a:cubicBezTo>
                      <a:pt x="1363" y="3999"/>
                      <a:pt x="2387" y="5661"/>
                      <a:pt x="3594" y="7179"/>
                    </a:cubicBezTo>
                    <a:cubicBezTo>
                      <a:pt x="4128" y="7848"/>
                      <a:pt x="4729" y="8529"/>
                      <a:pt x="5515" y="8976"/>
                    </a:cubicBezTo>
                    <a:cubicBezTo>
                      <a:pt x="6074" y="9294"/>
                      <a:pt x="6552" y="9453"/>
                      <a:pt x="6945" y="9453"/>
                    </a:cubicBezTo>
                    <a:cubicBezTo>
                      <a:pt x="7229" y="9453"/>
                      <a:pt x="7470" y="9369"/>
                      <a:pt x="7664" y="9202"/>
                    </a:cubicBezTo>
                    <a:cubicBezTo>
                      <a:pt x="8045" y="8875"/>
                      <a:pt x="8204" y="8261"/>
                      <a:pt x="8136" y="7375"/>
                    </a:cubicBezTo>
                    <a:cubicBezTo>
                      <a:pt x="8084" y="6718"/>
                      <a:pt x="7900" y="5924"/>
                      <a:pt x="7641" y="5252"/>
                    </a:cubicBezTo>
                    <a:cubicBezTo>
                      <a:pt x="6835" y="3164"/>
                      <a:pt x="5274" y="1425"/>
                      <a:pt x="3353" y="482"/>
                    </a:cubicBezTo>
                    <a:cubicBezTo>
                      <a:pt x="2691" y="158"/>
                      <a:pt x="2141" y="4"/>
                      <a:pt x="162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15"/>
              <p:cNvSpPr/>
              <p:nvPr/>
            </p:nvSpPr>
            <p:spPr>
              <a:xfrm>
                <a:off x="8099255" y="2598645"/>
                <a:ext cx="670634" cy="746383"/>
              </a:xfrm>
              <a:custGeom>
                <a:avLst/>
                <a:gdLst/>
                <a:ahLst/>
                <a:cxnLst/>
                <a:rect l="l" t="t" r="r" b="b"/>
                <a:pathLst>
                  <a:path w="9119" h="10149" extrusionOk="0">
                    <a:moveTo>
                      <a:pt x="1288" y="0"/>
                    </a:moveTo>
                    <a:cubicBezTo>
                      <a:pt x="1144" y="0"/>
                      <a:pt x="1009" y="24"/>
                      <a:pt x="885" y="71"/>
                    </a:cubicBezTo>
                    <a:cubicBezTo>
                      <a:pt x="105" y="364"/>
                      <a:pt x="0" y="1390"/>
                      <a:pt x="243" y="2278"/>
                    </a:cubicBezTo>
                    <a:cubicBezTo>
                      <a:pt x="822" y="4398"/>
                      <a:pt x="2071" y="6226"/>
                      <a:pt x="3091" y="7581"/>
                    </a:cubicBezTo>
                    <a:cubicBezTo>
                      <a:pt x="3652" y="8323"/>
                      <a:pt x="4326" y="9158"/>
                      <a:pt x="5234" y="9671"/>
                    </a:cubicBezTo>
                    <a:cubicBezTo>
                      <a:pt x="5578" y="9864"/>
                      <a:pt x="6197" y="10081"/>
                      <a:pt x="6813" y="10135"/>
                    </a:cubicBezTo>
                    <a:cubicBezTo>
                      <a:pt x="6909" y="10143"/>
                      <a:pt x="7003" y="10149"/>
                      <a:pt x="7093" y="10149"/>
                    </a:cubicBezTo>
                    <a:cubicBezTo>
                      <a:pt x="7713" y="10149"/>
                      <a:pt x="8165" y="9948"/>
                      <a:pt x="8406" y="9562"/>
                    </a:cubicBezTo>
                    <a:cubicBezTo>
                      <a:pt x="9118" y="8422"/>
                      <a:pt x="7480" y="5498"/>
                      <a:pt x="7410" y="5375"/>
                    </a:cubicBezTo>
                    <a:cubicBezTo>
                      <a:pt x="6439" y="3658"/>
                      <a:pt x="4860" y="2325"/>
                      <a:pt x="3468" y="1149"/>
                    </a:cubicBezTo>
                    <a:cubicBezTo>
                      <a:pt x="3011" y="764"/>
                      <a:pt x="2492" y="327"/>
                      <a:pt x="1867" y="109"/>
                    </a:cubicBezTo>
                    <a:cubicBezTo>
                      <a:pt x="1660" y="36"/>
                      <a:pt x="1467" y="0"/>
                      <a:pt x="12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15"/>
              <p:cNvSpPr/>
              <p:nvPr/>
            </p:nvSpPr>
            <p:spPr>
              <a:xfrm>
                <a:off x="8912046" y="2754850"/>
                <a:ext cx="565762" cy="792494"/>
              </a:xfrm>
              <a:custGeom>
                <a:avLst/>
                <a:gdLst/>
                <a:ahLst/>
                <a:cxnLst/>
                <a:rect l="l" t="t" r="r" b="b"/>
                <a:pathLst>
                  <a:path w="7693" h="10776" extrusionOk="0">
                    <a:moveTo>
                      <a:pt x="6150" y="1"/>
                    </a:moveTo>
                    <a:cubicBezTo>
                      <a:pt x="5569" y="1"/>
                      <a:pt x="5070" y="396"/>
                      <a:pt x="4654" y="792"/>
                    </a:cubicBezTo>
                    <a:cubicBezTo>
                      <a:pt x="3927" y="1482"/>
                      <a:pt x="3241" y="2229"/>
                      <a:pt x="2615" y="3010"/>
                    </a:cubicBezTo>
                    <a:cubicBezTo>
                      <a:pt x="1990" y="3791"/>
                      <a:pt x="1110" y="4991"/>
                      <a:pt x="682" y="6398"/>
                    </a:cubicBezTo>
                    <a:cubicBezTo>
                      <a:pt x="448" y="7158"/>
                      <a:pt x="1" y="9529"/>
                      <a:pt x="960" y="10419"/>
                    </a:cubicBezTo>
                    <a:cubicBezTo>
                      <a:pt x="1233" y="10673"/>
                      <a:pt x="1518" y="10775"/>
                      <a:pt x="1802" y="10775"/>
                    </a:cubicBezTo>
                    <a:cubicBezTo>
                      <a:pt x="2544" y="10775"/>
                      <a:pt x="3292" y="10088"/>
                      <a:pt x="3836" y="9585"/>
                    </a:cubicBezTo>
                    <a:cubicBezTo>
                      <a:pt x="3920" y="9508"/>
                      <a:pt x="4001" y="9434"/>
                      <a:pt x="4076" y="9366"/>
                    </a:cubicBezTo>
                    <a:cubicBezTo>
                      <a:pt x="5143" y="8414"/>
                      <a:pt x="6031" y="7310"/>
                      <a:pt x="6643" y="6173"/>
                    </a:cubicBezTo>
                    <a:cubicBezTo>
                      <a:pt x="7342" y="4873"/>
                      <a:pt x="7693" y="3540"/>
                      <a:pt x="7684" y="2208"/>
                    </a:cubicBezTo>
                    <a:cubicBezTo>
                      <a:pt x="7678" y="1207"/>
                      <a:pt x="7255" y="139"/>
                      <a:pt x="6323" y="13"/>
                    </a:cubicBezTo>
                    <a:cubicBezTo>
                      <a:pt x="6264" y="5"/>
                      <a:pt x="6207" y="1"/>
                      <a:pt x="61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15"/>
              <p:cNvSpPr/>
              <p:nvPr/>
            </p:nvSpPr>
            <p:spPr>
              <a:xfrm>
                <a:off x="8348490" y="3467917"/>
                <a:ext cx="657249" cy="682327"/>
              </a:xfrm>
              <a:custGeom>
                <a:avLst/>
                <a:gdLst/>
                <a:ahLst/>
                <a:cxnLst/>
                <a:rect l="l" t="t" r="r" b="b"/>
                <a:pathLst>
                  <a:path w="8937" h="9278" extrusionOk="0">
                    <a:moveTo>
                      <a:pt x="868" y="1"/>
                    </a:moveTo>
                    <a:cubicBezTo>
                      <a:pt x="493" y="1"/>
                      <a:pt x="285" y="154"/>
                      <a:pt x="170" y="310"/>
                    </a:cubicBezTo>
                    <a:cubicBezTo>
                      <a:pt x="1" y="540"/>
                      <a:pt x="4" y="827"/>
                      <a:pt x="25" y="1051"/>
                    </a:cubicBezTo>
                    <a:cubicBezTo>
                      <a:pt x="133" y="2220"/>
                      <a:pt x="709" y="3264"/>
                      <a:pt x="1197" y="4042"/>
                    </a:cubicBezTo>
                    <a:cubicBezTo>
                      <a:pt x="2137" y="5541"/>
                      <a:pt x="3293" y="6889"/>
                      <a:pt x="4631" y="8048"/>
                    </a:cubicBezTo>
                    <a:cubicBezTo>
                      <a:pt x="5231" y="8569"/>
                      <a:pt x="6212" y="9277"/>
                      <a:pt x="7100" y="9277"/>
                    </a:cubicBezTo>
                    <a:cubicBezTo>
                      <a:pt x="7430" y="9277"/>
                      <a:pt x="7746" y="9180"/>
                      <a:pt x="8025" y="8939"/>
                    </a:cubicBezTo>
                    <a:cubicBezTo>
                      <a:pt x="8937" y="8155"/>
                      <a:pt x="8234" y="6599"/>
                      <a:pt x="7856" y="5764"/>
                    </a:cubicBezTo>
                    <a:lnTo>
                      <a:pt x="7820" y="5686"/>
                    </a:lnTo>
                    <a:cubicBezTo>
                      <a:pt x="6611" y="2999"/>
                      <a:pt x="4218" y="907"/>
                      <a:pt x="1423" y="90"/>
                    </a:cubicBezTo>
                    <a:cubicBezTo>
                      <a:pt x="1206" y="27"/>
                      <a:pt x="1023" y="1"/>
                      <a:pt x="8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5"/>
              <p:cNvSpPr/>
              <p:nvPr/>
            </p:nvSpPr>
            <p:spPr>
              <a:xfrm>
                <a:off x="9199082" y="3404891"/>
                <a:ext cx="430150" cy="809262"/>
              </a:xfrm>
              <a:custGeom>
                <a:avLst/>
                <a:gdLst/>
                <a:ahLst/>
                <a:cxnLst/>
                <a:rect l="l" t="t" r="r" b="b"/>
                <a:pathLst>
                  <a:path w="5849" h="11004" extrusionOk="0">
                    <a:moveTo>
                      <a:pt x="4706" y="0"/>
                    </a:moveTo>
                    <a:cubicBezTo>
                      <a:pt x="4634" y="0"/>
                      <a:pt x="4563" y="6"/>
                      <a:pt x="4494" y="18"/>
                    </a:cubicBezTo>
                    <a:cubicBezTo>
                      <a:pt x="4025" y="99"/>
                      <a:pt x="3636" y="398"/>
                      <a:pt x="3318" y="677"/>
                    </a:cubicBezTo>
                    <a:cubicBezTo>
                      <a:pt x="2198" y="1664"/>
                      <a:pt x="1313" y="2966"/>
                      <a:pt x="756" y="4439"/>
                    </a:cubicBezTo>
                    <a:cubicBezTo>
                      <a:pt x="208" y="5896"/>
                      <a:pt x="1" y="7457"/>
                      <a:pt x="162" y="8955"/>
                    </a:cubicBezTo>
                    <a:cubicBezTo>
                      <a:pt x="302" y="10261"/>
                      <a:pt x="707" y="10950"/>
                      <a:pt x="1364" y="11002"/>
                    </a:cubicBezTo>
                    <a:cubicBezTo>
                      <a:pt x="1390" y="11004"/>
                      <a:pt x="1416" y="11004"/>
                      <a:pt x="1440" y="11004"/>
                    </a:cubicBezTo>
                    <a:cubicBezTo>
                      <a:pt x="2238" y="11004"/>
                      <a:pt x="3112" y="10046"/>
                      <a:pt x="3713" y="9227"/>
                    </a:cubicBezTo>
                    <a:cubicBezTo>
                      <a:pt x="4406" y="8280"/>
                      <a:pt x="5034" y="7095"/>
                      <a:pt x="5237" y="6343"/>
                    </a:cubicBezTo>
                    <a:cubicBezTo>
                      <a:pt x="5686" y="4683"/>
                      <a:pt x="5760" y="2952"/>
                      <a:pt x="5830" y="1278"/>
                    </a:cubicBezTo>
                    <a:cubicBezTo>
                      <a:pt x="5839" y="1089"/>
                      <a:pt x="5848" y="874"/>
                      <a:pt x="5770" y="661"/>
                    </a:cubicBezTo>
                    <a:cubicBezTo>
                      <a:pt x="5605" y="209"/>
                      <a:pt x="5136" y="0"/>
                      <a:pt x="470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15"/>
              <p:cNvSpPr/>
              <p:nvPr/>
            </p:nvSpPr>
            <p:spPr>
              <a:xfrm>
                <a:off x="8159707" y="1571846"/>
                <a:ext cx="1454818" cy="3611746"/>
              </a:xfrm>
              <a:custGeom>
                <a:avLst/>
                <a:gdLst/>
                <a:ahLst/>
                <a:cxnLst/>
                <a:rect l="l" t="t" r="r" b="b"/>
                <a:pathLst>
                  <a:path w="19782" h="49111" extrusionOk="0">
                    <a:moveTo>
                      <a:pt x="9468" y="1"/>
                    </a:moveTo>
                    <a:cubicBezTo>
                      <a:pt x="9365" y="1"/>
                      <a:pt x="9272" y="69"/>
                      <a:pt x="9245" y="173"/>
                    </a:cubicBezTo>
                    <a:cubicBezTo>
                      <a:pt x="8703" y="2239"/>
                      <a:pt x="8307" y="4342"/>
                      <a:pt x="8049" y="6466"/>
                    </a:cubicBezTo>
                    <a:cubicBezTo>
                      <a:pt x="7820" y="8593"/>
                      <a:pt x="7746" y="10734"/>
                      <a:pt x="7774" y="12871"/>
                    </a:cubicBezTo>
                    <a:cubicBezTo>
                      <a:pt x="7797" y="13924"/>
                      <a:pt x="7852" y="14975"/>
                      <a:pt x="7934" y="16024"/>
                    </a:cubicBezTo>
                    <a:cubicBezTo>
                      <a:pt x="7372" y="15473"/>
                      <a:pt x="6828" y="14899"/>
                      <a:pt x="6287" y="14324"/>
                    </a:cubicBezTo>
                    <a:cubicBezTo>
                      <a:pt x="5586" y="13567"/>
                      <a:pt x="4889" y="12806"/>
                      <a:pt x="4217" y="12023"/>
                    </a:cubicBezTo>
                    <a:cubicBezTo>
                      <a:pt x="3535" y="11249"/>
                      <a:pt x="2869" y="10461"/>
                      <a:pt x="2217" y="9662"/>
                    </a:cubicBezTo>
                    <a:cubicBezTo>
                      <a:pt x="1889" y="9265"/>
                      <a:pt x="1566" y="8862"/>
                      <a:pt x="1252" y="8454"/>
                    </a:cubicBezTo>
                    <a:cubicBezTo>
                      <a:pt x="930" y="8052"/>
                      <a:pt x="624" y="7640"/>
                      <a:pt x="325" y="7221"/>
                    </a:cubicBezTo>
                    <a:lnTo>
                      <a:pt x="324" y="7220"/>
                    </a:lnTo>
                    <a:cubicBezTo>
                      <a:pt x="291" y="7174"/>
                      <a:pt x="240" y="7150"/>
                      <a:pt x="187" y="7150"/>
                    </a:cubicBezTo>
                    <a:cubicBezTo>
                      <a:pt x="154" y="7150"/>
                      <a:pt x="121" y="7160"/>
                      <a:pt x="91" y="7180"/>
                    </a:cubicBezTo>
                    <a:cubicBezTo>
                      <a:pt x="21" y="7232"/>
                      <a:pt x="1" y="7329"/>
                      <a:pt x="46" y="7402"/>
                    </a:cubicBezTo>
                    <a:cubicBezTo>
                      <a:pt x="585" y="8299"/>
                      <a:pt x="1194" y="9146"/>
                      <a:pt x="1829" y="9970"/>
                    </a:cubicBezTo>
                    <a:cubicBezTo>
                      <a:pt x="2467" y="10794"/>
                      <a:pt x="3135" y="11591"/>
                      <a:pt x="3817" y="12375"/>
                    </a:cubicBezTo>
                    <a:cubicBezTo>
                      <a:pt x="4510" y="13150"/>
                      <a:pt x="5209" y="13918"/>
                      <a:pt x="5946" y="14654"/>
                    </a:cubicBezTo>
                    <a:cubicBezTo>
                      <a:pt x="6595" y="15305"/>
                      <a:pt x="7265" y="15938"/>
                      <a:pt x="7976" y="16526"/>
                    </a:cubicBezTo>
                    <a:cubicBezTo>
                      <a:pt x="8240" y="19567"/>
                      <a:pt x="8735" y="22587"/>
                      <a:pt x="9381" y="25564"/>
                    </a:cubicBezTo>
                    <a:cubicBezTo>
                      <a:pt x="9427" y="25775"/>
                      <a:pt x="9475" y="25987"/>
                      <a:pt x="9523" y="26197"/>
                    </a:cubicBezTo>
                    <a:lnTo>
                      <a:pt x="5999" y="21687"/>
                    </a:lnTo>
                    <a:lnTo>
                      <a:pt x="1821" y="16402"/>
                    </a:lnTo>
                    <a:cubicBezTo>
                      <a:pt x="1788" y="16360"/>
                      <a:pt x="1739" y="16338"/>
                      <a:pt x="1689" y="16338"/>
                    </a:cubicBezTo>
                    <a:cubicBezTo>
                      <a:pt x="1653" y="16338"/>
                      <a:pt x="1617" y="16350"/>
                      <a:pt x="1586" y="16374"/>
                    </a:cubicBezTo>
                    <a:cubicBezTo>
                      <a:pt x="1516" y="16428"/>
                      <a:pt x="1503" y="16527"/>
                      <a:pt x="1550" y="16600"/>
                    </a:cubicBezTo>
                    <a:cubicBezTo>
                      <a:pt x="2184" y="17531"/>
                      <a:pt x="2846" y="18444"/>
                      <a:pt x="3521" y="19344"/>
                    </a:cubicBezTo>
                    <a:cubicBezTo>
                      <a:pt x="4197" y="20245"/>
                      <a:pt x="4888" y="21134"/>
                      <a:pt x="5581" y="22021"/>
                    </a:cubicBezTo>
                    <a:cubicBezTo>
                      <a:pt x="6286" y="22898"/>
                      <a:pt x="6985" y="23780"/>
                      <a:pt x="7708" y="24643"/>
                    </a:cubicBezTo>
                    <a:cubicBezTo>
                      <a:pt x="8358" y="25428"/>
                      <a:pt x="9022" y="26202"/>
                      <a:pt x="9704" y="26961"/>
                    </a:cubicBezTo>
                    <a:cubicBezTo>
                      <a:pt x="10091" y="28571"/>
                      <a:pt x="10529" y="30168"/>
                      <a:pt x="10990" y="31758"/>
                    </a:cubicBezTo>
                    <a:cubicBezTo>
                      <a:pt x="11420" y="33238"/>
                      <a:pt x="11894" y="34721"/>
                      <a:pt x="12447" y="36173"/>
                    </a:cubicBezTo>
                    <a:cubicBezTo>
                      <a:pt x="12098" y="35775"/>
                      <a:pt x="11743" y="35382"/>
                      <a:pt x="11385" y="34992"/>
                    </a:cubicBezTo>
                    <a:cubicBezTo>
                      <a:pt x="10654" y="34191"/>
                      <a:pt x="9900" y="33411"/>
                      <a:pt x="9158" y="32623"/>
                    </a:cubicBezTo>
                    <a:lnTo>
                      <a:pt x="6911" y="30280"/>
                    </a:lnTo>
                    <a:cubicBezTo>
                      <a:pt x="6535" y="29892"/>
                      <a:pt x="6163" y="29500"/>
                      <a:pt x="5796" y="29104"/>
                    </a:cubicBezTo>
                    <a:cubicBezTo>
                      <a:pt x="5423" y="28713"/>
                      <a:pt x="5060" y="28316"/>
                      <a:pt x="4706" y="27910"/>
                    </a:cubicBezTo>
                    <a:lnTo>
                      <a:pt x="4705" y="27909"/>
                    </a:lnTo>
                    <a:cubicBezTo>
                      <a:pt x="4672" y="27871"/>
                      <a:pt x="4626" y="27852"/>
                      <a:pt x="4579" y="27852"/>
                    </a:cubicBezTo>
                    <a:cubicBezTo>
                      <a:pt x="4540" y="27852"/>
                      <a:pt x="4501" y="27866"/>
                      <a:pt x="4469" y="27893"/>
                    </a:cubicBezTo>
                    <a:cubicBezTo>
                      <a:pt x="4404" y="27951"/>
                      <a:pt x="4393" y="28050"/>
                      <a:pt x="4446" y="28119"/>
                    </a:cubicBezTo>
                    <a:cubicBezTo>
                      <a:pt x="5103" y="28994"/>
                      <a:pt x="5819" y="29813"/>
                      <a:pt x="6547" y="30619"/>
                    </a:cubicBezTo>
                    <a:cubicBezTo>
                      <a:pt x="7277" y="31422"/>
                      <a:pt x="8025" y="32209"/>
                      <a:pt x="8773" y="32993"/>
                    </a:cubicBezTo>
                    <a:lnTo>
                      <a:pt x="11040" y="35321"/>
                    </a:lnTo>
                    <a:cubicBezTo>
                      <a:pt x="11644" y="35941"/>
                      <a:pt x="12253" y="36557"/>
                      <a:pt x="12848" y="37182"/>
                    </a:cubicBezTo>
                    <a:cubicBezTo>
                      <a:pt x="12935" y="37392"/>
                      <a:pt x="13023" y="37600"/>
                      <a:pt x="13113" y="37808"/>
                    </a:cubicBezTo>
                    <a:cubicBezTo>
                      <a:pt x="13949" y="39776"/>
                      <a:pt x="14898" y="41691"/>
                      <a:pt x="15928" y="43560"/>
                    </a:cubicBezTo>
                    <a:cubicBezTo>
                      <a:pt x="16967" y="45424"/>
                      <a:pt x="18094" y="47236"/>
                      <a:pt x="19290" y="49000"/>
                    </a:cubicBezTo>
                    <a:cubicBezTo>
                      <a:pt x="19339" y="49072"/>
                      <a:pt x="19418" y="49111"/>
                      <a:pt x="19498" y="49111"/>
                    </a:cubicBezTo>
                    <a:cubicBezTo>
                      <a:pt x="19547" y="49111"/>
                      <a:pt x="19595" y="49097"/>
                      <a:pt x="19638" y="49068"/>
                    </a:cubicBezTo>
                    <a:cubicBezTo>
                      <a:pt x="19751" y="48989"/>
                      <a:pt x="19782" y="48835"/>
                      <a:pt x="19708" y="48721"/>
                    </a:cubicBezTo>
                    <a:cubicBezTo>
                      <a:pt x="18563" y="46941"/>
                      <a:pt x="17489" y="45116"/>
                      <a:pt x="16506" y="43243"/>
                    </a:cubicBezTo>
                    <a:cubicBezTo>
                      <a:pt x="15938" y="42181"/>
                      <a:pt x="15398" y="41102"/>
                      <a:pt x="14888" y="40008"/>
                    </a:cubicBezTo>
                    <a:cubicBezTo>
                      <a:pt x="15052" y="39036"/>
                      <a:pt x="15261" y="38070"/>
                      <a:pt x="15472" y="37103"/>
                    </a:cubicBezTo>
                    <a:cubicBezTo>
                      <a:pt x="15716" y="36031"/>
                      <a:pt x="15961" y="34956"/>
                      <a:pt x="16233" y="33890"/>
                    </a:cubicBezTo>
                    <a:cubicBezTo>
                      <a:pt x="16492" y="32820"/>
                      <a:pt x="16769" y="31754"/>
                      <a:pt x="17051" y="30690"/>
                    </a:cubicBezTo>
                    <a:cubicBezTo>
                      <a:pt x="17331" y="29625"/>
                      <a:pt x="17614" y="28560"/>
                      <a:pt x="17914" y="27500"/>
                    </a:cubicBezTo>
                    <a:cubicBezTo>
                      <a:pt x="17939" y="27411"/>
                      <a:pt x="17888" y="27319"/>
                      <a:pt x="17800" y="27293"/>
                    </a:cubicBezTo>
                    <a:cubicBezTo>
                      <a:pt x="17784" y="27289"/>
                      <a:pt x="17769" y="27286"/>
                      <a:pt x="17753" y="27286"/>
                    </a:cubicBezTo>
                    <a:cubicBezTo>
                      <a:pt x="17685" y="27286"/>
                      <a:pt x="17621" y="27330"/>
                      <a:pt x="17597" y="27397"/>
                    </a:cubicBezTo>
                    <a:cubicBezTo>
                      <a:pt x="17219" y="28439"/>
                      <a:pt x="16883" y="29494"/>
                      <a:pt x="16574" y="30555"/>
                    </a:cubicBezTo>
                    <a:cubicBezTo>
                      <a:pt x="16265" y="31617"/>
                      <a:pt x="15983" y="32688"/>
                      <a:pt x="15715" y="33762"/>
                    </a:cubicBezTo>
                    <a:cubicBezTo>
                      <a:pt x="15462" y="34839"/>
                      <a:pt x="15211" y="35917"/>
                      <a:pt x="15008" y="37006"/>
                    </a:cubicBezTo>
                    <a:cubicBezTo>
                      <a:pt x="14856" y="37807"/>
                      <a:pt x="14720" y="38613"/>
                      <a:pt x="14621" y="39426"/>
                    </a:cubicBezTo>
                    <a:cubicBezTo>
                      <a:pt x="14336" y="38794"/>
                      <a:pt x="14060" y="38158"/>
                      <a:pt x="13798" y="37517"/>
                    </a:cubicBezTo>
                    <a:cubicBezTo>
                      <a:pt x="12987" y="35565"/>
                      <a:pt x="12317" y="33578"/>
                      <a:pt x="11739" y="31536"/>
                    </a:cubicBezTo>
                    <a:cubicBezTo>
                      <a:pt x="11489" y="30664"/>
                      <a:pt x="11248" y="29788"/>
                      <a:pt x="11017" y="28910"/>
                    </a:cubicBezTo>
                    <a:cubicBezTo>
                      <a:pt x="11122" y="28595"/>
                      <a:pt x="11240" y="28282"/>
                      <a:pt x="11377" y="27973"/>
                    </a:cubicBezTo>
                    <a:cubicBezTo>
                      <a:pt x="11573" y="27492"/>
                      <a:pt x="11785" y="27015"/>
                      <a:pt x="12007" y="26541"/>
                    </a:cubicBezTo>
                    <a:cubicBezTo>
                      <a:pt x="12450" y="25594"/>
                      <a:pt x="12904" y="24651"/>
                      <a:pt x="13381" y="23716"/>
                    </a:cubicBezTo>
                    <a:lnTo>
                      <a:pt x="14799" y="20904"/>
                    </a:lnTo>
                    <a:cubicBezTo>
                      <a:pt x="15272" y="19966"/>
                      <a:pt x="15740" y="19027"/>
                      <a:pt x="16182" y="18068"/>
                    </a:cubicBezTo>
                    <a:cubicBezTo>
                      <a:pt x="16221" y="17984"/>
                      <a:pt x="16185" y="17886"/>
                      <a:pt x="16101" y="17847"/>
                    </a:cubicBezTo>
                    <a:cubicBezTo>
                      <a:pt x="16079" y="17836"/>
                      <a:pt x="16056" y="17831"/>
                      <a:pt x="16032" y="17831"/>
                    </a:cubicBezTo>
                    <a:cubicBezTo>
                      <a:pt x="15973" y="17831"/>
                      <a:pt x="15915" y="17864"/>
                      <a:pt x="15885" y="17919"/>
                    </a:cubicBezTo>
                    <a:cubicBezTo>
                      <a:pt x="15375" y="18834"/>
                      <a:pt x="14858" y="19751"/>
                      <a:pt x="14360" y="20676"/>
                    </a:cubicBezTo>
                    <a:cubicBezTo>
                      <a:pt x="13863" y="21601"/>
                      <a:pt x="13378" y="22536"/>
                      <a:pt x="12904" y="23477"/>
                    </a:cubicBezTo>
                    <a:cubicBezTo>
                      <a:pt x="12445" y="24426"/>
                      <a:pt x="11985" y="25375"/>
                      <a:pt x="11574" y="26348"/>
                    </a:cubicBezTo>
                    <a:cubicBezTo>
                      <a:pt x="11312" y="26974"/>
                      <a:pt x="11057" y="27605"/>
                      <a:pt x="10850" y="28258"/>
                    </a:cubicBezTo>
                    <a:cubicBezTo>
                      <a:pt x="10607" y="27306"/>
                      <a:pt x="10377" y="26350"/>
                      <a:pt x="10166" y="25391"/>
                    </a:cubicBezTo>
                    <a:cubicBezTo>
                      <a:pt x="9714" y="23327"/>
                      <a:pt x="9316" y="21250"/>
                      <a:pt x="9034" y="19157"/>
                    </a:cubicBezTo>
                    <a:cubicBezTo>
                      <a:pt x="8993" y="18842"/>
                      <a:pt x="8953" y="18527"/>
                      <a:pt x="8916" y="18212"/>
                    </a:cubicBezTo>
                    <a:cubicBezTo>
                      <a:pt x="9255" y="17558"/>
                      <a:pt x="9643" y="16925"/>
                      <a:pt x="10037" y="16298"/>
                    </a:cubicBezTo>
                    <a:cubicBezTo>
                      <a:pt x="10525" y="15537"/>
                      <a:pt x="11025" y="14784"/>
                      <a:pt x="11555" y="14050"/>
                    </a:cubicBezTo>
                    <a:cubicBezTo>
                      <a:pt x="12077" y="13309"/>
                      <a:pt x="12619" y="12583"/>
                      <a:pt x="13173" y="11868"/>
                    </a:cubicBezTo>
                    <a:cubicBezTo>
                      <a:pt x="13729" y="11154"/>
                      <a:pt x="14294" y="10445"/>
                      <a:pt x="14892" y="9769"/>
                    </a:cubicBezTo>
                    <a:cubicBezTo>
                      <a:pt x="14953" y="9701"/>
                      <a:pt x="14948" y="9595"/>
                      <a:pt x="14880" y="9533"/>
                    </a:cubicBezTo>
                    <a:cubicBezTo>
                      <a:pt x="14849" y="9505"/>
                      <a:pt x="14809" y="9491"/>
                      <a:pt x="14770" y="9491"/>
                    </a:cubicBezTo>
                    <a:cubicBezTo>
                      <a:pt x="14728" y="9491"/>
                      <a:pt x="14685" y="9507"/>
                      <a:pt x="14653" y="9536"/>
                    </a:cubicBezTo>
                    <a:cubicBezTo>
                      <a:pt x="13984" y="10169"/>
                      <a:pt x="13370" y="10852"/>
                      <a:pt x="12786" y="11558"/>
                    </a:cubicBezTo>
                    <a:cubicBezTo>
                      <a:pt x="12203" y="12264"/>
                      <a:pt x="11652" y="12997"/>
                      <a:pt x="11119" y="13741"/>
                    </a:cubicBezTo>
                    <a:cubicBezTo>
                      <a:pt x="10599" y="14495"/>
                      <a:pt x="10089" y="15257"/>
                      <a:pt x="9628" y="16050"/>
                    </a:cubicBezTo>
                    <a:cubicBezTo>
                      <a:pt x="9347" y="16535"/>
                      <a:pt x="9077" y="17028"/>
                      <a:pt x="8835" y="17537"/>
                    </a:cubicBezTo>
                    <a:cubicBezTo>
                      <a:pt x="8665" y="15978"/>
                      <a:pt x="8544" y="14416"/>
                      <a:pt x="8487" y="12851"/>
                    </a:cubicBezTo>
                    <a:cubicBezTo>
                      <a:pt x="8428" y="10742"/>
                      <a:pt x="8475" y="8631"/>
                      <a:pt x="8664" y="6529"/>
                    </a:cubicBezTo>
                    <a:cubicBezTo>
                      <a:pt x="8866" y="4430"/>
                      <a:pt x="9205" y="2344"/>
                      <a:pt x="9689" y="286"/>
                    </a:cubicBezTo>
                    <a:lnTo>
                      <a:pt x="9690" y="283"/>
                    </a:lnTo>
                    <a:cubicBezTo>
                      <a:pt x="9719" y="159"/>
                      <a:pt x="9643" y="36"/>
                      <a:pt x="9520" y="7"/>
                    </a:cubicBezTo>
                    <a:cubicBezTo>
                      <a:pt x="9502" y="3"/>
                      <a:pt x="9485" y="1"/>
                      <a:pt x="94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53" name="Google Shape;253;p15"/>
          <p:cNvGrpSpPr/>
          <p:nvPr/>
        </p:nvGrpSpPr>
        <p:grpSpPr>
          <a:xfrm rot="10800000" flipH="1">
            <a:off x="-328856" y="2360236"/>
            <a:ext cx="1266710" cy="1330985"/>
            <a:chOff x="472515" y="-120046"/>
            <a:chExt cx="1220573" cy="1282506"/>
          </a:xfrm>
        </p:grpSpPr>
        <p:sp>
          <p:nvSpPr>
            <p:cNvPr id="254" name="Google Shape;254;p15"/>
            <p:cNvSpPr/>
            <p:nvPr/>
          </p:nvSpPr>
          <p:spPr>
            <a:xfrm>
              <a:off x="472515" y="-120046"/>
              <a:ext cx="1220573" cy="1282506"/>
            </a:xfrm>
            <a:custGeom>
              <a:avLst/>
              <a:gdLst/>
              <a:ahLst/>
              <a:cxnLst/>
              <a:rect l="l" t="t" r="r" b="b"/>
              <a:pathLst>
                <a:path w="30685" h="32242" extrusionOk="0">
                  <a:moveTo>
                    <a:pt x="18889" y="1"/>
                  </a:moveTo>
                  <a:cubicBezTo>
                    <a:pt x="18818" y="1"/>
                    <a:pt x="18746" y="7"/>
                    <a:pt x="18675" y="18"/>
                  </a:cubicBezTo>
                  <a:cubicBezTo>
                    <a:pt x="17439" y="223"/>
                    <a:pt x="16250" y="652"/>
                    <a:pt x="15146" y="1295"/>
                  </a:cubicBezTo>
                  <a:cubicBezTo>
                    <a:pt x="14042" y="1939"/>
                    <a:pt x="13082" y="2759"/>
                    <a:pt x="12294" y="3735"/>
                  </a:cubicBezTo>
                  <a:cubicBezTo>
                    <a:pt x="11742" y="4419"/>
                    <a:pt x="11287" y="5179"/>
                    <a:pt x="10942" y="5995"/>
                  </a:cubicBezTo>
                  <a:cubicBezTo>
                    <a:pt x="10770" y="6403"/>
                    <a:pt x="10625" y="6825"/>
                    <a:pt x="10508" y="7259"/>
                  </a:cubicBezTo>
                  <a:cubicBezTo>
                    <a:pt x="10378" y="7115"/>
                    <a:pt x="10254" y="6976"/>
                    <a:pt x="10136" y="6845"/>
                  </a:cubicBezTo>
                  <a:lnTo>
                    <a:pt x="10132" y="6840"/>
                  </a:lnTo>
                  <a:cubicBezTo>
                    <a:pt x="9501" y="6146"/>
                    <a:pt x="8878" y="5470"/>
                    <a:pt x="8192" y="4825"/>
                  </a:cubicBezTo>
                  <a:lnTo>
                    <a:pt x="8186" y="4820"/>
                  </a:lnTo>
                  <a:cubicBezTo>
                    <a:pt x="7931" y="4583"/>
                    <a:pt x="7600" y="4454"/>
                    <a:pt x="7254" y="4454"/>
                  </a:cubicBezTo>
                  <a:cubicBezTo>
                    <a:pt x="6902" y="4454"/>
                    <a:pt x="6568" y="4587"/>
                    <a:pt x="6313" y="4829"/>
                  </a:cubicBezTo>
                  <a:cubicBezTo>
                    <a:pt x="6048" y="5081"/>
                    <a:pt x="5896" y="5422"/>
                    <a:pt x="5885" y="5786"/>
                  </a:cubicBezTo>
                  <a:cubicBezTo>
                    <a:pt x="5875" y="6153"/>
                    <a:pt x="6008" y="6500"/>
                    <a:pt x="6259" y="6766"/>
                  </a:cubicBezTo>
                  <a:cubicBezTo>
                    <a:pt x="6897" y="7439"/>
                    <a:pt x="7524" y="8169"/>
                    <a:pt x="8130" y="8874"/>
                  </a:cubicBezTo>
                  <a:cubicBezTo>
                    <a:pt x="8280" y="9049"/>
                    <a:pt x="8433" y="9229"/>
                    <a:pt x="8586" y="9404"/>
                  </a:cubicBezTo>
                  <a:cubicBezTo>
                    <a:pt x="8605" y="9425"/>
                    <a:pt x="8623" y="9449"/>
                    <a:pt x="8643" y="9471"/>
                  </a:cubicBezTo>
                  <a:cubicBezTo>
                    <a:pt x="8264" y="9565"/>
                    <a:pt x="7883" y="9686"/>
                    <a:pt x="7504" y="9833"/>
                  </a:cubicBezTo>
                  <a:cubicBezTo>
                    <a:pt x="6568" y="10195"/>
                    <a:pt x="5660" y="10707"/>
                    <a:pt x="4805" y="11355"/>
                  </a:cubicBezTo>
                  <a:cubicBezTo>
                    <a:pt x="2981" y="12737"/>
                    <a:pt x="1611" y="14501"/>
                    <a:pt x="288" y="16207"/>
                  </a:cubicBezTo>
                  <a:cubicBezTo>
                    <a:pt x="124" y="16418"/>
                    <a:pt x="29" y="16670"/>
                    <a:pt x="15" y="16936"/>
                  </a:cubicBezTo>
                  <a:cubicBezTo>
                    <a:pt x="0" y="17202"/>
                    <a:pt x="64" y="17464"/>
                    <a:pt x="203" y="17693"/>
                  </a:cubicBezTo>
                  <a:cubicBezTo>
                    <a:pt x="439" y="18083"/>
                    <a:pt x="870" y="18325"/>
                    <a:pt x="1327" y="18325"/>
                  </a:cubicBezTo>
                  <a:cubicBezTo>
                    <a:pt x="1403" y="18325"/>
                    <a:pt x="1481" y="18319"/>
                    <a:pt x="1558" y="18304"/>
                  </a:cubicBezTo>
                  <a:cubicBezTo>
                    <a:pt x="2632" y="18111"/>
                    <a:pt x="3676" y="17841"/>
                    <a:pt x="4719" y="17480"/>
                  </a:cubicBezTo>
                  <a:lnTo>
                    <a:pt x="4719" y="17480"/>
                  </a:lnTo>
                  <a:cubicBezTo>
                    <a:pt x="4081" y="18860"/>
                    <a:pt x="3826" y="20248"/>
                    <a:pt x="3963" y="21626"/>
                  </a:cubicBezTo>
                  <a:cubicBezTo>
                    <a:pt x="4070" y="22705"/>
                    <a:pt x="4410" y="23690"/>
                    <a:pt x="4740" y="24643"/>
                  </a:cubicBezTo>
                  <a:cubicBezTo>
                    <a:pt x="5132" y="25781"/>
                    <a:pt x="5504" y="26855"/>
                    <a:pt x="5357" y="27837"/>
                  </a:cubicBezTo>
                  <a:cubicBezTo>
                    <a:pt x="5281" y="28349"/>
                    <a:pt x="5513" y="28861"/>
                    <a:pt x="5950" y="29139"/>
                  </a:cubicBezTo>
                  <a:cubicBezTo>
                    <a:pt x="6161" y="29274"/>
                    <a:pt x="6405" y="29344"/>
                    <a:pt x="6655" y="29344"/>
                  </a:cubicBezTo>
                  <a:cubicBezTo>
                    <a:pt x="6914" y="29344"/>
                    <a:pt x="7166" y="29268"/>
                    <a:pt x="7382" y="29125"/>
                  </a:cubicBezTo>
                  <a:cubicBezTo>
                    <a:pt x="8634" y="28293"/>
                    <a:pt x="9720" y="27154"/>
                    <a:pt x="10519" y="25833"/>
                  </a:cubicBezTo>
                  <a:cubicBezTo>
                    <a:pt x="10680" y="25567"/>
                    <a:pt x="10828" y="25294"/>
                    <a:pt x="10964" y="25017"/>
                  </a:cubicBezTo>
                  <a:cubicBezTo>
                    <a:pt x="11232" y="25902"/>
                    <a:pt x="11639" y="26721"/>
                    <a:pt x="12037" y="27525"/>
                  </a:cubicBezTo>
                  <a:cubicBezTo>
                    <a:pt x="12492" y="28443"/>
                    <a:pt x="12922" y="29309"/>
                    <a:pt x="13071" y="30152"/>
                  </a:cubicBezTo>
                  <a:cubicBezTo>
                    <a:pt x="13077" y="30228"/>
                    <a:pt x="13087" y="30303"/>
                    <a:pt x="13106" y="30377"/>
                  </a:cubicBezTo>
                  <a:cubicBezTo>
                    <a:pt x="13125" y="30550"/>
                    <a:pt x="13133" y="30719"/>
                    <a:pt x="13127" y="30881"/>
                  </a:cubicBezTo>
                  <a:cubicBezTo>
                    <a:pt x="13104" y="31501"/>
                    <a:pt x="13526" y="32058"/>
                    <a:pt x="14130" y="32205"/>
                  </a:cubicBezTo>
                  <a:cubicBezTo>
                    <a:pt x="14231" y="32230"/>
                    <a:pt x="14336" y="32242"/>
                    <a:pt x="14440" y="32242"/>
                  </a:cubicBezTo>
                  <a:cubicBezTo>
                    <a:pt x="14946" y="32242"/>
                    <a:pt x="15413" y="31946"/>
                    <a:pt x="15628" y="31487"/>
                  </a:cubicBezTo>
                  <a:cubicBezTo>
                    <a:pt x="16459" y="29717"/>
                    <a:pt x="17305" y="27816"/>
                    <a:pt x="17724" y="25749"/>
                  </a:cubicBezTo>
                  <a:cubicBezTo>
                    <a:pt x="17764" y="25554"/>
                    <a:pt x="17799" y="25360"/>
                    <a:pt x="17829" y="25167"/>
                  </a:cubicBezTo>
                  <a:cubicBezTo>
                    <a:pt x="18338" y="25919"/>
                    <a:pt x="18941" y="26670"/>
                    <a:pt x="19688" y="27305"/>
                  </a:cubicBezTo>
                  <a:cubicBezTo>
                    <a:pt x="20527" y="28017"/>
                    <a:pt x="21454" y="28512"/>
                    <a:pt x="22352" y="28991"/>
                  </a:cubicBezTo>
                  <a:cubicBezTo>
                    <a:pt x="23216" y="29452"/>
                    <a:pt x="24032" y="29887"/>
                    <a:pt x="24672" y="30468"/>
                  </a:cubicBezTo>
                  <a:cubicBezTo>
                    <a:pt x="24914" y="30687"/>
                    <a:pt x="25228" y="30808"/>
                    <a:pt x="25555" y="30808"/>
                  </a:cubicBezTo>
                  <a:cubicBezTo>
                    <a:pt x="25758" y="30808"/>
                    <a:pt x="25962" y="30760"/>
                    <a:pt x="26144" y="30667"/>
                  </a:cubicBezTo>
                  <a:cubicBezTo>
                    <a:pt x="26382" y="30549"/>
                    <a:pt x="26576" y="30362"/>
                    <a:pt x="26705" y="30129"/>
                  </a:cubicBezTo>
                  <a:cubicBezTo>
                    <a:pt x="26834" y="29894"/>
                    <a:pt x="26887" y="29632"/>
                    <a:pt x="26861" y="29367"/>
                  </a:cubicBezTo>
                  <a:cubicBezTo>
                    <a:pt x="26745" y="28171"/>
                    <a:pt x="26611" y="26815"/>
                    <a:pt x="26380" y="25500"/>
                  </a:cubicBezTo>
                  <a:cubicBezTo>
                    <a:pt x="26117" y="24003"/>
                    <a:pt x="25755" y="22724"/>
                    <a:pt x="25274" y="21587"/>
                  </a:cubicBezTo>
                  <a:cubicBezTo>
                    <a:pt x="25088" y="21151"/>
                    <a:pt x="24878" y="20728"/>
                    <a:pt x="24646" y="20321"/>
                  </a:cubicBezTo>
                  <a:lnTo>
                    <a:pt x="24646" y="20321"/>
                  </a:lnTo>
                  <a:cubicBezTo>
                    <a:pt x="24910" y="20411"/>
                    <a:pt x="25180" y="20492"/>
                    <a:pt x="25456" y="20556"/>
                  </a:cubicBezTo>
                  <a:cubicBezTo>
                    <a:pt x="25932" y="20666"/>
                    <a:pt x="26416" y="20723"/>
                    <a:pt x="26894" y="20723"/>
                  </a:cubicBezTo>
                  <a:cubicBezTo>
                    <a:pt x="27501" y="20723"/>
                    <a:pt x="28078" y="20631"/>
                    <a:pt x="28611" y="20453"/>
                  </a:cubicBezTo>
                  <a:cubicBezTo>
                    <a:pt x="29221" y="20250"/>
                    <a:pt x="29757" y="19935"/>
                    <a:pt x="30205" y="19520"/>
                  </a:cubicBezTo>
                  <a:cubicBezTo>
                    <a:pt x="30533" y="19211"/>
                    <a:pt x="30684" y="18743"/>
                    <a:pt x="30594" y="18297"/>
                  </a:cubicBezTo>
                  <a:cubicBezTo>
                    <a:pt x="30503" y="17851"/>
                    <a:pt x="30180" y="17478"/>
                    <a:pt x="29754" y="17323"/>
                  </a:cubicBezTo>
                  <a:cubicBezTo>
                    <a:pt x="28916" y="17021"/>
                    <a:pt x="28162" y="16507"/>
                    <a:pt x="27575" y="15836"/>
                  </a:cubicBezTo>
                  <a:cubicBezTo>
                    <a:pt x="27396" y="15630"/>
                    <a:pt x="27220" y="15399"/>
                    <a:pt x="27037" y="15154"/>
                  </a:cubicBezTo>
                  <a:cubicBezTo>
                    <a:pt x="26836" y="14888"/>
                    <a:pt x="26627" y="14611"/>
                    <a:pt x="26390" y="14338"/>
                  </a:cubicBezTo>
                  <a:cubicBezTo>
                    <a:pt x="25675" y="13519"/>
                    <a:pt x="24787" y="12853"/>
                    <a:pt x="23794" y="12382"/>
                  </a:cubicBezTo>
                  <a:cubicBezTo>
                    <a:pt x="24432" y="12104"/>
                    <a:pt x="25046" y="11767"/>
                    <a:pt x="25634" y="11373"/>
                  </a:cubicBezTo>
                  <a:cubicBezTo>
                    <a:pt x="26797" y="10593"/>
                    <a:pt x="27791" y="9632"/>
                    <a:pt x="28589" y="8516"/>
                  </a:cubicBezTo>
                  <a:cubicBezTo>
                    <a:pt x="28931" y="8037"/>
                    <a:pt x="28911" y="7383"/>
                    <a:pt x="28541" y="6925"/>
                  </a:cubicBezTo>
                  <a:cubicBezTo>
                    <a:pt x="28290" y="6616"/>
                    <a:pt x="27918" y="6439"/>
                    <a:pt x="27520" y="6439"/>
                  </a:cubicBezTo>
                  <a:cubicBezTo>
                    <a:pt x="27338" y="6439"/>
                    <a:pt x="27160" y="6476"/>
                    <a:pt x="26992" y="6550"/>
                  </a:cubicBezTo>
                  <a:cubicBezTo>
                    <a:pt x="26543" y="6746"/>
                    <a:pt x="26040" y="6850"/>
                    <a:pt x="25538" y="6850"/>
                  </a:cubicBezTo>
                  <a:cubicBezTo>
                    <a:pt x="25208" y="6850"/>
                    <a:pt x="24883" y="6807"/>
                    <a:pt x="24574" y="6720"/>
                  </a:cubicBezTo>
                  <a:cubicBezTo>
                    <a:pt x="24320" y="6649"/>
                    <a:pt x="24053" y="6544"/>
                    <a:pt x="23769" y="6434"/>
                  </a:cubicBezTo>
                  <a:cubicBezTo>
                    <a:pt x="23562" y="6352"/>
                    <a:pt x="23347" y="6268"/>
                    <a:pt x="23119" y="6190"/>
                  </a:cubicBezTo>
                  <a:cubicBezTo>
                    <a:pt x="22229" y="5885"/>
                    <a:pt x="21285" y="5730"/>
                    <a:pt x="20313" y="5730"/>
                  </a:cubicBezTo>
                  <a:cubicBezTo>
                    <a:pt x="19823" y="5730"/>
                    <a:pt x="19332" y="5769"/>
                    <a:pt x="18849" y="5847"/>
                  </a:cubicBezTo>
                  <a:cubicBezTo>
                    <a:pt x="19145" y="5171"/>
                    <a:pt x="19372" y="4488"/>
                    <a:pt x="19521" y="3829"/>
                  </a:cubicBezTo>
                  <a:cubicBezTo>
                    <a:pt x="19562" y="3652"/>
                    <a:pt x="19598" y="3477"/>
                    <a:pt x="19632" y="3309"/>
                  </a:cubicBezTo>
                  <a:lnTo>
                    <a:pt x="19632" y="3307"/>
                  </a:lnTo>
                  <a:cubicBezTo>
                    <a:pt x="19683" y="3057"/>
                    <a:pt x="19732" y="2817"/>
                    <a:pt x="19789" y="2596"/>
                  </a:cubicBezTo>
                  <a:cubicBezTo>
                    <a:pt x="19988" y="2362"/>
                    <a:pt x="20103" y="2070"/>
                    <a:pt x="20120" y="1765"/>
                  </a:cubicBezTo>
                  <a:cubicBezTo>
                    <a:pt x="20181" y="1598"/>
                    <a:pt x="20208" y="1421"/>
                    <a:pt x="20199" y="1242"/>
                  </a:cubicBezTo>
                  <a:cubicBezTo>
                    <a:pt x="20186" y="997"/>
                    <a:pt x="20104" y="762"/>
                    <a:pt x="19965" y="561"/>
                  </a:cubicBezTo>
                  <a:cubicBezTo>
                    <a:pt x="19719" y="211"/>
                    <a:pt x="19317" y="1"/>
                    <a:pt x="18889"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15"/>
            <p:cNvSpPr/>
            <p:nvPr/>
          </p:nvSpPr>
          <p:spPr>
            <a:xfrm>
              <a:off x="525060" y="-67978"/>
              <a:ext cx="1113253" cy="1178170"/>
            </a:xfrm>
            <a:custGeom>
              <a:avLst/>
              <a:gdLst/>
              <a:ahLst/>
              <a:cxnLst/>
              <a:rect l="l" t="t" r="r" b="b"/>
              <a:pathLst>
                <a:path w="27987" h="29619" extrusionOk="0">
                  <a:moveTo>
                    <a:pt x="17568" y="1"/>
                  </a:moveTo>
                  <a:cubicBezTo>
                    <a:pt x="15399" y="359"/>
                    <a:pt x="13376" y="1538"/>
                    <a:pt x="11995" y="3247"/>
                  </a:cubicBezTo>
                  <a:cubicBezTo>
                    <a:pt x="10612" y="4961"/>
                    <a:pt x="10039" y="7089"/>
                    <a:pt x="10144" y="9284"/>
                  </a:cubicBezTo>
                  <a:cubicBezTo>
                    <a:pt x="9861" y="9245"/>
                    <a:pt x="9578" y="9226"/>
                    <a:pt x="9295" y="9226"/>
                  </a:cubicBezTo>
                  <a:cubicBezTo>
                    <a:pt x="7496" y="9226"/>
                    <a:pt x="5721" y="9995"/>
                    <a:pt x="4273" y="11091"/>
                  </a:cubicBezTo>
                  <a:cubicBezTo>
                    <a:pt x="2598" y="12361"/>
                    <a:pt x="1289" y="14041"/>
                    <a:pt x="0" y="15702"/>
                  </a:cubicBezTo>
                  <a:cubicBezTo>
                    <a:pt x="2986" y="15167"/>
                    <a:pt x="5657" y="13973"/>
                    <a:pt x="8212" y="12335"/>
                  </a:cubicBezTo>
                  <a:lnTo>
                    <a:pt x="8212" y="12335"/>
                  </a:lnTo>
                  <a:cubicBezTo>
                    <a:pt x="5800" y="14291"/>
                    <a:pt x="3637" y="17095"/>
                    <a:pt x="3944" y="20187"/>
                  </a:cubicBezTo>
                  <a:cubicBezTo>
                    <a:pt x="4166" y="22421"/>
                    <a:pt x="5663" y="24503"/>
                    <a:pt x="5331" y="26722"/>
                  </a:cubicBezTo>
                  <a:cubicBezTo>
                    <a:pt x="7557" y="25244"/>
                    <a:pt x="9072" y="22739"/>
                    <a:pt x="9348" y="20079"/>
                  </a:cubicBezTo>
                  <a:cubicBezTo>
                    <a:pt x="9449" y="19107"/>
                    <a:pt x="9392" y="18127"/>
                    <a:pt x="9407" y="17150"/>
                  </a:cubicBezTo>
                  <a:cubicBezTo>
                    <a:pt x="9414" y="16710"/>
                    <a:pt x="9638" y="16120"/>
                    <a:pt x="10016" y="16120"/>
                  </a:cubicBezTo>
                  <a:cubicBezTo>
                    <a:pt x="10060" y="16120"/>
                    <a:pt x="10107" y="16128"/>
                    <a:pt x="10155" y="16145"/>
                  </a:cubicBezTo>
                  <a:cubicBezTo>
                    <a:pt x="10283" y="16191"/>
                    <a:pt x="10378" y="16297"/>
                    <a:pt x="10457" y="16407"/>
                  </a:cubicBezTo>
                  <a:cubicBezTo>
                    <a:pt x="11015" y="17173"/>
                    <a:pt x="11068" y="18198"/>
                    <a:pt x="10958" y="19141"/>
                  </a:cubicBezTo>
                  <a:cubicBezTo>
                    <a:pt x="10851" y="20083"/>
                    <a:pt x="10606" y="21018"/>
                    <a:pt x="10651" y="21966"/>
                  </a:cubicBezTo>
                  <a:cubicBezTo>
                    <a:pt x="10779" y="24669"/>
                    <a:pt x="13215" y="26915"/>
                    <a:pt x="13115" y="29619"/>
                  </a:cubicBezTo>
                  <a:cubicBezTo>
                    <a:pt x="13938" y="27866"/>
                    <a:pt x="14729" y="26075"/>
                    <a:pt x="15112" y="24177"/>
                  </a:cubicBezTo>
                  <a:cubicBezTo>
                    <a:pt x="15498" y="22278"/>
                    <a:pt x="15451" y="20241"/>
                    <a:pt x="14644" y="18480"/>
                  </a:cubicBezTo>
                  <a:lnTo>
                    <a:pt x="14644" y="18480"/>
                  </a:lnTo>
                  <a:cubicBezTo>
                    <a:pt x="16356" y="20520"/>
                    <a:pt x="17184" y="23270"/>
                    <a:pt x="19214" y="24993"/>
                  </a:cubicBezTo>
                  <a:cubicBezTo>
                    <a:pt x="20729" y="26279"/>
                    <a:pt x="22758" y="26850"/>
                    <a:pt x="24229" y="28184"/>
                  </a:cubicBezTo>
                  <a:cubicBezTo>
                    <a:pt x="23985" y="25671"/>
                    <a:pt x="23727" y="23113"/>
                    <a:pt x="22741" y="20790"/>
                  </a:cubicBezTo>
                  <a:cubicBezTo>
                    <a:pt x="21754" y="18465"/>
                    <a:pt x="19905" y="16370"/>
                    <a:pt x="17463" y="15729"/>
                  </a:cubicBezTo>
                  <a:cubicBezTo>
                    <a:pt x="17266" y="15678"/>
                    <a:pt x="17363" y="15455"/>
                    <a:pt x="17431" y="15262"/>
                  </a:cubicBezTo>
                  <a:lnTo>
                    <a:pt x="17431" y="15262"/>
                  </a:lnTo>
                  <a:cubicBezTo>
                    <a:pt x="18689" y="15300"/>
                    <a:pt x="19874" y="15846"/>
                    <a:pt x="20986" y="16437"/>
                  </a:cubicBezTo>
                  <a:cubicBezTo>
                    <a:pt x="22097" y="17027"/>
                    <a:pt x="23202" y="17682"/>
                    <a:pt x="24428" y="17966"/>
                  </a:cubicBezTo>
                  <a:cubicBezTo>
                    <a:pt x="24798" y="18052"/>
                    <a:pt x="25184" y="18099"/>
                    <a:pt x="25569" y="18099"/>
                  </a:cubicBezTo>
                  <a:cubicBezTo>
                    <a:pt x="26460" y="18099"/>
                    <a:pt x="27341" y="17848"/>
                    <a:pt x="27986" y="17248"/>
                  </a:cubicBezTo>
                  <a:cubicBezTo>
                    <a:pt x="26942" y="16872"/>
                    <a:pt x="25997" y="16226"/>
                    <a:pt x="25266" y="15391"/>
                  </a:cubicBezTo>
                  <a:cubicBezTo>
                    <a:pt x="24846" y="14910"/>
                    <a:pt x="24497" y="14372"/>
                    <a:pt x="24077" y="13890"/>
                  </a:cubicBezTo>
                  <a:cubicBezTo>
                    <a:pt x="22818" y="12445"/>
                    <a:pt x="20909" y="11596"/>
                    <a:pt x="18995" y="11596"/>
                  </a:cubicBezTo>
                  <a:cubicBezTo>
                    <a:pt x="18754" y="11596"/>
                    <a:pt x="18512" y="11610"/>
                    <a:pt x="18272" y="11637"/>
                  </a:cubicBezTo>
                  <a:cubicBezTo>
                    <a:pt x="18201" y="11645"/>
                    <a:pt x="18125" y="11652"/>
                    <a:pt x="18050" y="11652"/>
                  </a:cubicBezTo>
                  <a:cubicBezTo>
                    <a:pt x="17859" y="11652"/>
                    <a:pt x="17674" y="11610"/>
                    <a:pt x="17596" y="11448"/>
                  </a:cubicBezTo>
                  <a:cubicBezTo>
                    <a:pt x="17595" y="11448"/>
                    <a:pt x="17594" y="11448"/>
                    <a:pt x="17593" y="11448"/>
                  </a:cubicBezTo>
                  <a:cubicBezTo>
                    <a:pt x="17437" y="11448"/>
                    <a:pt x="17520" y="11384"/>
                    <a:pt x="17588" y="11239"/>
                  </a:cubicBezTo>
                  <a:cubicBezTo>
                    <a:pt x="17656" y="11093"/>
                    <a:pt x="17814" y="11014"/>
                    <a:pt x="17963" y="10956"/>
                  </a:cubicBezTo>
                  <a:cubicBezTo>
                    <a:pt x="18584" y="10714"/>
                    <a:pt x="19255" y="10645"/>
                    <a:pt x="19909" y="10512"/>
                  </a:cubicBezTo>
                  <a:cubicBezTo>
                    <a:pt x="22415" y="10006"/>
                    <a:pt x="24711" y="8520"/>
                    <a:pt x="26201" y="6440"/>
                  </a:cubicBezTo>
                  <a:lnTo>
                    <a:pt x="26201" y="6440"/>
                  </a:lnTo>
                  <a:cubicBezTo>
                    <a:pt x="25578" y="6713"/>
                    <a:pt x="24898" y="6852"/>
                    <a:pt x="24218" y="6852"/>
                  </a:cubicBezTo>
                  <a:cubicBezTo>
                    <a:pt x="23773" y="6852"/>
                    <a:pt x="23329" y="6793"/>
                    <a:pt x="22901" y="6673"/>
                  </a:cubicBezTo>
                  <a:cubicBezTo>
                    <a:pt x="22379" y="6527"/>
                    <a:pt x="21885" y="6296"/>
                    <a:pt x="21372" y="6120"/>
                  </a:cubicBezTo>
                  <a:cubicBezTo>
                    <a:pt x="20607" y="5857"/>
                    <a:pt x="19801" y="5731"/>
                    <a:pt x="18993" y="5731"/>
                  </a:cubicBezTo>
                  <a:cubicBezTo>
                    <a:pt x="17180" y="5731"/>
                    <a:pt x="15359" y="6369"/>
                    <a:pt x="13972" y="7537"/>
                  </a:cubicBezTo>
                  <a:lnTo>
                    <a:pt x="13972" y="7537"/>
                  </a:lnTo>
                  <a:cubicBezTo>
                    <a:pt x="15366" y="6101"/>
                    <a:pt x="16494" y="4110"/>
                    <a:pt x="16922" y="2226"/>
                  </a:cubicBezTo>
                  <a:cubicBezTo>
                    <a:pt x="17094" y="1470"/>
                    <a:pt x="17187" y="677"/>
                    <a:pt x="175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6" name="Google Shape;256;p15"/>
            <p:cNvGrpSpPr/>
            <p:nvPr/>
          </p:nvGrpSpPr>
          <p:grpSpPr>
            <a:xfrm>
              <a:off x="540334" y="-56125"/>
              <a:ext cx="1078419" cy="1134822"/>
              <a:chOff x="7703473" y="1149191"/>
              <a:chExt cx="2785894" cy="2931600"/>
            </a:xfrm>
          </p:grpSpPr>
          <p:sp>
            <p:nvSpPr>
              <p:cNvPr id="257" name="Google Shape;257;p15"/>
              <p:cNvSpPr/>
              <p:nvPr/>
            </p:nvSpPr>
            <p:spPr>
              <a:xfrm>
                <a:off x="7703473" y="1149191"/>
                <a:ext cx="2785894" cy="2931600"/>
              </a:xfrm>
              <a:custGeom>
                <a:avLst/>
                <a:gdLst/>
                <a:ahLst/>
                <a:cxnLst/>
                <a:rect l="l" t="t" r="r" b="b"/>
                <a:pathLst>
                  <a:path w="27112" h="28530" extrusionOk="0">
                    <a:moveTo>
                      <a:pt x="17016" y="0"/>
                    </a:moveTo>
                    <a:cubicBezTo>
                      <a:pt x="17003" y="0"/>
                      <a:pt x="16990" y="3"/>
                      <a:pt x="16976" y="10"/>
                    </a:cubicBezTo>
                    <a:cubicBezTo>
                      <a:pt x="16522" y="250"/>
                      <a:pt x="16088" y="530"/>
                      <a:pt x="15674" y="836"/>
                    </a:cubicBezTo>
                    <a:cubicBezTo>
                      <a:pt x="14540" y="1688"/>
                      <a:pt x="13585" y="2774"/>
                      <a:pt x="12870" y="3997"/>
                    </a:cubicBezTo>
                    <a:cubicBezTo>
                      <a:pt x="12256" y="5057"/>
                      <a:pt x="11818" y="6220"/>
                      <a:pt x="11604" y="7427"/>
                    </a:cubicBezTo>
                    <a:cubicBezTo>
                      <a:pt x="11524" y="7866"/>
                      <a:pt x="11486" y="8321"/>
                      <a:pt x="11441" y="8762"/>
                    </a:cubicBezTo>
                    <a:cubicBezTo>
                      <a:pt x="11397" y="9231"/>
                      <a:pt x="11324" y="9700"/>
                      <a:pt x="11168" y="10144"/>
                    </a:cubicBezTo>
                    <a:cubicBezTo>
                      <a:pt x="10737" y="9677"/>
                      <a:pt x="10301" y="9215"/>
                      <a:pt x="9859" y="8762"/>
                    </a:cubicBezTo>
                    <a:cubicBezTo>
                      <a:pt x="9653" y="8546"/>
                      <a:pt x="9451" y="8329"/>
                      <a:pt x="9249" y="8109"/>
                    </a:cubicBezTo>
                    <a:cubicBezTo>
                      <a:pt x="8690" y="7500"/>
                      <a:pt x="8006" y="6730"/>
                      <a:pt x="7450" y="6112"/>
                    </a:cubicBezTo>
                    <a:cubicBezTo>
                      <a:pt x="6846" y="5448"/>
                      <a:pt x="6237" y="4786"/>
                      <a:pt x="5581" y="4171"/>
                    </a:cubicBezTo>
                    <a:cubicBezTo>
                      <a:pt x="5570" y="4160"/>
                      <a:pt x="5556" y="4155"/>
                      <a:pt x="5542" y="4155"/>
                    </a:cubicBezTo>
                    <a:cubicBezTo>
                      <a:pt x="5528" y="4155"/>
                      <a:pt x="5514" y="4160"/>
                      <a:pt x="5502" y="4171"/>
                    </a:cubicBezTo>
                    <a:cubicBezTo>
                      <a:pt x="5480" y="4193"/>
                      <a:pt x="5479" y="4228"/>
                      <a:pt x="5500" y="4251"/>
                    </a:cubicBezTo>
                    <a:cubicBezTo>
                      <a:pt x="6321" y="5117"/>
                      <a:pt x="7087" y="6031"/>
                      <a:pt x="7869" y="6937"/>
                    </a:cubicBezTo>
                    <a:cubicBezTo>
                      <a:pt x="8454" y="7617"/>
                      <a:pt x="9046" y="8293"/>
                      <a:pt x="9665" y="8945"/>
                    </a:cubicBezTo>
                    <a:cubicBezTo>
                      <a:pt x="9974" y="9265"/>
                      <a:pt x="10280" y="9586"/>
                      <a:pt x="10585" y="9910"/>
                    </a:cubicBezTo>
                    <a:cubicBezTo>
                      <a:pt x="10543" y="9909"/>
                      <a:pt x="10501" y="9908"/>
                      <a:pt x="10459" y="9908"/>
                    </a:cubicBezTo>
                    <a:cubicBezTo>
                      <a:pt x="10345" y="9908"/>
                      <a:pt x="10231" y="9912"/>
                      <a:pt x="10118" y="9918"/>
                    </a:cubicBezTo>
                    <a:cubicBezTo>
                      <a:pt x="8834" y="10007"/>
                      <a:pt x="7595" y="10421"/>
                      <a:pt x="6419" y="10924"/>
                    </a:cubicBezTo>
                    <a:cubicBezTo>
                      <a:pt x="5715" y="11223"/>
                      <a:pt x="5011" y="11542"/>
                      <a:pt x="4349" y="11934"/>
                    </a:cubicBezTo>
                    <a:cubicBezTo>
                      <a:pt x="3233" y="12569"/>
                      <a:pt x="2355" y="13524"/>
                      <a:pt x="1341" y="14293"/>
                    </a:cubicBezTo>
                    <a:cubicBezTo>
                      <a:pt x="942" y="14596"/>
                      <a:pt x="513" y="14863"/>
                      <a:pt x="55" y="15067"/>
                    </a:cubicBezTo>
                    <a:cubicBezTo>
                      <a:pt x="19" y="15083"/>
                      <a:pt x="1" y="15126"/>
                      <a:pt x="14" y="15164"/>
                    </a:cubicBezTo>
                    <a:cubicBezTo>
                      <a:pt x="27" y="15196"/>
                      <a:pt x="56" y="15214"/>
                      <a:pt x="87" y="15214"/>
                    </a:cubicBezTo>
                    <a:cubicBezTo>
                      <a:pt x="96" y="15214"/>
                      <a:pt x="105" y="15213"/>
                      <a:pt x="114" y="15210"/>
                    </a:cubicBezTo>
                    <a:cubicBezTo>
                      <a:pt x="597" y="15025"/>
                      <a:pt x="1046" y="14759"/>
                      <a:pt x="1466" y="14464"/>
                    </a:cubicBezTo>
                    <a:cubicBezTo>
                      <a:pt x="1884" y="14166"/>
                      <a:pt x="2277" y="13835"/>
                      <a:pt x="2665" y="13508"/>
                    </a:cubicBezTo>
                    <a:cubicBezTo>
                      <a:pt x="3432" y="12843"/>
                      <a:pt x="4235" y="12250"/>
                      <a:pt x="5148" y="11806"/>
                    </a:cubicBezTo>
                    <a:cubicBezTo>
                      <a:pt x="6822" y="10996"/>
                      <a:pt x="8811" y="10093"/>
                      <a:pt x="10703" y="10093"/>
                    </a:cubicBezTo>
                    <a:cubicBezTo>
                      <a:pt x="10721" y="10093"/>
                      <a:pt x="10740" y="10093"/>
                      <a:pt x="10758" y="10093"/>
                    </a:cubicBezTo>
                    <a:cubicBezTo>
                      <a:pt x="10946" y="10294"/>
                      <a:pt x="11134" y="10496"/>
                      <a:pt x="11320" y="10700"/>
                    </a:cubicBezTo>
                    <a:cubicBezTo>
                      <a:pt x="11004" y="10774"/>
                      <a:pt x="10696" y="10882"/>
                      <a:pt x="10399" y="11010"/>
                    </a:cubicBezTo>
                    <a:cubicBezTo>
                      <a:pt x="9383" y="11460"/>
                      <a:pt x="8433" y="12163"/>
                      <a:pt x="7887" y="13147"/>
                    </a:cubicBezTo>
                    <a:cubicBezTo>
                      <a:pt x="7527" y="13798"/>
                      <a:pt x="7254" y="14471"/>
                      <a:pt x="6991" y="15164"/>
                    </a:cubicBezTo>
                    <a:cubicBezTo>
                      <a:pt x="6731" y="15858"/>
                      <a:pt x="6602" y="16606"/>
                      <a:pt x="6566" y="17343"/>
                    </a:cubicBezTo>
                    <a:cubicBezTo>
                      <a:pt x="6529" y="18079"/>
                      <a:pt x="6552" y="18811"/>
                      <a:pt x="6525" y="19534"/>
                    </a:cubicBezTo>
                    <a:cubicBezTo>
                      <a:pt x="6487" y="20621"/>
                      <a:pt x="6334" y="21706"/>
                      <a:pt x="6183" y="22785"/>
                    </a:cubicBezTo>
                    <a:cubicBezTo>
                      <a:pt x="6031" y="23837"/>
                      <a:pt x="5883" y="24971"/>
                      <a:pt x="5153" y="25793"/>
                    </a:cubicBezTo>
                    <a:cubicBezTo>
                      <a:pt x="5124" y="25823"/>
                      <a:pt x="5126" y="25872"/>
                      <a:pt x="5156" y="25901"/>
                    </a:cubicBezTo>
                    <a:cubicBezTo>
                      <a:pt x="5170" y="25915"/>
                      <a:pt x="5190" y="25921"/>
                      <a:pt x="5209" y="25921"/>
                    </a:cubicBezTo>
                    <a:cubicBezTo>
                      <a:pt x="5230" y="25921"/>
                      <a:pt x="5250" y="25914"/>
                      <a:pt x="5265" y="25898"/>
                    </a:cubicBezTo>
                    <a:cubicBezTo>
                      <a:pt x="5523" y="25628"/>
                      <a:pt x="5726" y="25303"/>
                      <a:pt x="5875" y="24962"/>
                    </a:cubicBezTo>
                    <a:cubicBezTo>
                      <a:pt x="6174" y="24281"/>
                      <a:pt x="6293" y="23544"/>
                      <a:pt x="6406" y="22818"/>
                    </a:cubicBezTo>
                    <a:cubicBezTo>
                      <a:pt x="6577" y="21732"/>
                      <a:pt x="6742" y="20647"/>
                      <a:pt x="6788" y="19544"/>
                    </a:cubicBezTo>
                    <a:cubicBezTo>
                      <a:pt x="6818" y="18809"/>
                      <a:pt x="6796" y="18079"/>
                      <a:pt x="6836" y="17359"/>
                    </a:cubicBezTo>
                    <a:cubicBezTo>
                      <a:pt x="6855" y="16999"/>
                      <a:pt x="6893" y="16640"/>
                      <a:pt x="6957" y="16288"/>
                    </a:cubicBezTo>
                    <a:cubicBezTo>
                      <a:pt x="7086" y="15579"/>
                      <a:pt x="7361" y="14909"/>
                      <a:pt x="7643" y="14245"/>
                    </a:cubicBezTo>
                    <a:cubicBezTo>
                      <a:pt x="7786" y="13911"/>
                      <a:pt x="7931" y="13582"/>
                      <a:pt x="8102" y="13268"/>
                    </a:cubicBezTo>
                    <a:cubicBezTo>
                      <a:pt x="8606" y="12323"/>
                      <a:pt x="9520" y="11641"/>
                      <a:pt x="10479" y="11189"/>
                    </a:cubicBezTo>
                    <a:cubicBezTo>
                      <a:pt x="10791" y="11046"/>
                      <a:pt x="11116" y="10926"/>
                      <a:pt x="11451" y="10844"/>
                    </a:cubicBezTo>
                    <a:cubicBezTo>
                      <a:pt x="11733" y="11152"/>
                      <a:pt x="12012" y="11462"/>
                      <a:pt x="12290" y="11775"/>
                    </a:cubicBezTo>
                    <a:cubicBezTo>
                      <a:pt x="12082" y="12249"/>
                      <a:pt x="11897" y="12733"/>
                      <a:pt x="11739" y="13226"/>
                    </a:cubicBezTo>
                    <a:cubicBezTo>
                      <a:pt x="11297" y="14607"/>
                      <a:pt x="11061" y="16094"/>
                      <a:pt x="11305" y="17538"/>
                    </a:cubicBezTo>
                    <a:cubicBezTo>
                      <a:pt x="11822" y="20514"/>
                      <a:pt x="13761" y="23271"/>
                      <a:pt x="13283" y="26377"/>
                    </a:cubicBezTo>
                    <a:cubicBezTo>
                      <a:pt x="13170" y="27080"/>
                      <a:pt x="12922" y="27757"/>
                      <a:pt x="12678" y="28427"/>
                    </a:cubicBezTo>
                    <a:cubicBezTo>
                      <a:pt x="12664" y="28466"/>
                      <a:pt x="12683" y="28509"/>
                      <a:pt x="12721" y="28524"/>
                    </a:cubicBezTo>
                    <a:cubicBezTo>
                      <a:pt x="12731" y="28527"/>
                      <a:pt x="12741" y="28529"/>
                      <a:pt x="12750" y="28529"/>
                    </a:cubicBezTo>
                    <a:cubicBezTo>
                      <a:pt x="12781" y="28529"/>
                      <a:pt x="12809" y="28512"/>
                      <a:pt x="12821" y="28482"/>
                    </a:cubicBezTo>
                    <a:cubicBezTo>
                      <a:pt x="12954" y="28149"/>
                      <a:pt x="13089" y="27813"/>
                      <a:pt x="13204" y="27468"/>
                    </a:cubicBezTo>
                    <a:cubicBezTo>
                      <a:pt x="14413" y="24202"/>
                      <a:pt x="12421" y="21122"/>
                      <a:pt x="11673" y="18015"/>
                    </a:cubicBezTo>
                    <a:cubicBezTo>
                      <a:pt x="11276" y="16455"/>
                      <a:pt x="11478" y="14815"/>
                      <a:pt x="11938" y="13288"/>
                    </a:cubicBezTo>
                    <a:cubicBezTo>
                      <a:pt x="12075" y="12824"/>
                      <a:pt x="12238" y="12369"/>
                      <a:pt x="12416" y="11918"/>
                    </a:cubicBezTo>
                    <a:cubicBezTo>
                      <a:pt x="13300" y="12921"/>
                      <a:pt x="14162" y="13944"/>
                      <a:pt x="14999" y="14984"/>
                    </a:cubicBezTo>
                    <a:cubicBezTo>
                      <a:pt x="16918" y="17365"/>
                      <a:pt x="18745" y="19828"/>
                      <a:pt x="20470" y="22357"/>
                    </a:cubicBezTo>
                    <a:cubicBezTo>
                      <a:pt x="21419" y="23782"/>
                      <a:pt x="22331" y="25247"/>
                      <a:pt x="23101" y="26778"/>
                    </a:cubicBezTo>
                    <a:cubicBezTo>
                      <a:pt x="23110" y="26798"/>
                      <a:pt x="23131" y="26810"/>
                      <a:pt x="23153" y="26810"/>
                    </a:cubicBezTo>
                    <a:cubicBezTo>
                      <a:pt x="23162" y="26810"/>
                      <a:pt x="23170" y="26808"/>
                      <a:pt x="23178" y="26804"/>
                    </a:cubicBezTo>
                    <a:cubicBezTo>
                      <a:pt x="23206" y="26790"/>
                      <a:pt x="23218" y="26755"/>
                      <a:pt x="23204" y="26728"/>
                    </a:cubicBezTo>
                    <a:cubicBezTo>
                      <a:pt x="22941" y="26201"/>
                      <a:pt x="22635" y="25661"/>
                      <a:pt x="22341" y="25151"/>
                    </a:cubicBezTo>
                    <a:cubicBezTo>
                      <a:pt x="20215" y="21542"/>
                      <a:pt x="17707" y="18176"/>
                      <a:pt x="15158" y="14858"/>
                    </a:cubicBezTo>
                    <a:cubicBezTo>
                      <a:pt x="14459" y="13962"/>
                      <a:pt x="13740" y="13080"/>
                      <a:pt x="13002" y="12215"/>
                    </a:cubicBezTo>
                    <a:cubicBezTo>
                      <a:pt x="13512" y="12079"/>
                      <a:pt x="14039" y="12013"/>
                      <a:pt x="14567" y="12013"/>
                    </a:cubicBezTo>
                    <a:cubicBezTo>
                      <a:pt x="14658" y="12013"/>
                      <a:pt x="14748" y="12015"/>
                      <a:pt x="14839" y="12019"/>
                    </a:cubicBezTo>
                    <a:cubicBezTo>
                      <a:pt x="17464" y="12124"/>
                      <a:pt x="19726" y="13660"/>
                      <a:pt x="21730" y="15224"/>
                    </a:cubicBezTo>
                    <a:cubicBezTo>
                      <a:pt x="22621" y="15907"/>
                      <a:pt x="23541" y="16713"/>
                      <a:pt x="24606" y="17108"/>
                    </a:cubicBezTo>
                    <a:cubicBezTo>
                      <a:pt x="25012" y="17257"/>
                      <a:pt x="25452" y="17347"/>
                      <a:pt x="25889" y="17347"/>
                    </a:cubicBezTo>
                    <a:cubicBezTo>
                      <a:pt x="26289" y="17347"/>
                      <a:pt x="26687" y="17271"/>
                      <a:pt x="27054" y="17097"/>
                    </a:cubicBezTo>
                    <a:cubicBezTo>
                      <a:pt x="27095" y="17081"/>
                      <a:pt x="27112" y="17037"/>
                      <a:pt x="27095" y="16999"/>
                    </a:cubicBezTo>
                    <a:cubicBezTo>
                      <a:pt x="27082" y="16970"/>
                      <a:pt x="27054" y="16952"/>
                      <a:pt x="27024" y="16952"/>
                    </a:cubicBezTo>
                    <a:cubicBezTo>
                      <a:pt x="27014" y="16952"/>
                      <a:pt x="27004" y="16954"/>
                      <a:pt x="26994" y="16958"/>
                    </a:cubicBezTo>
                    <a:cubicBezTo>
                      <a:pt x="26848" y="17020"/>
                      <a:pt x="26697" y="17069"/>
                      <a:pt x="26544" y="17102"/>
                    </a:cubicBezTo>
                    <a:cubicBezTo>
                      <a:pt x="26390" y="17136"/>
                      <a:pt x="26233" y="17154"/>
                      <a:pt x="26075" y="17160"/>
                    </a:cubicBezTo>
                    <a:cubicBezTo>
                      <a:pt x="26042" y="17161"/>
                      <a:pt x="26008" y="17162"/>
                      <a:pt x="25975" y="17162"/>
                    </a:cubicBezTo>
                    <a:cubicBezTo>
                      <a:pt x="25691" y="17162"/>
                      <a:pt x="25410" y="17122"/>
                      <a:pt x="25136" y="17052"/>
                    </a:cubicBezTo>
                    <a:cubicBezTo>
                      <a:pt x="23892" y="16733"/>
                      <a:pt x="22887" y="15787"/>
                      <a:pt x="21893" y="15020"/>
                    </a:cubicBezTo>
                    <a:cubicBezTo>
                      <a:pt x="19854" y="13403"/>
                      <a:pt x="17537" y="11861"/>
                      <a:pt x="14848" y="11800"/>
                    </a:cubicBezTo>
                    <a:cubicBezTo>
                      <a:pt x="14819" y="11800"/>
                      <a:pt x="14790" y="11800"/>
                      <a:pt x="14761" y="11800"/>
                    </a:cubicBezTo>
                    <a:cubicBezTo>
                      <a:pt x="14294" y="11800"/>
                      <a:pt x="13826" y="11840"/>
                      <a:pt x="13371" y="11944"/>
                    </a:cubicBezTo>
                    <a:cubicBezTo>
                      <a:pt x="13209" y="11977"/>
                      <a:pt x="13051" y="12027"/>
                      <a:pt x="12891" y="12073"/>
                    </a:cubicBezTo>
                    <a:cubicBezTo>
                      <a:pt x="12889" y="12074"/>
                      <a:pt x="12886" y="12074"/>
                      <a:pt x="12884" y="12075"/>
                    </a:cubicBezTo>
                    <a:cubicBezTo>
                      <a:pt x="12586" y="11728"/>
                      <a:pt x="12284" y="11382"/>
                      <a:pt x="11980" y="11040"/>
                    </a:cubicBezTo>
                    <a:cubicBezTo>
                      <a:pt x="12006" y="11029"/>
                      <a:pt x="12030" y="11019"/>
                      <a:pt x="12056" y="11007"/>
                    </a:cubicBezTo>
                    <a:cubicBezTo>
                      <a:pt x="12190" y="10947"/>
                      <a:pt x="12524" y="10697"/>
                      <a:pt x="12638" y="10620"/>
                    </a:cubicBezTo>
                    <a:cubicBezTo>
                      <a:pt x="14109" y="9596"/>
                      <a:pt x="15666" y="8551"/>
                      <a:pt x="17475" y="8293"/>
                    </a:cubicBezTo>
                    <a:cubicBezTo>
                      <a:pt x="18382" y="8167"/>
                      <a:pt x="19282" y="8237"/>
                      <a:pt x="20201" y="8171"/>
                    </a:cubicBezTo>
                    <a:cubicBezTo>
                      <a:pt x="22040" y="8042"/>
                      <a:pt x="23850" y="7460"/>
                      <a:pt x="25410" y="6478"/>
                    </a:cubicBezTo>
                    <a:cubicBezTo>
                      <a:pt x="25445" y="6456"/>
                      <a:pt x="25457" y="6412"/>
                      <a:pt x="25437" y="6375"/>
                    </a:cubicBezTo>
                    <a:cubicBezTo>
                      <a:pt x="25422" y="6350"/>
                      <a:pt x="25396" y="6336"/>
                      <a:pt x="25369" y="6336"/>
                    </a:cubicBezTo>
                    <a:cubicBezTo>
                      <a:pt x="25356" y="6336"/>
                      <a:pt x="25343" y="6339"/>
                      <a:pt x="25332" y="6346"/>
                    </a:cubicBezTo>
                    <a:cubicBezTo>
                      <a:pt x="25070" y="6497"/>
                      <a:pt x="24802" y="6639"/>
                      <a:pt x="24531" y="6771"/>
                    </a:cubicBezTo>
                    <a:cubicBezTo>
                      <a:pt x="23173" y="7427"/>
                      <a:pt x="21688" y="7820"/>
                      <a:pt x="20185" y="7911"/>
                    </a:cubicBezTo>
                    <a:cubicBezTo>
                      <a:pt x="18976" y="7978"/>
                      <a:pt x="17709" y="7854"/>
                      <a:pt x="16529" y="8224"/>
                    </a:cubicBezTo>
                    <a:cubicBezTo>
                      <a:pt x="14895" y="8705"/>
                      <a:pt x="13505" y="9727"/>
                      <a:pt x="12156" y="10729"/>
                    </a:cubicBezTo>
                    <a:cubicBezTo>
                      <a:pt x="12060" y="10804"/>
                      <a:pt x="11966" y="10858"/>
                      <a:pt x="11857" y="10900"/>
                    </a:cubicBezTo>
                    <a:cubicBezTo>
                      <a:pt x="11670" y="10690"/>
                      <a:pt x="11481" y="10480"/>
                      <a:pt x="11289" y="10273"/>
                    </a:cubicBezTo>
                    <a:cubicBezTo>
                      <a:pt x="11374" y="10069"/>
                      <a:pt x="11445" y="9858"/>
                      <a:pt x="11498" y="9644"/>
                    </a:cubicBezTo>
                    <a:cubicBezTo>
                      <a:pt x="11646" y="9052"/>
                      <a:pt x="11680" y="8441"/>
                      <a:pt x="11775" y="7844"/>
                    </a:cubicBezTo>
                    <a:cubicBezTo>
                      <a:pt x="11843" y="7410"/>
                      <a:pt x="11941" y="6977"/>
                      <a:pt x="12062" y="6555"/>
                    </a:cubicBezTo>
                    <a:cubicBezTo>
                      <a:pt x="12644" y="4559"/>
                      <a:pt x="13814" y="2745"/>
                      <a:pt x="15372" y="1373"/>
                    </a:cubicBezTo>
                    <a:cubicBezTo>
                      <a:pt x="15893" y="916"/>
                      <a:pt x="16459" y="507"/>
                      <a:pt x="17058" y="157"/>
                    </a:cubicBezTo>
                    <a:cubicBezTo>
                      <a:pt x="17141" y="101"/>
                      <a:pt x="17089" y="0"/>
                      <a:pt x="170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15"/>
              <p:cNvSpPr/>
              <p:nvPr/>
            </p:nvSpPr>
            <p:spPr>
              <a:xfrm>
                <a:off x="9272137" y="2439491"/>
                <a:ext cx="69873" cy="65763"/>
              </a:xfrm>
              <a:custGeom>
                <a:avLst/>
                <a:gdLst/>
                <a:ahLst/>
                <a:cxnLst/>
                <a:rect l="l" t="t" r="r" b="b"/>
                <a:pathLst>
                  <a:path w="680" h="640" extrusionOk="0">
                    <a:moveTo>
                      <a:pt x="102" y="0"/>
                    </a:moveTo>
                    <a:cubicBezTo>
                      <a:pt x="92" y="0"/>
                      <a:pt x="82" y="2"/>
                      <a:pt x="72" y="6"/>
                    </a:cubicBezTo>
                    <a:cubicBezTo>
                      <a:pt x="24" y="23"/>
                      <a:pt x="0" y="74"/>
                      <a:pt x="17" y="121"/>
                    </a:cubicBezTo>
                    <a:cubicBezTo>
                      <a:pt x="80" y="286"/>
                      <a:pt x="192" y="422"/>
                      <a:pt x="325" y="535"/>
                    </a:cubicBezTo>
                    <a:cubicBezTo>
                      <a:pt x="370" y="572"/>
                      <a:pt x="417" y="606"/>
                      <a:pt x="474" y="631"/>
                    </a:cubicBezTo>
                    <a:cubicBezTo>
                      <a:pt x="486" y="636"/>
                      <a:pt x="499" y="639"/>
                      <a:pt x="512" y="639"/>
                    </a:cubicBezTo>
                    <a:cubicBezTo>
                      <a:pt x="524" y="639"/>
                      <a:pt x="536" y="637"/>
                      <a:pt x="547" y="633"/>
                    </a:cubicBezTo>
                    <a:cubicBezTo>
                      <a:pt x="680" y="578"/>
                      <a:pt x="575" y="427"/>
                      <a:pt x="524" y="351"/>
                    </a:cubicBezTo>
                    <a:cubicBezTo>
                      <a:pt x="422" y="210"/>
                      <a:pt x="297" y="86"/>
                      <a:pt x="139" y="8"/>
                    </a:cubicBezTo>
                    <a:cubicBezTo>
                      <a:pt x="127" y="3"/>
                      <a:pt x="115"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15"/>
              <p:cNvSpPr/>
              <p:nvPr/>
            </p:nvSpPr>
            <p:spPr>
              <a:xfrm>
                <a:off x="9216752" y="2461686"/>
                <a:ext cx="53535" cy="59803"/>
              </a:xfrm>
              <a:custGeom>
                <a:avLst/>
                <a:gdLst/>
                <a:ahLst/>
                <a:cxnLst/>
                <a:rect l="l" t="t" r="r" b="b"/>
                <a:pathLst>
                  <a:path w="521" h="582" extrusionOk="0">
                    <a:moveTo>
                      <a:pt x="107" y="0"/>
                    </a:moveTo>
                    <a:cubicBezTo>
                      <a:pt x="52" y="0"/>
                      <a:pt x="0" y="53"/>
                      <a:pt x="14" y="111"/>
                    </a:cubicBezTo>
                    <a:cubicBezTo>
                      <a:pt x="24" y="164"/>
                      <a:pt x="43" y="210"/>
                      <a:pt x="64" y="254"/>
                    </a:cubicBezTo>
                    <a:cubicBezTo>
                      <a:pt x="134" y="384"/>
                      <a:pt x="227" y="503"/>
                      <a:pt x="363" y="571"/>
                    </a:cubicBezTo>
                    <a:cubicBezTo>
                      <a:pt x="376" y="578"/>
                      <a:pt x="391" y="581"/>
                      <a:pt x="405" y="581"/>
                    </a:cubicBezTo>
                    <a:cubicBezTo>
                      <a:pt x="465" y="581"/>
                      <a:pt x="521" y="523"/>
                      <a:pt x="506" y="459"/>
                    </a:cubicBezTo>
                    <a:cubicBezTo>
                      <a:pt x="495" y="406"/>
                      <a:pt x="476" y="361"/>
                      <a:pt x="452" y="317"/>
                    </a:cubicBezTo>
                    <a:cubicBezTo>
                      <a:pt x="380" y="189"/>
                      <a:pt x="280" y="76"/>
                      <a:pt x="145" y="9"/>
                    </a:cubicBezTo>
                    <a:cubicBezTo>
                      <a:pt x="133" y="3"/>
                      <a:pt x="120" y="0"/>
                      <a:pt x="10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15"/>
              <p:cNvSpPr/>
              <p:nvPr/>
            </p:nvSpPr>
            <p:spPr>
              <a:xfrm>
                <a:off x="8829981" y="2322967"/>
                <a:ext cx="46034" cy="42849"/>
              </a:xfrm>
              <a:custGeom>
                <a:avLst/>
                <a:gdLst/>
                <a:ahLst/>
                <a:cxnLst/>
                <a:rect l="l" t="t" r="r" b="b"/>
                <a:pathLst>
                  <a:path w="448" h="417" extrusionOk="0">
                    <a:moveTo>
                      <a:pt x="112" y="0"/>
                    </a:moveTo>
                    <a:cubicBezTo>
                      <a:pt x="53" y="0"/>
                      <a:pt x="1" y="54"/>
                      <a:pt x="10" y="116"/>
                    </a:cubicBezTo>
                    <a:cubicBezTo>
                      <a:pt x="25" y="224"/>
                      <a:pt x="87" y="311"/>
                      <a:pt x="173" y="372"/>
                    </a:cubicBezTo>
                    <a:cubicBezTo>
                      <a:pt x="218" y="403"/>
                      <a:pt x="260" y="417"/>
                      <a:pt x="296" y="417"/>
                    </a:cubicBezTo>
                    <a:cubicBezTo>
                      <a:pt x="394" y="417"/>
                      <a:pt x="447" y="315"/>
                      <a:pt x="373" y="188"/>
                    </a:cubicBezTo>
                    <a:cubicBezTo>
                      <a:pt x="319" y="96"/>
                      <a:pt x="238" y="26"/>
                      <a:pt x="131" y="2"/>
                    </a:cubicBezTo>
                    <a:cubicBezTo>
                      <a:pt x="125" y="1"/>
                      <a:pt x="118" y="0"/>
                      <a:pt x="1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15"/>
              <p:cNvSpPr/>
              <p:nvPr/>
            </p:nvSpPr>
            <p:spPr>
              <a:xfrm>
                <a:off x="8776753" y="2352149"/>
                <a:ext cx="47062" cy="47678"/>
              </a:xfrm>
              <a:custGeom>
                <a:avLst/>
                <a:gdLst/>
                <a:ahLst/>
                <a:cxnLst/>
                <a:rect l="l" t="t" r="r" b="b"/>
                <a:pathLst>
                  <a:path w="458" h="464" extrusionOk="0">
                    <a:moveTo>
                      <a:pt x="108" y="0"/>
                    </a:moveTo>
                    <a:cubicBezTo>
                      <a:pt x="52" y="0"/>
                      <a:pt x="1" y="51"/>
                      <a:pt x="9" y="110"/>
                    </a:cubicBezTo>
                    <a:cubicBezTo>
                      <a:pt x="24" y="230"/>
                      <a:pt x="91" y="326"/>
                      <a:pt x="181" y="401"/>
                    </a:cubicBezTo>
                    <a:cubicBezTo>
                      <a:pt x="219" y="429"/>
                      <a:pt x="269" y="463"/>
                      <a:pt x="322" y="463"/>
                    </a:cubicBezTo>
                    <a:cubicBezTo>
                      <a:pt x="325" y="463"/>
                      <a:pt x="328" y="463"/>
                      <a:pt x="331" y="463"/>
                    </a:cubicBezTo>
                    <a:cubicBezTo>
                      <a:pt x="457" y="442"/>
                      <a:pt x="437" y="312"/>
                      <a:pt x="391" y="230"/>
                    </a:cubicBezTo>
                    <a:cubicBezTo>
                      <a:pt x="334" y="127"/>
                      <a:pt x="250" y="43"/>
                      <a:pt x="138" y="5"/>
                    </a:cubicBezTo>
                    <a:cubicBezTo>
                      <a:pt x="128" y="2"/>
                      <a:pt x="118" y="0"/>
                      <a:pt x="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15"/>
              <p:cNvSpPr/>
              <p:nvPr/>
            </p:nvSpPr>
            <p:spPr>
              <a:xfrm>
                <a:off x="8951951" y="1947190"/>
                <a:ext cx="63092" cy="52200"/>
              </a:xfrm>
              <a:custGeom>
                <a:avLst/>
                <a:gdLst/>
                <a:ahLst/>
                <a:cxnLst/>
                <a:rect l="l" t="t" r="r" b="b"/>
                <a:pathLst>
                  <a:path w="614" h="508" extrusionOk="0">
                    <a:moveTo>
                      <a:pt x="115" y="1"/>
                    </a:moveTo>
                    <a:cubicBezTo>
                      <a:pt x="53" y="1"/>
                      <a:pt x="1" y="71"/>
                      <a:pt x="29" y="130"/>
                    </a:cubicBezTo>
                    <a:cubicBezTo>
                      <a:pt x="50" y="181"/>
                      <a:pt x="79" y="222"/>
                      <a:pt x="109" y="259"/>
                    </a:cubicBezTo>
                    <a:cubicBezTo>
                      <a:pt x="205" y="372"/>
                      <a:pt x="319" y="466"/>
                      <a:pt x="466" y="504"/>
                    </a:cubicBezTo>
                    <a:cubicBezTo>
                      <a:pt x="475" y="506"/>
                      <a:pt x="483" y="508"/>
                      <a:pt x="491" y="508"/>
                    </a:cubicBezTo>
                    <a:cubicBezTo>
                      <a:pt x="559" y="508"/>
                      <a:pt x="614" y="431"/>
                      <a:pt x="582" y="365"/>
                    </a:cubicBezTo>
                    <a:cubicBezTo>
                      <a:pt x="561" y="316"/>
                      <a:pt x="532" y="276"/>
                      <a:pt x="500" y="239"/>
                    </a:cubicBezTo>
                    <a:cubicBezTo>
                      <a:pt x="402" y="129"/>
                      <a:pt x="281" y="41"/>
                      <a:pt x="135" y="3"/>
                    </a:cubicBezTo>
                    <a:cubicBezTo>
                      <a:pt x="129" y="1"/>
                      <a:pt x="122"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15"/>
              <p:cNvSpPr/>
              <p:nvPr/>
            </p:nvSpPr>
            <p:spPr>
              <a:xfrm>
                <a:off x="8942806" y="1999390"/>
                <a:ext cx="47165" cy="43671"/>
              </a:xfrm>
              <a:custGeom>
                <a:avLst/>
                <a:gdLst/>
                <a:ahLst/>
                <a:cxnLst/>
                <a:rect l="l" t="t" r="r" b="b"/>
                <a:pathLst>
                  <a:path w="459" h="425" extrusionOk="0">
                    <a:moveTo>
                      <a:pt x="113" y="1"/>
                    </a:moveTo>
                    <a:cubicBezTo>
                      <a:pt x="52" y="1"/>
                      <a:pt x="1" y="61"/>
                      <a:pt x="14" y="121"/>
                    </a:cubicBezTo>
                    <a:cubicBezTo>
                      <a:pt x="51" y="267"/>
                      <a:pt x="168" y="390"/>
                      <a:pt x="317" y="423"/>
                    </a:cubicBezTo>
                    <a:cubicBezTo>
                      <a:pt x="323" y="424"/>
                      <a:pt x="329" y="424"/>
                      <a:pt x="335" y="424"/>
                    </a:cubicBezTo>
                    <a:cubicBezTo>
                      <a:pt x="402" y="424"/>
                      <a:pt x="458" y="360"/>
                      <a:pt x="443" y="291"/>
                    </a:cubicBezTo>
                    <a:cubicBezTo>
                      <a:pt x="433" y="248"/>
                      <a:pt x="417" y="216"/>
                      <a:pt x="397" y="184"/>
                    </a:cubicBezTo>
                    <a:cubicBezTo>
                      <a:pt x="334" y="94"/>
                      <a:pt x="243" y="24"/>
                      <a:pt x="130" y="2"/>
                    </a:cubicBezTo>
                    <a:cubicBezTo>
                      <a:pt x="124" y="1"/>
                      <a:pt x="118" y="1"/>
                      <a:pt x="1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15"/>
              <p:cNvSpPr/>
              <p:nvPr/>
            </p:nvSpPr>
            <p:spPr>
              <a:xfrm>
                <a:off x="8558501" y="2095466"/>
                <a:ext cx="36478" cy="48192"/>
              </a:xfrm>
              <a:custGeom>
                <a:avLst/>
                <a:gdLst/>
                <a:ahLst/>
                <a:cxnLst/>
                <a:rect l="l" t="t" r="r" b="b"/>
                <a:pathLst>
                  <a:path w="355" h="469" extrusionOk="0">
                    <a:moveTo>
                      <a:pt x="127" y="1"/>
                    </a:moveTo>
                    <a:cubicBezTo>
                      <a:pt x="81" y="1"/>
                      <a:pt x="36" y="32"/>
                      <a:pt x="26" y="81"/>
                    </a:cubicBezTo>
                    <a:cubicBezTo>
                      <a:pt x="0" y="223"/>
                      <a:pt x="56" y="372"/>
                      <a:pt x="178" y="452"/>
                    </a:cubicBezTo>
                    <a:cubicBezTo>
                      <a:pt x="196" y="463"/>
                      <a:pt x="216" y="469"/>
                      <a:pt x="236" y="469"/>
                    </a:cubicBezTo>
                    <a:cubicBezTo>
                      <a:pt x="286" y="469"/>
                      <a:pt x="334" y="434"/>
                      <a:pt x="345" y="381"/>
                    </a:cubicBezTo>
                    <a:cubicBezTo>
                      <a:pt x="354" y="340"/>
                      <a:pt x="351" y="305"/>
                      <a:pt x="346" y="271"/>
                    </a:cubicBezTo>
                    <a:cubicBezTo>
                      <a:pt x="325" y="167"/>
                      <a:pt x="271" y="74"/>
                      <a:pt x="178" y="15"/>
                    </a:cubicBezTo>
                    <a:cubicBezTo>
                      <a:pt x="162" y="5"/>
                      <a:pt x="145"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15"/>
              <p:cNvSpPr/>
              <p:nvPr/>
            </p:nvSpPr>
            <p:spPr>
              <a:xfrm>
                <a:off x="8506918" y="2115195"/>
                <a:ext cx="39663" cy="56104"/>
              </a:xfrm>
              <a:custGeom>
                <a:avLst/>
                <a:gdLst/>
                <a:ahLst/>
                <a:cxnLst/>
                <a:rect l="l" t="t" r="r" b="b"/>
                <a:pathLst>
                  <a:path w="386" h="546" extrusionOk="0">
                    <a:moveTo>
                      <a:pt x="102" y="1"/>
                    </a:moveTo>
                    <a:cubicBezTo>
                      <a:pt x="54" y="1"/>
                      <a:pt x="7" y="37"/>
                      <a:pt x="4" y="90"/>
                    </a:cubicBezTo>
                    <a:cubicBezTo>
                      <a:pt x="0" y="137"/>
                      <a:pt x="7" y="180"/>
                      <a:pt x="16" y="222"/>
                    </a:cubicBezTo>
                    <a:cubicBezTo>
                      <a:pt x="48" y="346"/>
                      <a:pt x="113" y="462"/>
                      <a:pt x="227" y="532"/>
                    </a:cubicBezTo>
                    <a:cubicBezTo>
                      <a:pt x="243" y="541"/>
                      <a:pt x="261" y="546"/>
                      <a:pt x="278" y="546"/>
                    </a:cubicBezTo>
                    <a:cubicBezTo>
                      <a:pt x="332" y="546"/>
                      <a:pt x="385" y="502"/>
                      <a:pt x="385" y="443"/>
                    </a:cubicBezTo>
                    <a:cubicBezTo>
                      <a:pt x="386" y="395"/>
                      <a:pt x="376" y="353"/>
                      <a:pt x="365" y="314"/>
                    </a:cubicBezTo>
                    <a:cubicBezTo>
                      <a:pt x="324" y="196"/>
                      <a:pt x="259" y="91"/>
                      <a:pt x="154" y="17"/>
                    </a:cubicBezTo>
                    <a:cubicBezTo>
                      <a:pt x="138" y="6"/>
                      <a:pt x="120" y="1"/>
                      <a:pt x="1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15"/>
              <p:cNvSpPr/>
              <p:nvPr/>
            </p:nvSpPr>
            <p:spPr>
              <a:xfrm>
                <a:off x="9389381" y="2053439"/>
                <a:ext cx="40383" cy="43774"/>
              </a:xfrm>
              <a:custGeom>
                <a:avLst/>
                <a:gdLst/>
                <a:ahLst/>
                <a:cxnLst/>
                <a:rect l="l" t="t" r="r" b="b"/>
                <a:pathLst>
                  <a:path w="393" h="426" extrusionOk="0">
                    <a:moveTo>
                      <a:pt x="111" y="0"/>
                    </a:moveTo>
                    <a:cubicBezTo>
                      <a:pt x="59" y="0"/>
                      <a:pt x="10" y="42"/>
                      <a:pt x="6" y="97"/>
                    </a:cubicBezTo>
                    <a:cubicBezTo>
                      <a:pt x="1" y="202"/>
                      <a:pt x="46" y="296"/>
                      <a:pt x="120" y="365"/>
                    </a:cubicBezTo>
                    <a:cubicBezTo>
                      <a:pt x="163" y="407"/>
                      <a:pt x="209" y="425"/>
                      <a:pt x="248" y="425"/>
                    </a:cubicBezTo>
                    <a:cubicBezTo>
                      <a:pt x="334" y="425"/>
                      <a:pt x="392" y="340"/>
                      <a:pt x="347" y="217"/>
                    </a:cubicBezTo>
                    <a:cubicBezTo>
                      <a:pt x="311" y="122"/>
                      <a:pt x="244" y="45"/>
                      <a:pt x="146" y="7"/>
                    </a:cubicBezTo>
                    <a:cubicBezTo>
                      <a:pt x="134" y="2"/>
                      <a:pt x="123" y="0"/>
                      <a:pt x="1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15"/>
              <p:cNvSpPr/>
              <p:nvPr/>
            </p:nvSpPr>
            <p:spPr>
              <a:xfrm>
                <a:off x="9342936" y="2072346"/>
                <a:ext cx="38533" cy="49220"/>
              </a:xfrm>
              <a:custGeom>
                <a:avLst/>
                <a:gdLst/>
                <a:ahLst/>
                <a:cxnLst/>
                <a:rect l="l" t="t" r="r" b="b"/>
                <a:pathLst>
                  <a:path w="375" h="479" extrusionOk="0">
                    <a:moveTo>
                      <a:pt x="103" y="1"/>
                    </a:moveTo>
                    <a:cubicBezTo>
                      <a:pt x="52" y="1"/>
                      <a:pt x="3" y="40"/>
                      <a:pt x="1" y="96"/>
                    </a:cubicBezTo>
                    <a:cubicBezTo>
                      <a:pt x="0" y="247"/>
                      <a:pt x="80" y="397"/>
                      <a:pt x="216" y="469"/>
                    </a:cubicBezTo>
                    <a:cubicBezTo>
                      <a:pt x="230" y="476"/>
                      <a:pt x="245" y="479"/>
                      <a:pt x="260" y="479"/>
                    </a:cubicBezTo>
                    <a:cubicBezTo>
                      <a:pt x="316" y="479"/>
                      <a:pt x="369" y="435"/>
                      <a:pt x="371" y="375"/>
                    </a:cubicBezTo>
                    <a:cubicBezTo>
                      <a:pt x="374" y="332"/>
                      <a:pt x="367" y="295"/>
                      <a:pt x="354" y="260"/>
                    </a:cubicBezTo>
                    <a:cubicBezTo>
                      <a:pt x="317" y="154"/>
                      <a:pt x="249" y="61"/>
                      <a:pt x="144" y="10"/>
                    </a:cubicBezTo>
                    <a:cubicBezTo>
                      <a:pt x="131" y="4"/>
                      <a:pt x="117" y="1"/>
                      <a:pt x="1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15"/>
              <p:cNvSpPr/>
              <p:nvPr/>
            </p:nvSpPr>
            <p:spPr>
              <a:xfrm>
                <a:off x="8929037" y="2691961"/>
                <a:ext cx="41821" cy="50042"/>
              </a:xfrm>
              <a:custGeom>
                <a:avLst/>
                <a:gdLst/>
                <a:ahLst/>
                <a:cxnLst/>
                <a:rect l="l" t="t" r="r" b="b"/>
                <a:pathLst>
                  <a:path w="407" h="487" extrusionOk="0">
                    <a:moveTo>
                      <a:pt x="101" y="1"/>
                    </a:moveTo>
                    <a:cubicBezTo>
                      <a:pt x="50" y="1"/>
                      <a:pt x="1" y="43"/>
                      <a:pt x="1" y="98"/>
                    </a:cubicBezTo>
                    <a:cubicBezTo>
                      <a:pt x="0" y="144"/>
                      <a:pt x="11" y="184"/>
                      <a:pt x="23" y="222"/>
                    </a:cubicBezTo>
                    <a:cubicBezTo>
                      <a:pt x="67" y="334"/>
                      <a:pt x="142" y="434"/>
                      <a:pt x="258" y="480"/>
                    </a:cubicBezTo>
                    <a:cubicBezTo>
                      <a:pt x="269" y="485"/>
                      <a:pt x="281" y="487"/>
                      <a:pt x="292" y="487"/>
                    </a:cubicBezTo>
                    <a:cubicBezTo>
                      <a:pt x="352" y="487"/>
                      <a:pt x="407" y="434"/>
                      <a:pt x="400" y="370"/>
                    </a:cubicBezTo>
                    <a:cubicBezTo>
                      <a:pt x="398" y="326"/>
                      <a:pt x="385" y="289"/>
                      <a:pt x="370" y="253"/>
                    </a:cubicBezTo>
                    <a:cubicBezTo>
                      <a:pt x="322" y="149"/>
                      <a:pt x="248" y="63"/>
                      <a:pt x="143" y="11"/>
                    </a:cubicBezTo>
                    <a:cubicBezTo>
                      <a:pt x="130" y="4"/>
                      <a:pt x="115" y="1"/>
                      <a:pt x="1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15"/>
              <p:cNvSpPr/>
              <p:nvPr/>
            </p:nvSpPr>
            <p:spPr>
              <a:xfrm>
                <a:off x="8911671" y="2750326"/>
                <a:ext cx="37608" cy="44287"/>
              </a:xfrm>
              <a:custGeom>
                <a:avLst/>
                <a:gdLst/>
                <a:ahLst/>
                <a:cxnLst/>
                <a:rect l="l" t="t" r="r" b="b"/>
                <a:pathLst>
                  <a:path w="366" h="431" extrusionOk="0">
                    <a:moveTo>
                      <a:pt x="104" y="0"/>
                    </a:moveTo>
                    <a:cubicBezTo>
                      <a:pt x="50" y="0"/>
                      <a:pt x="1" y="43"/>
                      <a:pt x="0" y="100"/>
                    </a:cubicBezTo>
                    <a:cubicBezTo>
                      <a:pt x="1" y="241"/>
                      <a:pt x="81" y="373"/>
                      <a:pt x="215" y="425"/>
                    </a:cubicBezTo>
                    <a:cubicBezTo>
                      <a:pt x="227" y="429"/>
                      <a:pt x="239" y="431"/>
                      <a:pt x="250" y="431"/>
                    </a:cubicBezTo>
                    <a:cubicBezTo>
                      <a:pt x="308" y="431"/>
                      <a:pt x="363" y="383"/>
                      <a:pt x="365" y="321"/>
                    </a:cubicBezTo>
                    <a:cubicBezTo>
                      <a:pt x="366" y="280"/>
                      <a:pt x="358" y="247"/>
                      <a:pt x="347" y="216"/>
                    </a:cubicBezTo>
                    <a:cubicBezTo>
                      <a:pt x="307" y="120"/>
                      <a:pt x="238" y="41"/>
                      <a:pt x="137" y="6"/>
                    </a:cubicBezTo>
                    <a:cubicBezTo>
                      <a:pt x="126" y="2"/>
                      <a:pt x="115" y="0"/>
                      <a:pt x="1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 name="TextBox 2">
            <a:extLst>
              <a:ext uri="{FF2B5EF4-FFF2-40B4-BE49-F238E27FC236}">
                <a16:creationId xmlns="" xmlns:a16="http://schemas.microsoft.com/office/drawing/2014/main" id="{FA1A703B-C65F-2984-F9CC-30A4EEF75FAB}"/>
              </a:ext>
            </a:extLst>
          </p:cNvPr>
          <p:cNvSpPr txBox="1"/>
          <p:nvPr/>
        </p:nvSpPr>
        <p:spPr>
          <a:xfrm>
            <a:off x="271770" y="945524"/>
            <a:ext cx="8600460" cy="182492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4000" b="1" i="0" u="none" strike="noStrike" kern="0" cap="none" spc="0" normalizeH="0" baseline="0" noProof="0">
                <a:ln>
                  <a:noFill/>
                </a:ln>
                <a:solidFill>
                  <a:srgbClr val="002060"/>
                </a:solidFill>
                <a:effectLst/>
                <a:uLnTx/>
                <a:uFillTx/>
                <a:latin typeface="Arial"/>
                <a:ea typeface="Calibri" panose="020F0502020204030204" pitchFamily="34" charset="0"/>
                <a:cs typeface="Times New Roman" panose="02020603050405020304" pitchFamily="18" charset="0"/>
                <a:sym typeface="Arial"/>
              </a:rPr>
              <a:t>CẢM ƠN CÁC EM ĐÃ LẮNG NGHE BÀI GIẢNG HÔM NAY!</a:t>
            </a:r>
          </a:p>
        </p:txBody>
      </p:sp>
      <p:pic>
        <p:nvPicPr>
          <p:cNvPr id="4" name="Picture 3">
            <a:extLst>
              <a:ext uri="{FF2B5EF4-FFF2-40B4-BE49-F238E27FC236}">
                <a16:creationId xmlns="" xmlns:a16="http://schemas.microsoft.com/office/drawing/2014/main" id="{91730B10-F428-092B-DA6B-FC50596D731B}"/>
              </a:ext>
            </a:extLst>
          </p:cNvPr>
          <p:cNvPicPr>
            <a:picLocks noChangeAspect="1"/>
          </p:cNvPicPr>
          <p:nvPr/>
        </p:nvPicPr>
        <p:blipFill>
          <a:blip r:embed="rId3"/>
          <a:stretch>
            <a:fillRect/>
          </a:stretch>
        </p:blipFill>
        <p:spPr>
          <a:xfrm>
            <a:off x="2201947" y="2798571"/>
            <a:ext cx="4554107" cy="2298391"/>
          </a:xfrm>
          <a:prstGeom prst="rect">
            <a:avLst/>
          </a:prstGeom>
        </p:spPr>
      </p:pic>
    </p:spTree>
    <p:extLst>
      <p:ext uri="{BB962C8B-B14F-4D97-AF65-F5344CB8AC3E}">
        <p14:creationId xmlns:p14="http://schemas.microsoft.com/office/powerpoint/2010/main" val="4132364878"/>
      </p:ext>
    </p:extLst>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grpSp>
        <p:nvGrpSpPr>
          <p:cNvPr id="5" name="Group 4">
            <a:extLst>
              <a:ext uri="{FF2B5EF4-FFF2-40B4-BE49-F238E27FC236}">
                <a16:creationId xmlns="" xmlns:a16="http://schemas.microsoft.com/office/drawing/2014/main" id="{C77700AC-9304-D9D6-826B-3DCF7E62D16C}"/>
              </a:ext>
            </a:extLst>
          </p:cNvPr>
          <p:cNvGrpSpPr/>
          <p:nvPr/>
        </p:nvGrpSpPr>
        <p:grpSpPr>
          <a:xfrm>
            <a:off x="2927048" y="1479446"/>
            <a:ext cx="4066948" cy="2601021"/>
            <a:chOff x="2538494" y="1847094"/>
            <a:chExt cx="4066948" cy="2601021"/>
          </a:xfrm>
        </p:grpSpPr>
        <p:cxnSp>
          <p:nvCxnSpPr>
            <p:cNvPr id="803" name="Google Shape;803;p25"/>
            <p:cNvCxnSpPr>
              <a:cxnSpLocks/>
              <a:stCxn id="804" idx="2"/>
              <a:endCxn id="805" idx="0"/>
            </p:cNvCxnSpPr>
            <p:nvPr/>
          </p:nvCxnSpPr>
          <p:spPr>
            <a:xfrm>
              <a:off x="2831144" y="2434794"/>
              <a:ext cx="14" cy="413700"/>
            </a:xfrm>
            <a:prstGeom prst="straightConnector1">
              <a:avLst/>
            </a:prstGeom>
            <a:noFill/>
            <a:ln w="9525" cap="flat" cmpd="sng">
              <a:solidFill>
                <a:schemeClr val="accent6"/>
              </a:solidFill>
              <a:prstDash val="solid"/>
              <a:round/>
              <a:headEnd type="none" w="med" len="med"/>
              <a:tailEnd type="none" w="med" len="med"/>
            </a:ln>
          </p:spPr>
        </p:cxnSp>
        <p:cxnSp>
          <p:nvCxnSpPr>
            <p:cNvPr id="806" name="Google Shape;806;p25"/>
            <p:cNvCxnSpPr>
              <a:cxnSpLocks/>
              <a:stCxn id="805" idx="1"/>
              <a:endCxn id="807" idx="3"/>
            </p:cNvCxnSpPr>
            <p:nvPr/>
          </p:nvCxnSpPr>
          <p:spPr>
            <a:xfrm>
              <a:off x="3123808" y="3142344"/>
              <a:ext cx="2896334" cy="0"/>
            </a:xfrm>
            <a:prstGeom prst="straightConnector1">
              <a:avLst/>
            </a:prstGeom>
            <a:noFill/>
            <a:ln w="9525" cap="flat" cmpd="sng">
              <a:solidFill>
                <a:schemeClr val="accent6"/>
              </a:solidFill>
              <a:prstDash val="solid"/>
              <a:round/>
              <a:headEnd type="none" w="med" len="med"/>
              <a:tailEnd type="none" w="med" len="med"/>
            </a:ln>
          </p:spPr>
        </p:cxnSp>
        <p:sp>
          <p:nvSpPr>
            <p:cNvPr id="804" name="Google Shape;804;p25"/>
            <p:cNvSpPr/>
            <p:nvPr/>
          </p:nvSpPr>
          <p:spPr>
            <a:xfrm flipH="1">
              <a:off x="2538494" y="1847094"/>
              <a:ext cx="585300" cy="587700"/>
            </a:xfrm>
            <a:prstGeom prst="roundRect">
              <a:avLst>
                <a:gd name="adj" fmla="val 16667"/>
              </a:avLst>
            </a:prstGeom>
            <a:solidFill>
              <a:schemeClr val="lt2"/>
            </a:solidFill>
            <a:ln w="76200"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0" tIns="91425" rIns="0" bIns="109725" anchor="ctr" anchorCtr="0">
              <a:noAutofit/>
            </a:bodyPr>
            <a:lstStyle/>
            <a:p>
              <a:pPr marL="0" lvl="0" indent="0" algn="ctr" rtl="0">
                <a:spcBef>
                  <a:spcPts val="0"/>
                </a:spcBef>
                <a:spcAft>
                  <a:spcPts val="0"/>
                </a:spcAft>
                <a:buNone/>
              </a:pPr>
              <a:r>
                <a:rPr lang="en" sz="2500" b="1">
                  <a:solidFill>
                    <a:schemeClr val="lt1"/>
                  </a:solidFill>
                  <a:latin typeface="+mj-lt"/>
                  <a:ea typeface="Short Stack"/>
                  <a:cs typeface="Short Stack"/>
                  <a:sym typeface="Short Stack"/>
                </a:rPr>
                <a:t>I</a:t>
              </a:r>
              <a:endParaRPr sz="2500" b="1">
                <a:solidFill>
                  <a:schemeClr val="lt1"/>
                </a:solidFill>
                <a:latin typeface="+mj-lt"/>
                <a:ea typeface="Short Stack"/>
                <a:cs typeface="Short Stack"/>
                <a:sym typeface="Short Stack"/>
              </a:endParaRPr>
            </a:p>
          </p:txBody>
        </p:sp>
        <p:sp>
          <p:nvSpPr>
            <p:cNvPr id="805" name="Google Shape;805;p25"/>
            <p:cNvSpPr/>
            <p:nvPr/>
          </p:nvSpPr>
          <p:spPr>
            <a:xfrm flipH="1">
              <a:off x="2538508" y="2848494"/>
              <a:ext cx="585300" cy="587700"/>
            </a:xfrm>
            <a:prstGeom prst="roundRect">
              <a:avLst>
                <a:gd name="adj" fmla="val 16667"/>
              </a:avLst>
            </a:prstGeom>
            <a:solidFill>
              <a:schemeClr val="dk2"/>
            </a:solidFill>
            <a:ln w="76200"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0" tIns="91425" rIns="0" bIns="109725" anchor="ctr" anchorCtr="0">
              <a:noAutofit/>
            </a:bodyPr>
            <a:lstStyle/>
            <a:p>
              <a:pPr marL="0" lvl="0" indent="0" algn="ctr" rtl="0">
                <a:spcBef>
                  <a:spcPts val="0"/>
                </a:spcBef>
                <a:spcAft>
                  <a:spcPts val="0"/>
                </a:spcAft>
                <a:buNone/>
              </a:pPr>
              <a:r>
                <a:rPr lang="en" sz="2500" b="1">
                  <a:solidFill>
                    <a:schemeClr val="lt2"/>
                  </a:solidFill>
                  <a:latin typeface="+mj-lt"/>
                  <a:ea typeface="Short Stack"/>
                  <a:cs typeface="Short Stack"/>
                  <a:sym typeface="Short Stack"/>
                </a:rPr>
                <a:t>II</a:t>
              </a:r>
              <a:endParaRPr sz="2500" b="1">
                <a:solidFill>
                  <a:schemeClr val="lt2"/>
                </a:solidFill>
                <a:latin typeface="+mj-lt"/>
                <a:ea typeface="Short Stack"/>
                <a:cs typeface="Short Stack"/>
                <a:sym typeface="Short Stack"/>
              </a:endParaRPr>
            </a:p>
          </p:txBody>
        </p:sp>
        <p:sp>
          <p:nvSpPr>
            <p:cNvPr id="807" name="Google Shape;807;p25"/>
            <p:cNvSpPr/>
            <p:nvPr/>
          </p:nvSpPr>
          <p:spPr>
            <a:xfrm flipH="1">
              <a:off x="6020142" y="2848494"/>
              <a:ext cx="585300" cy="587700"/>
            </a:xfrm>
            <a:prstGeom prst="roundRect">
              <a:avLst>
                <a:gd name="adj" fmla="val 16667"/>
              </a:avLst>
            </a:prstGeom>
            <a:solidFill>
              <a:schemeClr val="accent4"/>
            </a:solidFill>
            <a:ln w="76200"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0" tIns="91425" rIns="0" bIns="109725" anchor="ctr" anchorCtr="0">
              <a:noAutofit/>
            </a:bodyPr>
            <a:lstStyle/>
            <a:p>
              <a:pPr marL="0" lvl="0" indent="0" algn="ctr" rtl="0">
                <a:spcBef>
                  <a:spcPts val="0"/>
                </a:spcBef>
                <a:spcAft>
                  <a:spcPts val="0"/>
                </a:spcAft>
                <a:buNone/>
              </a:pPr>
              <a:r>
                <a:rPr lang="en" sz="2500" b="1">
                  <a:solidFill>
                    <a:schemeClr val="lt2"/>
                  </a:solidFill>
                  <a:latin typeface="+mj-lt"/>
                  <a:ea typeface="Short Stack"/>
                  <a:cs typeface="Short Stack"/>
                  <a:sym typeface="Short Stack"/>
                </a:rPr>
                <a:t>III</a:t>
              </a:r>
              <a:endParaRPr sz="2500" b="1">
                <a:solidFill>
                  <a:schemeClr val="lt2"/>
                </a:solidFill>
                <a:latin typeface="+mj-lt"/>
                <a:ea typeface="Short Stack"/>
                <a:cs typeface="Short Stack"/>
                <a:sym typeface="Short Stack"/>
              </a:endParaRPr>
            </a:p>
          </p:txBody>
        </p:sp>
        <p:grpSp>
          <p:nvGrpSpPr>
            <p:cNvPr id="823" name="Google Shape;823;p25"/>
            <p:cNvGrpSpPr/>
            <p:nvPr/>
          </p:nvGrpSpPr>
          <p:grpSpPr>
            <a:xfrm>
              <a:off x="3487174" y="1857540"/>
              <a:ext cx="2169652" cy="2590575"/>
              <a:chOff x="3372548" y="1857600"/>
              <a:chExt cx="2170304" cy="2591353"/>
            </a:xfrm>
          </p:grpSpPr>
          <p:grpSp>
            <p:nvGrpSpPr>
              <p:cNvPr id="824" name="Google Shape;824;p25"/>
              <p:cNvGrpSpPr/>
              <p:nvPr/>
            </p:nvGrpSpPr>
            <p:grpSpPr>
              <a:xfrm>
                <a:off x="3645033" y="1857600"/>
                <a:ext cx="1897819" cy="2535538"/>
                <a:chOff x="3873633" y="1857600"/>
                <a:chExt cx="1897819" cy="2535538"/>
              </a:xfrm>
            </p:grpSpPr>
            <p:sp>
              <p:nvSpPr>
                <p:cNvPr id="825" name="Google Shape;825;p25"/>
                <p:cNvSpPr/>
                <p:nvPr/>
              </p:nvSpPr>
              <p:spPr>
                <a:xfrm>
                  <a:off x="3873633" y="1857600"/>
                  <a:ext cx="1894334" cy="1524864"/>
                </a:xfrm>
                <a:custGeom>
                  <a:avLst/>
                  <a:gdLst/>
                  <a:ahLst/>
                  <a:cxnLst/>
                  <a:rect l="l" t="t" r="r" b="b"/>
                  <a:pathLst>
                    <a:path w="13587" h="10937" extrusionOk="0">
                      <a:moveTo>
                        <a:pt x="7062" y="0"/>
                      </a:moveTo>
                      <a:cubicBezTo>
                        <a:pt x="4900" y="0"/>
                        <a:pt x="4817" y="2181"/>
                        <a:pt x="4817" y="2181"/>
                      </a:cubicBezTo>
                      <a:cubicBezTo>
                        <a:pt x="4747" y="2171"/>
                        <a:pt x="4682" y="2167"/>
                        <a:pt x="4623" y="2167"/>
                      </a:cubicBezTo>
                      <a:cubicBezTo>
                        <a:pt x="3823" y="2167"/>
                        <a:pt x="4010" y="2946"/>
                        <a:pt x="4010" y="2946"/>
                      </a:cubicBezTo>
                      <a:cubicBezTo>
                        <a:pt x="3743" y="2859"/>
                        <a:pt x="3486" y="2820"/>
                        <a:pt x="3241" y="2820"/>
                      </a:cubicBezTo>
                      <a:cubicBezTo>
                        <a:pt x="1629" y="2820"/>
                        <a:pt x="537" y="4522"/>
                        <a:pt x="291" y="5583"/>
                      </a:cubicBezTo>
                      <a:cubicBezTo>
                        <a:pt x="0" y="6798"/>
                        <a:pt x="1248" y="8254"/>
                        <a:pt x="1248" y="8254"/>
                      </a:cubicBezTo>
                      <a:cubicBezTo>
                        <a:pt x="1248" y="8254"/>
                        <a:pt x="824" y="8662"/>
                        <a:pt x="849" y="9352"/>
                      </a:cubicBezTo>
                      <a:cubicBezTo>
                        <a:pt x="926" y="9959"/>
                        <a:pt x="1515" y="10061"/>
                        <a:pt x="1903" y="10061"/>
                      </a:cubicBezTo>
                      <a:cubicBezTo>
                        <a:pt x="2101" y="10061"/>
                        <a:pt x="2247" y="10034"/>
                        <a:pt x="2247" y="10034"/>
                      </a:cubicBezTo>
                      <a:lnTo>
                        <a:pt x="2247" y="10034"/>
                      </a:lnTo>
                      <a:cubicBezTo>
                        <a:pt x="2247" y="10034"/>
                        <a:pt x="1939" y="10359"/>
                        <a:pt x="1797" y="10800"/>
                      </a:cubicBezTo>
                      <a:cubicBezTo>
                        <a:pt x="2826" y="10865"/>
                        <a:pt x="3918" y="10937"/>
                        <a:pt x="5014" y="10937"/>
                      </a:cubicBezTo>
                      <a:cubicBezTo>
                        <a:pt x="8386" y="10937"/>
                        <a:pt x="11789" y="10257"/>
                        <a:pt x="13453" y="6615"/>
                      </a:cubicBezTo>
                      <a:lnTo>
                        <a:pt x="13462" y="6615"/>
                      </a:lnTo>
                      <a:cubicBezTo>
                        <a:pt x="13503" y="6507"/>
                        <a:pt x="13545" y="6399"/>
                        <a:pt x="13586" y="6290"/>
                      </a:cubicBezTo>
                      <a:cubicBezTo>
                        <a:pt x="13481" y="4444"/>
                        <a:pt x="12223" y="4171"/>
                        <a:pt x="11489" y="4171"/>
                      </a:cubicBezTo>
                      <a:cubicBezTo>
                        <a:pt x="11181" y="4171"/>
                        <a:pt x="10966" y="4219"/>
                        <a:pt x="10966" y="4219"/>
                      </a:cubicBezTo>
                      <a:cubicBezTo>
                        <a:pt x="10822" y="3669"/>
                        <a:pt x="10580" y="3591"/>
                        <a:pt x="10455" y="3591"/>
                      </a:cubicBezTo>
                      <a:cubicBezTo>
                        <a:pt x="10406" y="3591"/>
                        <a:pt x="10375" y="3603"/>
                        <a:pt x="10375" y="3603"/>
                      </a:cubicBezTo>
                      <a:cubicBezTo>
                        <a:pt x="10375" y="3603"/>
                        <a:pt x="11282" y="941"/>
                        <a:pt x="8104" y="142"/>
                      </a:cubicBezTo>
                      <a:cubicBezTo>
                        <a:pt x="7712" y="44"/>
                        <a:pt x="7366" y="0"/>
                        <a:pt x="70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5"/>
                <p:cNvSpPr/>
                <p:nvPr/>
              </p:nvSpPr>
              <p:spPr>
                <a:xfrm>
                  <a:off x="4110233" y="2713654"/>
                  <a:ext cx="1661219" cy="976794"/>
                </a:xfrm>
                <a:custGeom>
                  <a:avLst/>
                  <a:gdLst/>
                  <a:ahLst/>
                  <a:cxnLst/>
                  <a:rect l="l" t="t" r="r" b="b"/>
                  <a:pathLst>
                    <a:path w="11915" h="7006" extrusionOk="0">
                      <a:moveTo>
                        <a:pt x="11898" y="1"/>
                      </a:moveTo>
                      <a:lnTo>
                        <a:pt x="11898" y="1"/>
                      </a:lnTo>
                      <a:cubicBezTo>
                        <a:pt x="11856" y="117"/>
                        <a:pt x="11815" y="225"/>
                        <a:pt x="11773" y="334"/>
                      </a:cubicBezTo>
                      <a:lnTo>
                        <a:pt x="11773" y="325"/>
                      </a:lnTo>
                      <a:cubicBezTo>
                        <a:pt x="10102" y="3974"/>
                        <a:pt x="6696" y="4655"/>
                        <a:pt x="3326" y="4655"/>
                      </a:cubicBezTo>
                      <a:cubicBezTo>
                        <a:pt x="2232" y="4655"/>
                        <a:pt x="1142" y="4584"/>
                        <a:pt x="117" y="4518"/>
                      </a:cubicBezTo>
                      <a:lnTo>
                        <a:pt x="117" y="4518"/>
                      </a:lnTo>
                      <a:cubicBezTo>
                        <a:pt x="25" y="4793"/>
                        <a:pt x="0" y="5109"/>
                        <a:pt x="167" y="5417"/>
                      </a:cubicBezTo>
                      <a:cubicBezTo>
                        <a:pt x="533" y="5896"/>
                        <a:pt x="888" y="6051"/>
                        <a:pt x="1251" y="6051"/>
                      </a:cubicBezTo>
                      <a:cubicBezTo>
                        <a:pt x="1853" y="6051"/>
                        <a:pt x="2478" y="5625"/>
                        <a:pt x="3220" y="5542"/>
                      </a:cubicBezTo>
                      <a:cubicBezTo>
                        <a:pt x="3268" y="5536"/>
                        <a:pt x="3315" y="5534"/>
                        <a:pt x="3361" y="5534"/>
                      </a:cubicBezTo>
                      <a:cubicBezTo>
                        <a:pt x="4465" y="5534"/>
                        <a:pt x="5009" y="7006"/>
                        <a:pt x="5009" y="7006"/>
                      </a:cubicBezTo>
                      <a:cubicBezTo>
                        <a:pt x="5009" y="7006"/>
                        <a:pt x="6848" y="6039"/>
                        <a:pt x="7771" y="6039"/>
                      </a:cubicBezTo>
                      <a:cubicBezTo>
                        <a:pt x="7794" y="6039"/>
                        <a:pt x="7816" y="6040"/>
                        <a:pt x="7838" y="6041"/>
                      </a:cubicBezTo>
                      <a:cubicBezTo>
                        <a:pt x="8239" y="6063"/>
                        <a:pt x="8723" y="6189"/>
                        <a:pt x="9200" y="6189"/>
                      </a:cubicBezTo>
                      <a:cubicBezTo>
                        <a:pt x="9800" y="6189"/>
                        <a:pt x="10389" y="5989"/>
                        <a:pt x="10783" y="5126"/>
                      </a:cubicBezTo>
                      <a:cubicBezTo>
                        <a:pt x="11482" y="3578"/>
                        <a:pt x="10309" y="3329"/>
                        <a:pt x="10309" y="3329"/>
                      </a:cubicBezTo>
                      <a:cubicBezTo>
                        <a:pt x="10309" y="3329"/>
                        <a:pt x="11706" y="2339"/>
                        <a:pt x="11873" y="899"/>
                      </a:cubicBezTo>
                      <a:cubicBezTo>
                        <a:pt x="11906" y="566"/>
                        <a:pt x="11914" y="267"/>
                        <a:pt x="118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5"/>
                <p:cNvSpPr/>
                <p:nvPr/>
              </p:nvSpPr>
              <p:spPr>
                <a:xfrm>
                  <a:off x="4169348" y="2345068"/>
                  <a:ext cx="1373590" cy="1858363"/>
                </a:xfrm>
                <a:custGeom>
                  <a:avLst/>
                  <a:gdLst/>
                  <a:ahLst/>
                  <a:cxnLst/>
                  <a:rect l="l" t="t" r="r" b="b"/>
                  <a:pathLst>
                    <a:path w="9852" h="13329" extrusionOk="0">
                      <a:moveTo>
                        <a:pt x="3603" y="1"/>
                      </a:moveTo>
                      <a:cubicBezTo>
                        <a:pt x="3603" y="1"/>
                        <a:pt x="3062" y="675"/>
                        <a:pt x="3021" y="1723"/>
                      </a:cubicBezTo>
                      <a:cubicBezTo>
                        <a:pt x="3021" y="1723"/>
                        <a:pt x="2621" y="1332"/>
                        <a:pt x="2538" y="816"/>
                      </a:cubicBezTo>
                      <a:cubicBezTo>
                        <a:pt x="2447" y="292"/>
                        <a:pt x="2405" y="176"/>
                        <a:pt x="2405" y="176"/>
                      </a:cubicBezTo>
                      <a:lnTo>
                        <a:pt x="2214" y="259"/>
                      </a:lnTo>
                      <a:cubicBezTo>
                        <a:pt x="2214" y="259"/>
                        <a:pt x="2139" y="1274"/>
                        <a:pt x="2513" y="1839"/>
                      </a:cubicBezTo>
                      <a:cubicBezTo>
                        <a:pt x="2888" y="2414"/>
                        <a:pt x="3121" y="2663"/>
                        <a:pt x="3121" y="2663"/>
                      </a:cubicBezTo>
                      <a:cubicBezTo>
                        <a:pt x="3121" y="2663"/>
                        <a:pt x="3196" y="3329"/>
                        <a:pt x="3437" y="3944"/>
                      </a:cubicBezTo>
                      <a:cubicBezTo>
                        <a:pt x="3686" y="4560"/>
                        <a:pt x="3828" y="5051"/>
                        <a:pt x="3828" y="5051"/>
                      </a:cubicBezTo>
                      <a:cubicBezTo>
                        <a:pt x="3828" y="5051"/>
                        <a:pt x="3645" y="4776"/>
                        <a:pt x="2996" y="4510"/>
                      </a:cubicBezTo>
                      <a:cubicBezTo>
                        <a:pt x="2339" y="4244"/>
                        <a:pt x="1448" y="3587"/>
                        <a:pt x="1099" y="1823"/>
                      </a:cubicBezTo>
                      <a:lnTo>
                        <a:pt x="775" y="1881"/>
                      </a:lnTo>
                      <a:cubicBezTo>
                        <a:pt x="775" y="1881"/>
                        <a:pt x="824" y="3104"/>
                        <a:pt x="1099" y="3620"/>
                      </a:cubicBezTo>
                      <a:cubicBezTo>
                        <a:pt x="1099" y="3620"/>
                        <a:pt x="284" y="3146"/>
                        <a:pt x="184" y="2397"/>
                      </a:cubicBezTo>
                      <a:lnTo>
                        <a:pt x="1" y="2372"/>
                      </a:lnTo>
                      <a:lnTo>
                        <a:pt x="1" y="2372"/>
                      </a:lnTo>
                      <a:cubicBezTo>
                        <a:pt x="1" y="2372"/>
                        <a:pt x="225" y="4102"/>
                        <a:pt x="1374" y="4260"/>
                      </a:cubicBezTo>
                      <a:cubicBezTo>
                        <a:pt x="1374" y="4260"/>
                        <a:pt x="2131" y="5217"/>
                        <a:pt x="2971" y="5508"/>
                      </a:cubicBezTo>
                      <a:cubicBezTo>
                        <a:pt x="3803" y="5800"/>
                        <a:pt x="4169" y="6257"/>
                        <a:pt x="4219" y="7098"/>
                      </a:cubicBezTo>
                      <a:cubicBezTo>
                        <a:pt x="4269" y="7929"/>
                        <a:pt x="4086" y="8678"/>
                        <a:pt x="4086" y="8678"/>
                      </a:cubicBezTo>
                      <a:cubicBezTo>
                        <a:pt x="4086" y="8678"/>
                        <a:pt x="3437" y="7846"/>
                        <a:pt x="2979" y="7073"/>
                      </a:cubicBezTo>
                      <a:cubicBezTo>
                        <a:pt x="2595" y="6416"/>
                        <a:pt x="2240" y="6363"/>
                        <a:pt x="2136" y="6363"/>
                      </a:cubicBezTo>
                      <a:cubicBezTo>
                        <a:pt x="2116" y="6363"/>
                        <a:pt x="2106" y="6365"/>
                        <a:pt x="2106" y="6365"/>
                      </a:cubicBezTo>
                      <a:cubicBezTo>
                        <a:pt x="2106" y="6365"/>
                        <a:pt x="1157" y="4818"/>
                        <a:pt x="217" y="4652"/>
                      </a:cubicBezTo>
                      <a:lnTo>
                        <a:pt x="151" y="4810"/>
                      </a:lnTo>
                      <a:cubicBezTo>
                        <a:pt x="151" y="4810"/>
                        <a:pt x="1099" y="5400"/>
                        <a:pt x="1448" y="6149"/>
                      </a:cubicBezTo>
                      <a:cubicBezTo>
                        <a:pt x="1448" y="6149"/>
                        <a:pt x="1288" y="6103"/>
                        <a:pt x="1078" y="6103"/>
                      </a:cubicBezTo>
                      <a:cubicBezTo>
                        <a:pt x="909" y="6103"/>
                        <a:pt x="708" y="6133"/>
                        <a:pt x="533" y="6241"/>
                      </a:cubicBezTo>
                      <a:lnTo>
                        <a:pt x="558" y="6432"/>
                      </a:lnTo>
                      <a:cubicBezTo>
                        <a:pt x="558" y="6432"/>
                        <a:pt x="1948" y="6657"/>
                        <a:pt x="2405" y="7497"/>
                      </a:cubicBezTo>
                      <a:cubicBezTo>
                        <a:pt x="2863" y="8345"/>
                        <a:pt x="3037" y="9668"/>
                        <a:pt x="3745" y="10242"/>
                      </a:cubicBezTo>
                      <a:cubicBezTo>
                        <a:pt x="3745" y="10242"/>
                        <a:pt x="3420" y="11856"/>
                        <a:pt x="3379" y="13329"/>
                      </a:cubicBezTo>
                      <a:cubicBezTo>
                        <a:pt x="4726" y="12813"/>
                        <a:pt x="5883" y="11707"/>
                        <a:pt x="6548" y="10267"/>
                      </a:cubicBezTo>
                      <a:cubicBezTo>
                        <a:pt x="6523" y="9793"/>
                        <a:pt x="6474" y="9410"/>
                        <a:pt x="6374" y="9186"/>
                      </a:cubicBezTo>
                      <a:cubicBezTo>
                        <a:pt x="6374" y="9186"/>
                        <a:pt x="7256" y="8553"/>
                        <a:pt x="7605" y="7347"/>
                      </a:cubicBezTo>
                      <a:cubicBezTo>
                        <a:pt x="7605" y="7347"/>
                        <a:pt x="8836" y="6523"/>
                        <a:pt x="9302" y="6507"/>
                      </a:cubicBezTo>
                      <a:cubicBezTo>
                        <a:pt x="9768" y="6498"/>
                        <a:pt x="9851" y="6424"/>
                        <a:pt x="9851" y="6424"/>
                      </a:cubicBezTo>
                      <a:lnTo>
                        <a:pt x="9768" y="6241"/>
                      </a:lnTo>
                      <a:cubicBezTo>
                        <a:pt x="9768" y="6241"/>
                        <a:pt x="9658" y="6218"/>
                        <a:pt x="9483" y="6218"/>
                      </a:cubicBezTo>
                      <a:cubicBezTo>
                        <a:pt x="9264" y="6218"/>
                        <a:pt x="8945" y="6254"/>
                        <a:pt x="8612" y="6415"/>
                      </a:cubicBezTo>
                      <a:cubicBezTo>
                        <a:pt x="8021" y="6706"/>
                        <a:pt x="7763" y="6798"/>
                        <a:pt x="7763" y="6798"/>
                      </a:cubicBezTo>
                      <a:cubicBezTo>
                        <a:pt x="7763" y="6798"/>
                        <a:pt x="8695" y="5051"/>
                        <a:pt x="9211" y="4610"/>
                      </a:cubicBezTo>
                      <a:lnTo>
                        <a:pt x="9061" y="4502"/>
                      </a:lnTo>
                      <a:cubicBezTo>
                        <a:pt x="9061" y="4502"/>
                        <a:pt x="8246" y="5192"/>
                        <a:pt x="7946" y="5791"/>
                      </a:cubicBezTo>
                      <a:cubicBezTo>
                        <a:pt x="7647" y="6390"/>
                        <a:pt x="7364" y="6715"/>
                        <a:pt x="7364" y="6715"/>
                      </a:cubicBezTo>
                      <a:cubicBezTo>
                        <a:pt x="7364" y="6715"/>
                        <a:pt x="7106" y="6340"/>
                        <a:pt x="7181" y="5475"/>
                      </a:cubicBezTo>
                      <a:lnTo>
                        <a:pt x="7064" y="5450"/>
                      </a:lnTo>
                      <a:cubicBezTo>
                        <a:pt x="7064" y="5450"/>
                        <a:pt x="6765" y="5966"/>
                        <a:pt x="6956" y="6498"/>
                      </a:cubicBezTo>
                      <a:lnTo>
                        <a:pt x="7147" y="7039"/>
                      </a:lnTo>
                      <a:cubicBezTo>
                        <a:pt x="7147" y="7039"/>
                        <a:pt x="6598" y="7605"/>
                        <a:pt x="6058" y="7746"/>
                      </a:cubicBezTo>
                      <a:cubicBezTo>
                        <a:pt x="6058" y="7746"/>
                        <a:pt x="5875" y="6756"/>
                        <a:pt x="5583" y="6132"/>
                      </a:cubicBezTo>
                      <a:cubicBezTo>
                        <a:pt x="5583" y="6132"/>
                        <a:pt x="6124" y="5625"/>
                        <a:pt x="6299" y="5076"/>
                      </a:cubicBezTo>
                      <a:cubicBezTo>
                        <a:pt x="6299" y="5076"/>
                        <a:pt x="7039" y="5001"/>
                        <a:pt x="7514" y="4552"/>
                      </a:cubicBezTo>
                      <a:lnTo>
                        <a:pt x="7397" y="4427"/>
                      </a:lnTo>
                      <a:cubicBezTo>
                        <a:pt x="7397" y="4427"/>
                        <a:pt x="6924" y="4664"/>
                        <a:pt x="6649" y="4664"/>
                      </a:cubicBezTo>
                      <a:cubicBezTo>
                        <a:pt x="6615" y="4664"/>
                        <a:pt x="6584" y="4660"/>
                        <a:pt x="6557" y="4652"/>
                      </a:cubicBezTo>
                      <a:cubicBezTo>
                        <a:pt x="6557" y="4652"/>
                        <a:pt x="7089" y="3013"/>
                        <a:pt x="6964" y="2106"/>
                      </a:cubicBezTo>
                      <a:cubicBezTo>
                        <a:pt x="6848" y="1199"/>
                        <a:pt x="6806" y="1116"/>
                        <a:pt x="6806" y="1116"/>
                      </a:cubicBezTo>
                      <a:lnTo>
                        <a:pt x="6482" y="1132"/>
                      </a:lnTo>
                      <a:cubicBezTo>
                        <a:pt x="6482" y="1132"/>
                        <a:pt x="6590" y="2414"/>
                        <a:pt x="6424" y="2879"/>
                      </a:cubicBezTo>
                      <a:cubicBezTo>
                        <a:pt x="6424" y="2879"/>
                        <a:pt x="5974" y="2638"/>
                        <a:pt x="5883" y="2047"/>
                      </a:cubicBezTo>
                      <a:lnTo>
                        <a:pt x="5700" y="2072"/>
                      </a:lnTo>
                      <a:cubicBezTo>
                        <a:pt x="5700" y="2072"/>
                        <a:pt x="5650" y="3029"/>
                        <a:pt x="6216" y="3420"/>
                      </a:cubicBezTo>
                      <a:cubicBezTo>
                        <a:pt x="6216" y="3420"/>
                        <a:pt x="5983" y="3903"/>
                        <a:pt x="5550" y="4427"/>
                      </a:cubicBezTo>
                      <a:cubicBezTo>
                        <a:pt x="5109" y="4959"/>
                        <a:pt x="5126" y="5176"/>
                        <a:pt x="5126" y="5176"/>
                      </a:cubicBezTo>
                      <a:cubicBezTo>
                        <a:pt x="5126" y="5176"/>
                        <a:pt x="4726" y="4277"/>
                        <a:pt x="4294" y="3620"/>
                      </a:cubicBezTo>
                      <a:cubicBezTo>
                        <a:pt x="3861" y="2963"/>
                        <a:pt x="3404" y="1440"/>
                        <a:pt x="3894" y="151"/>
                      </a:cubicBezTo>
                      <a:cubicBezTo>
                        <a:pt x="3919" y="92"/>
                        <a:pt x="3603" y="1"/>
                        <a:pt x="36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5"/>
                <p:cNvSpPr/>
                <p:nvPr/>
              </p:nvSpPr>
              <p:spPr>
                <a:xfrm>
                  <a:off x="4639202" y="3771592"/>
                  <a:ext cx="454796" cy="621546"/>
                </a:xfrm>
                <a:custGeom>
                  <a:avLst/>
                  <a:gdLst/>
                  <a:ahLst/>
                  <a:cxnLst/>
                  <a:rect l="l" t="t" r="r" b="b"/>
                  <a:pathLst>
                    <a:path w="3262" h="4458" extrusionOk="0">
                      <a:moveTo>
                        <a:pt x="3178" y="0"/>
                      </a:moveTo>
                      <a:cubicBezTo>
                        <a:pt x="2513" y="1440"/>
                        <a:pt x="1356" y="2554"/>
                        <a:pt x="9" y="3070"/>
                      </a:cubicBezTo>
                      <a:cubicBezTo>
                        <a:pt x="0" y="3428"/>
                        <a:pt x="9" y="3777"/>
                        <a:pt x="42" y="4094"/>
                      </a:cubicBezTo>
                      <a:cubicBezTo>
                        <a:pt x="42" y="4094"/>
                        <a:pt x="625" y="4457"/>
                        <a:pt x="1496" y="4457"/>
                      </a:cubicBezTo>
                      <a:cubicBezTo>
                        <a:pt x="1949" y="4457"/>
                        <a:pt x="2479" y="4359"/>
                        <a:pt x="3045" y="4060"/>
                      </a:cubicBezTo>
                      <a:cubicBezTo>
                        <a:pt x="3045" y="4060"/>
                        <a:pt x="3262" y="1573"/>
                        <a:pt x="3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9" name="Google Shape;829;p25"/>
              <p:cNvGrpSpPr/>
              <p:nvPr/>
            </p:nvGrpSpPr>
            <p:grpSpPr>
              <a:xfrm>
                <a:off x="3606082" y="3837249"/>
                <a:ext cx="95365" cy="469761"/>
                <a:chOff x="3616119" y="3840049"/>
                <a:chExt cx="95365" cy="469761"/>
              </a:xfrm>
            </p:grpSpPr>
            <p:sp>
              <p:nvSpPr>
                <p:cNvPr id="830" name="Google Shape;830;p25"/>
                <p:cNvSpPr/>
                <p:nvPr/>
              </p:nvSpPr>
              <p:spPr>
                <a:xfrm>
                  <a:off x="3616119" y="3840049"/>
                  <a:ext cx="95365" cy="126596"/>
                </a:xfrm>
                <a:custGeom>
                  <a:avLst/>
                  <a:gdLst/>
                  <a:ahLst/>
                  <a:cxnLst/>
                  <a:rect l="l" t="t" r="r" b="b"/>
                  <a:pathLst>
                    <a:path w="684" h="908" extrusionOk="0">
                      <a:moveTo>
                        <a:pt x="682" y="0"/>
                      </a:moveTo>
                      <a:lnTo>
                        <a:pt x="682" y="0"/>
                      </a:lnTo>
                      <a:cubicBezTo>
                        <a:pt x="682" y="0"/>
                        <a:pt x="682" y="1"/>
                        <a:pt x="681" y="1"/>
                      </a:cubicBezTo>
                      <a:lnTo>
                        <a:pt x="681" y="1"/>
                      </a:lnTo>
                      <a:cubicBezTo>
                        <a:pt x="683" y="1"/>
                        <a:pt x="683" y="1"/>
                        <a:pt x="682" y="0"/>
                      </a:cubicBezTo>
                      <a:close/>
                      <a:moveTo>
                        <a:pt x="681" y="1"/>
                      </a:moveTo>
                      <a:cubicBezTo>
                        <a:pt x="644" y="9"/>
                        <a:pt x="0" y="9"/>
                        <a:pt x="0" y="9"/>
                      </a:cubicBezTo>
                      <a:lnTo>
                        <a:pt x="0" y="757"/>
                      </a:lnTo>
                      <a:cubicBezTo>
                        <a:pt x="217" y="799"/>
                        <a:pt x="433" y="865"/>
                        <a:pt x="658" y="907"/>
                      </a:cubicBezTo>
                      <a:cubicBezTo>
                        <a:pt x="666" y="406"/>
                        <a:pt x="666" y="23"/>
                        <a:pt x="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5"/>
                <p:cNvSpPr/>
                <p:nvPr/>
              </p:nvSpPr>
              <p:spPr>
                <a:xfrm>
                  <a:off x="3616119" y="3943128"/>
                  <a:ext cx="91740" cy="366681"/>
                </a:xfrm>
                <a:custGeom>
                  <a:avLst/>
                  <a:gdLst/>
                  <a:ahLst/>
                  <a:cxnLst/>
                  <a:rect l="l" t="t" r="r" b="b"/>
                  <a:pathLst>
                    <a:path w="658" h="2630" extrusionOk="0">
                      <a:moveTo>
                        <a:pt x="0" y="0"/>
                      </a:moveTo>
                      <a:lnTo>
                        <a:pt x="17" y="2629"/>
                      </a:lnTo>
                      <a:lnTo>
                        <a:pt x="624" y="2629"/>
                      </a:lnTo>
                      <a:cubicBezTo>
                        <a:pt x="624" y="2629"/>
                        <a:pt x="641" y="1157"/>
                        <a:pt x="658" y="158"/>
                      </a:cubicBezTo>
                      <a:cubicBezTo>
                        <a:pt x="433" y="108"/>
                        <a:pt x="217" y="42"/>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2" name="Google Shape;832;p25"/>
              <p:cNvGrpSpPr/>
              <p:nvPr/>
            </p:nvGrpSpPr>
            <p:grpSpPr>
              <a:xfrm>
                <a:off x="4793957" y="3837249"/>
                <a:ext cx="95365" cy="469761"/>
                <a:chOff x="3616119" y="3840049"/>
                <a:chExt cx="95365" cy="469761"/>
              </a:xfrm>
            </p:grpSpPr>
            <p:sp>
              <p:nvSpPr>
                <p:cNvPr id="833" name="Google Shape;833;p25"/>
                <p:cNvSpPr/>
                <p:nvPr/>
              </p:nvSpPr>
              <p:spPr>
                <a:xfrm>
                  <a:off x="3616119" y="3840049"/>
                  <a:ext cx="95365" cy="126596"/>
                </a:xfrm>
                <a:custGeom>
                  <a:avLst/>
                  <a:gdLst/>
                  <a:ahLst/>
                  <a:cxnLst/>
                  <a:rect l="l" t="t" r="r" b="b"/>
                  <a:pathLst>
                    <a:path w="684" h="908" extrusionOk="0">
                      <a:moveTo>
                        <a:pt x="682" y="0"/>
                      </a:moveTo>
                      <a:lnTo>
                        <a:pt x="682" y="0"/>
                      </a:lnTo>
                      <a:cubicBezTo>
                        <a:pt x="682" y="0"/>
                        <a:pt x="682" y="1"/>
                        <a:pt x="681" y="1"/>
                      </a:cubicBezTo>
                      <a:lnTo>
                        <a:pt x="681" y="1"/>
                      </a:lnTo>
                      <a:cubicBezTo>
                        <a:pt x="683" y="1"/>
                        <a:pt x="683" y="1"/>
                        <a:pt x="682" y="0"/>
                      </a:cubicBezTo>
                      <a:close/>
                      <a:moveTo>
                        <a:pt x="681" y="1"/>
                      </a:moveTo>
                      <a:cubicBezTo>
                        <a:pt x="644" y="9"/>
                        <a:pt x="0" y="9"/>
                        <a:pt x="0" y="9"/>
                      </a:cubicBezTo>
                      <a:lnTo>
                        <a:pt x="0" y="757"/>
                      </a:lnTo>
                      <a:cubicBezTo>
                        <a:pt x="217" y="799"/>
                        <a:pt x="433" y="865"/>
                        <a:pt x="658" y="907"/>
                      </a:cubicBezTo>
                      <a:cubicBezTo>
                        <a:pt x="666" y="406"/>
                        <a:pt x="666" y="23"/>
                        <a:pt x="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5"/>
                <p:cNvSpPr/>
                <p:nvPr/>
              </p:nvSpPr>
              <p:spPr>
                <a:xfrm>
                  <a:off x="3616119" y="3943128"/>
                  <a:ext cx="91740" cy="366681"/>
                </a:xfrm>
                <a:custGeom>
                  <a:avLst/>
                  <a:gdLst/>
                  <a:ahLst/>
                  <a:cxnLst/>
                  <a:rect l="l" t="t" r="r" b="b"/>
                  <a:pathLst>
                    <a:path w="658" h="2630" extrusionOk="0">
                      <a:moveTo>
                        <a:pt x="0" y="0"/>
                      </a:moveTo>
                      <a:lnTo>
                        <a:pt x="17" y="2629"/>
                      </a:lnTo>
                      <a:lnTo>
                        <a:pt x="624" y="2629"/>
                      </a:lnTo>
                      <a:cubicBezTo>
                        <a:pt x="624" y="2629"/>
                        <a:pt x="641" y="1157"/>
                        <a:pt x="658" y="158"/>
                      </a:cubicBezTo>
                      <a:cubicBezTo>
                        <a:pt x="433" y="108"/>
                        <a:pt x="217" y="42"/>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5" name="Google Shape;835;p25"/>
              <p:cNvSpPr/>
              <p:nvPr/>
            </p:nvSpPr>
            <p:spPr>
              <a:xfrm>
                <a:off x="3575547" y="3485079"/>
                <a:ext cx="87139" cy="110283"/>
              </a:xfrm>
              <a:custGeom>
                <a:avLst/>
                <a:gdLst/>
                <a:ahLst/>
                <a:cxnLst/>
                <a:rect l="l" t="t" r="r" b="b"/>
                <a:pathLst>
                  <a:path w="625" h="791" extrusionOk="0">
                    <a:moveTo>
                      <a:pt x="0" y="0"/>
                    </a:moveTo>
                    <a:cubicBezTo>
                      <a:pt x="0" y="258"/>
                      <a:pt x="8" y="508"/>
                      <a:pt x="8" y="716"/>
                    </a:cubicBezTo>
                    <a:cubicBezTo>
                      <a:pt x="216" y="749"/>
                      <a:pt x="424" y="774"/>
                      <a:pt x="624" y="791"/>
                    </a:cubicBezTo>
                    <a:lnTo>
                      <a:pt x="624" y="100"/>
                    </a:lnTo>
                    <a:cubicBezTo>
                      <a:pt x="416" y="75"/>
                      <a:pt x="208" y="42"/>
                      <a:pt x="0" y="0"/>
                    </a:cubicBezTo>
                    <a:close/>
                  </a:path>
                </a:pathLst>
              </a:custGeom>
              <a:solidFill>
                <a:srgbClr val="6032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5"/>
              <p:cNvSpPr/>
              <p:nvPr/>
            </p:nvSpPr>
            <p:spPr>
              <a:xfrm>
                <a:off x="3574293" y="3333109"/>
                <a:ext cx="88394" cy="166052"/>
              </a:xfrm>
              <a:custGeom>
                <a:avLst/>
                <a:gdLst/>
                <a:ahLst/>
                <a:cxnLst/>
                <a:rect l="l" t="t" r="r" b="b"/>
                <a:pathLst>
                  <a:path w="634" h="1191" extrusionOk="0">
                    <a:moveTo>
                      <a:pt x="1" y="0"/>
                    </a:moveTo>
                    <a:cubicBezTo>
                      <a:pt x="1" y="375"/>
                      <a:pt x="9" y="749"/>
                      <a:pt x="9" y="1090"/>
                    </a:cubicBezTo>
                    <a:cubicBezTo>
                      <a:pt x="217" y="1132"/>
                      <a:pt x="425" y="1165"/>
                      <a:pt x="633" y="1190"/>
                    </a:cubicBezTo>
                    <a:lnTo>
                      <a:pt x="633" y="125"/>
                    </a:lnTo>
                    <a:cubicBezTo>
                      <a:pt x="425" y="84"/>
                      <a:pt x="217" y="25"/>
                      <a:pt x="1" y="0"/>
                    </a:cubicBezTo>
                    <a:close/>
                  </a:path>
                </a:pathLst>
              </a:custGeom>
              <a:solidFill>
                <a:srgbClr val="6C3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5"/>
              <p:cNvSpPr/>
              <p:nvPr/>
            </p:nvSpPr>
            <p:spPr>
              <a:xfrm>
                <a:off x="3576663" y="3584766"/>
                <a:ext cx="86024" cy="109168"/>
              </a:xfrm>
              <a:custGeom>
                <a:avLst/>
                <a:gdLst/>
                <a:ahLst/>
                <a:cxnLst/>
                <a:rect l="l" t="t" r="r" b="b"/>
                <a:pathLst>
                  <a:path w="617" h="783" extrusionOk="0">
                    <a:moveTo>
                      <a:pt x="0" y="1"/>
                    </a:moveTo>
                    <a:cubicBezTo>
                      <a:pt x="0" y="475"/>
                      <a:pt x="9" y="775"/>
                      <a:pt x="9" y="775"/>
                    </a:cubicBezTo>
                    <a:lnTo>
                      <a:pt x="616" y="783"/>
                    </a:lnTo>
                    <a:lnTo>
                      <a:pt x="616" y="76"/>
                    </a:lnTo>
                    <a:cubicBezTo>
                      <a:pt x="416" y="59"/>
                      <a:pt x="217" y="34"/>
                      <a:pt x="0" y="1"/>
                    </a:cubicBezTo>
                    <a:close/>
                  </a:path>
                </a:pathLst>
              </a:custGeom>
              <a:solidFill>
                <a:srgbClr val="6C3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5"/>
              <p:cNvSpPr/>
              <p:nvPr/>
            </p:nvSpPr>
            <p:spPr>
              <a:xfrm>
                <a:off x="3568437" y="2903966"/>
                <a:ext cx="95365" cy="332941"/>
              </a:xfrm>
              <a:custGeom>
                <a:avLst/>
                <a:gdLst/>
                <a:ahLst/>
                <a:cxnLst/>
                <a:rect l="l" t="t" r="r" b="b"/>
                <a:pathLst>
                  <a:path w="684" h="2388" extrusionOk="0">
                    <a:moveTo>
                      <a:pt x="1" y="0"/>
                    </a:moveTo>
                    <a:cubicBezTo>
                      <a:pt x="0" y="1"/>
                      <a:pt x="0" y="1"/>
                      <a:pt x="2" y="1"/>
                    </a:cubicBezTo>
                    <a:lnTo>
                      <a:pt x="2" y="1"/>
                    </a:lnTo>
                    <a:cubicBezTo>
                      <a:pt x="1" y="1"/>
                      <a:pt x="1" y="0"/>
                      <a:pt x="1" y="0"/>
                    </a:cubicBezTo>
                    <a:close/>
                    <a:moveTo>
                      <a:pt x="2" y="1"/>
                    </a:moveTo>
                    <a:lnTo>
                      <a:pt x="2" y="1"/>
                    </a:lnTo>
                    <a:cubicBezTo>
                      <a:pt x="10" y="38"/>
                      <a:pt x="26" y="1112"/>
                      <a:pt x="34" y="2321"/>
                    </a:cubicBezTo>
                    <a:cubicBezTo>
                      <a:pt x="251" y="2321"/>
                      <a:pt x="467" y="2355"/>
                      <a:pt x="675" y="2388"/>
                    </a:cubicBezTo>
                    <a:lnTo>
                      <a:pt x="683" y="17"/>
                    </a:lnTo>
                    <a:cubicBezTo>
                      <a:pt x="683" y="17"/>
                      <a:pt x="32" y="9"/>
                      <a:pt x="2" y="1"/>
                    </a:cubicBezTo>
                    <a:close/>
                  </a:path>
                </a:pathLst>
              </a:custGeom>
              <a:solidFill>
                <a:srgbClr val="6C3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5"/>
              <p:cNvSpPr/>
              <p:nvPr/>
            </p:nvSpPr>
            <p:spPr>
              <a:xfrm>
                <a:off x="3573177" y="3227566"/>
                <a:ext cx="89509" cy="123110"/>
              </a:xfrm>
              <a:custGeom>
                <a:avLst/>
                <a:gdLst/>
                <a:ahLst/>
                <a:cxnLst/>
                <a:rect l="l" t="t" r="r" b="b"/>
                <a:pathLst>
                  <a:path w="642" h="883" extrusionOk="0">
                    <a:moveTo>
                      <a:pt x="0" y="0"/>
                    </a:moveTo>
                    <a:cubicBezTo>
                      <a:pt x="0" y="250"/>
                      <a:pt x="9" y="500"/>
                      <a:pt x="9" y="757"/>
                    </a:cubicBezTo>
                    <a:cubicBezTo>
                      <a:pt x="225" y="782"/>
                      <a:pt x="433" y="841"/>
                      <a:pt x="641" y="882"/>
                    </a:cubicBezTo>
                    <a:lnTo>
                      <a:pt x="641" y="67"/>
                    </a:lnTo>
                    <a:cubicBezTo>
                      <a:pt x="433" y="34"/>
                      <a:pt x="217" y="0"/>
                      <a:pt x="0" y="0"/>
                    </a:cubicBezTo>
                    <a:close/>
                  </a:path>
                </a:pathLst>
              </a:custGeom>
              <a:solidFill>
                <a:srgbClr val="6032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5"/>
              <p:cNvSpPr/>
              <p:nvPr/>
            </p:nvSpPr>
            <p:spPr>
              <a:xfrm>
                <a:off x="4854888" y="3470021"/>
                <a:ext cx="87139" cy="111399"/>
              </a:xfrm>
              <a:custGeom>
                <a:avLst/>
                <a:gdLst/>
                <a:ahLst/>
                <a:cxnLst/>
                <a:rect l="l" t="t" r="r" b="b"/>
                <a:pathLst>
                  <a:path w="625" h="799" extrusionOk="0">
                    <a:moveTo>
                      <a:pt x="1" y="0"/>
                    </a:moveTo>
                    <a:cubicBezTo>
                      <a:pt x="1" y="266"/>
                      <a:pt x="1" y="508"/>
                      <a:pt x="9" y="724"/>
                    </a:cubicBezTo>
                    <a:cubicBezTo>
                      <a:pt x="217" y="757"/>
                      <a:pt x="417" y="774"/>
                      <a:pt x="625" y="799"/>
                    </a:cubicBezTo>
                    <a:lnTo>
                      <a:pt x="625" y="100"/>
                    </a:lnTo>
                    <a:cubicBezTo>
                      <a:pt x="417" y="75"/>
                      <a:pt x="209" y="4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5"/>
              <p:cNvSpPr/>
              <p:nvPr/>
            </p:nvSpPr>
            <p:spPr>
              <a:xfrm>
                <a:off x="4853773" y="3318051"/>
                <a:ext cx="88254" cy="166052"/>
              </a:xfrm>
              <a:custGeom>
                <a:avLst/>
                <a:gdLst/>
                <a:ahLst/>
                <a:cxnLst/>
                <a:rect l="l" t="t" r="r" b="b"/>
                <a:pathLst>
                  <a:path w="633" h="1191" extrusionOk="0">
                    <a:moveTo>
                      <a:pt x="0" y="0"/>
                    </a:moveTo>
                    <a:cubicBezTo>
                      <a:pt x="0" y="383"/>
                      <a:pt x="9" y="757"/>
                      <a:pt x="9" y="1090"/>
                    </a:cubicBezTo>
                    <a:cubicBezTo>
                      <a:pt x="217" y="1132"/>
                      <a:pt x="416" y="1165"/>
                      <a:pt x="633" y="1190"/>
                    </a:cubicBezTo>
                    <a:lnTo>
                      <a:pt x="633" y="133"/>
                    </a:lnTo>
                    <a:cubicBezTo>
                      <a:pt x="416" y="84"/>
                      <a:pt x="208" y="34"/>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5"/>
              <p:cNvSpPr/>
              <p:nvPr/>
            </p:nvSpPr>
            <p:spPr>
              <a:xfrm>
                <a:off x="4856143" y="3570963"/>
                <a:ext cx="85884" cy="109168"/>
              </a:xfrm>
              <a:custGeom>
                <a:avLst/>
                <a:gdLst/>
                <a:ahLst/>
                <a:cxnLst/>
                <a:rect l="l" t="t" r="r" b="b"/>
                <a:pathLst>
                  <a:path w="616" h="783" extrusionOk="0">
                    <a:moveTo>
                      <a:pt x="0" y="0"/>
                    </a:moveTo>
                    <a:cubicBezTo>
                      <a:pt x="0" y="466"/>
                      <a:pt x="0" y="774"/>
                      <a:pt x="0" y="774"/>
                    </a:cubicBezTo>
                    <a:lnTo>
                      <a:pt x="616" y="782"/>
                    </a:lnTo>
                    <a:lnTo>
                      <a:pt x="616" y="75"/>
                    </a:lnTo>
                    <a:cubicBezTo>
                      <a:pt x="408" y="50"/>
                      <a:pt x="208" y="33"/>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5"/>
              <p:cNvSpPr/>
              <p:nvPr/>
            </p:nvSpPr>
            <p:spPr>
              <a:xfrm>
                <a:off x="4846662" y="2890024"/>
                <a:ext cx="95365" cy="331826"/>
              </a:xfrm>
              <a:custGeom>
                <a:avLst/>
                <a:gdLst/>
                <a:ahLst/>
                <a:cxnLst/>
                <a:rect l="l" t="t" r="r" b="b"/>
                <a:pathLst>
                  <a:path w="684" h="2380" extrusionOk="0">
                    <a:moveTo>
                      <a:pt x="2" y="0"/>
                    </a:moveTo>
                    <a:cubicBezTo>
                      <a:pt x="0" y="1"/>
                      <a:pt x="1" y="1"/>
                      <a:pt x="2" y="1"/>
                    </a:cubicBezTo>
                    <a:lnTo>
                      <a:pt x="2" y="1"/>
                    </a:lnTo>
                    <a:cubicBezTo>
                      <a:pt x="2" y="1"/>
                      <a:pt x="2" y="0"/>
                      <a:pt x="2" y="0"/>
                    </a:cubicBezTo>
                    <a:close/>
                    <a:moveTo>
                      <a:pt x="2" y="1"/>
                    </a:moveTo>
                    <a:cubicBezTo>
                      <a:pt x="18" y="40"/>
                      <a:pt x="27" y="1112"/>
                      <a:pt x="43" y="2313"/>
                    </a:cubicBezTo>
                    <a:cubicBezTo>
                      <a:pt x="259" y="2322"/>
                      <a:pt x="467" y="2355"/>
                      <a:pt x="684" y="2380"/>
                    </a:cubicBezTo>
                    <a:lnTo>
                      <a:pt x="684" y="9"/>
                    </a:lnTo>
                    <a:cubicBezTo>
                      <a:pt x="684" y="9"/>
                      <a:pt x="38" y="9"/>
                      <a:pt x="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5"/>
              <p:cNvSpPr/>
              <p:nvPr/>
            </p:nvSpPr>
            <p:spPr>
              <a:xfrm>
                <a:off x="4852657" y="3212508"/>
                <a:ext cx="89370" cy="124225"/>
              </a:xfrm>
              <a:custGeom>
                <a:avLst/>
                <a:gdLst/>
                <a:ahLst/>
                <a:cxnLst/>
                <a:rect l="l" t="t" r="r" b="b"/>
                <a:pathLst>
                  <a:path w="641" h="891" extrusionOk="0">
                    <a:moveTo>
                      <a:pt x="0" y="0"/>
                    </a:moveTo>
                    <a:cubicBezTo>
                      <a:pt x="0" y="250"/>
                      <a:pt x="0" y="508"/>
                      <a:pt x="8" y="757"/>
                    </a:cubicBezTo>
                    <a:cubicBezTo>
                      <a:pt x="216" y="791"/>
                      <a:pt x="424" y="841"/>
                      <a:pt x="641" y="890"/>
                    </a:cubicBezTo>
                    <a:lnTo>
                      <a:pt x="641" y="67"/>
                    </a:lnTo>
                    <a:cubicBezTo>
                      <a:pt x="424" y="42"/>
                      <a:pt x="216" y="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5"/>
              <p:cNvSpPr/>
              <p:nvPr/>
            </p:nvSpPr>
            <p:spPr>
              <a:xfrm>
                <a:off x="3418837" y="3378281"/>
                <a:ext cx="1657734" cy="141653"/>
              </a:xfrm>
              <a:custGeom>
                <a:avLst/>
                <a:gdLst/>
                <a:ahLst/>
                <a:cxnLst/>
                <a:rect l="l" t="t" r="r" b="b"/>
                <a:pathLst>
                  <a:path w="11890" h="1016" extrusionOk="0">
                    <a:moveTo>
                      <a:pt x="1" y="1"/>
                    </a:moveTo>
                    <a:lnTo>
                      <a:pt x="1" y="1016"/>
                    </a:lnTo>
                    <a:lnTo>
                      <a:pt x="11890" y="1016"/>
                    </a:lnTo>
                    <a:lnTo>
                      <a:pt x="118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5"/>
              <p:cNvSpPr/>
              <p:nvPr/>
            </p:nvSpPr>
            <p:spPr>
              <a:xfrm>
                <a:off x="3418837" y="3392224"/>
                <a:ext cx="1657734" cy="142908"/>
              </a:xfrm>
              <a:custGeom>
                <a:avLst/>
                <a:gdLst/>
                <a:ahLst/>
                <a:cxnLst/>
                <a:rect l="l" t="t" r="r" b="b"/>
                <a:pathLst>
                  <a:path w="11890" h="1025" extrusionOk="0">
                    <a:moveTo>
                      <a:pt x="1" y="1"/>
                    </a:moveTo>
                    <a:lnTo>
                      <a:pt x="1" y="1024"/>
                    </a:lnTo>
                    <a:lnTo>
                      <a:pt x="11890" y="1024"/>
                    </a:lnTo>
                    <a:lnTo>
                      <a:pt x="1189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5"/>
              <p:cNvSpPr/>
              <p:nvPr/>
            </p:nvSpPr>
            <p:spPr>
              <a:xfrm>
                <a:off x="3418837" y="3112682"/>
                <a:ext cx="1657734" cy="141653"/>
              </a:xfrm>
              <a:custGeom>
                <a:avLst/>
                <a:gdLst/>
                <a:ahLst/>
                <a:cxnLst/>
                <a:rect l="l" t="t" r="r" b="b"/>
                <a:pathLst>
                  <a:path w="11890" h="1016" extrusionOk="0">
                    <a:moveTo>
                      <a:pt x="1" y="1"/>
                    </a:moveTo>
                    <a:lnTo>
                      <a:pt x="1" y="1016"/>
                    </a:lnTo>
                    <a:lnTo>
                      <a:pt x="11890" y="1016"/>
                    </a:lnTo>
                    <a:lnTo>
                      <a:pt x="118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5"/>
              <p:cNvSpPr/>
              <p:nvPr/>
            </p:nvSpPr>
            <p:spPr>
              <a:xfrm>
                <a:off x="3418837" y="3126624"/>
                <a:ext cx="1657734" cy="142769"/>
              </a:xfrm>
              <a:custGeom>
                <a:avLst/>
                <a:gdLst/>
                <a:ahLst/>
                <a:cxnLst/>
                <a:rect l="l" t="t" r="r" b="b"/>
                <a:pathLst>
                  <a:path w="11890" h="1024" extrusionOk="0">
                    <a:moveTo>
                      <a:pt x="1" y="1"/>
                    </a:moveTo>
                    <a:lnTo>
                      <a:pt x="1" y="1024"/>
                    </a:lnTo>
                    <a:lnTo>
                      <a:pt x="11890" y="1024"/>
                    </a:lnTo>
                    <a:lnTo>
                      <a:pt x="1189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5"/>
              <p:cNvSpPr/>
              <p:nvPr/>
            </p:nvSpPr>
            <p:spPr>
              <a:xfrm>
                <a:off x="3372548" y="3668280"/>
                <a:ext cx="1750449" cy="133567"/>
              </a:xfrm>
              <a:custGeom>
                <a:avLst/>
                <a:gdLst/>
                <a:ahLst/>
                <a:cxnLst/>
                <a:rect l="l" t="t" r="r" b="b"/>
                <a:pathLst>
                  <a:path w="12555" h="958" extrusionOk="0">
                    <a:moveTo>
                      <a:pt x="12446" y="1"/>
                    </a:moveTo>
                    <a:lnTo>
                      <a:pt x="125" y="159"/>
                    </a:lnTo>
                    <a:lnTo>
                      <a:pt x="0" y="958"/>
                    </a:lnTo>
                    <a:lnTo>
                      <a:pt x="12555" y="958"/>
                    </a:lnTo>
                    <a:lnTo>
                      <a:pt x="124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5"/>
              <p:cNvSpPr/>
              <p:nvPr/>
            </p:nvSpPr>
            <p:spPr>
              <a:xfrm>
                <a:off x="3438634" y="3866678"/>
                <a:ext cx="119764" cy="148624"/>
              </a:xfrm>
              <a:custGeom>
                <a:avLst/>
                <a:gdLst/>
                <a:ahLst/>
                <a:cxnLst/>
                <a:rect l="l" t="t" r="r" b="b"/>
                <a:pathLst>
                  <a:path w="859" h="1066" extrusionOk="0">
                    <a:moveTo>
                      <a:pt x="857" y="1"/>
                    </a:moveTo>
                    <a:lnTo>
                      <a:pt x="857" y="1"/>
                    </a:lnTo>
                    <a:cubicBezTo>
                      <a:pt x="857" y="1"/>
                      <a:pt x="857" y="1"/>
                      <a:pt x="857" y="1"/>
                    </a:cubicBezTo>
                    <a:lnTo>
                      <a:pt x="857" y="1"/>
                    </a:lnTo>
                    <a:cubicBezTo>
                      <a:pt x="858" y="1"/>
                      <a:pt x="858" y="1"/>
                      <a:pt x="857" y="1"/>
                    </a:cubicBezTo>
                    <a:close/>
                    <a:moveTo>
                      <a:pt x="857" y="1"/>
                    </a:moveTo>
                    <a:cubicBezTo>
                      <a:pt x="822" y="9"/>
                      <a:pt x="0" y="9"/>
                      <a:pt x="0" y="9"/>
                    </a:cubicBezTo>
                    <a:lnTo>
                      <a:pt x="0" y="891"/>
                    </a:lnTo>
                    <a:cubicBezTo>
                      <a:pt x="267" y="982"/>
                      <a:pt x="541" y="1016"/>
                      <a:pt x="824" y="1065"/>
                    </a:cubicBezTo>
                    <a:cubicBezTo>
                      <a:pt x="832" y="473"/>
                      <a:pt x="848" y="23"/>
                      <a:pt x="8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5"/>
              <p:cNvSpPr/>
              <p:nvPr/>
            </p:nvSpPr>
            <p:spPr>
              <a:xfrm>
                <a:off x="3438634" y="3988301"/>
                <a:ext cx="114884" cy="460652"/>
              </a:xfrm>
              <a:custGeom>
                <a:avLst/>
                <a:gdLst/>
                <a:ahLst/>
                <a:cxnLst/>
                <a:rect l="l" t="t" r="r" b="b"/>
                <a:pathLst>
                  <a:path w="824" h="3304" extrusionOk="0">
                    <a:moveTo>
                      <a:pt x="0" y="1"/>
                    </a:moveTo>
                    <a:lnTo>
                      <a:pt x="0" y="9"/>
                    </a:lnTo>
                    <a:cubicBezTo>
                      <a:pt x="0" y="9"/>
                      <a:pt x="0" y="9"/>
                      <a:pt x="0" y="9"/>
                    </a:cubicBezTo>
                    <a:lnTo>
                      <a:pt x="0" y="9"/>
                    </a:lnTo>
                    <a:lnTo>
                      <a:pt x="0" y="1"/>
                    </a:lnTo>
                    <a:close/>
                    <a:moveTo>
                      <a:pt x="0" y="9"/>
                    </a:moveTo>
                    <a:lnTo>
                      <a:pt x="25" y="3304"/>
                    </a:lnTo>
                    <a:lnTo>
                      <a:pt x="791" y="3295"/>
                    </a:lnTo>
                    <a:cubicBezTo>
                      <a:pt x="791" y="3295"/>
                      <a:pt x="807" y="1423"/>
                      <a:pt x="824" y="184"/>
                    </a:cubicBezTo>
                    <a:cubicBezTo>
                      <a:pt x="541" y="126"/>
                      <a:pt x="267" y="92"/>
                      <a:pt x="0" y="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5"/>
              <p:cNvSpPr/>
              <p:nvPr/>
            </p:nvSpPr>
            <p:spPr>
              <a:xfrm>
                <a:off x="4944119" y="3866678"/>
                <a:ext cx="119764" cy="220566"/>
              </a:xfrm>
              <a:custGeom>
                <a:avLst/>
                <a:gdLst/>
                <a:ahLst/>
                <a:cxnLst/>
                <a:rect l="l" t="t" r="r" b="b"/>
                <a:pathLst>
                  <a:path w="859" h="1582" extrusionOk="0">
                    <a:moveTo>
                      <a:pt x="1" y="1"/>
                    </a:moveTo>
                    <a:cubicBezTo>
                      <a:pt x="0" y="1"/>
                      <a:pt x="1" y="1"/>
                      <a:pt x="3" y="1"/>
                    </a:cubicBezTo>
                    <a:lnTo>
                      <a:pt x="3" y="1"/>
                    </a:lnTo>
                    <a:cubicBezTo>
                      <a:pt x="2" y="1"/>
                      <a:pt x="2" y="1"/>
                      <a:pt x="1" y="1"/>
                    </a:cubicBezTo>
                    <a:close/>
                    <a:moveTo>
                      <a:pt x="3" y="1"/>
                    </a:moveTo>
                    <a:lnTo>
                      <a:pt x="3" y="1"/>
                    </a:lnTo>
                    <a:cubicBezTo>
                      <a:pt x="18" y="27"/>
                      <a:pt x="27" y="575"/>
                      <a:pt x="35" y="1265"/>
                    </a:cubicBezTo>
                    <a:cubicBezTo>
                      <a:pt x="309" y="1398"/>
                      <a:pt x="584" y="1498"/>
                      <a:pt x="850" y="1581"/>
                    </a:cubicBezTo>
                    <a:lnTo>
                      <a:pt x="858" y="9"/>
                    </a:lnTo>
                    <a:cubicBezTo>
                      <a:pt x="858" y="9"/>
                      <a:pt x="45" y="9"/>
                      <a:pt x="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5"/>
              <p:cNvSpPr/>
              <p:nvPr/>
            </p:nvSpPr>
            <p:spPr>
              <a:xfrm>
                <a:off x="4948859" y="4040585"/>
                <a:ext cx="113769" cy="408369"/>
              </a:xfrm>
              <a:custGeom>
                <a:avLst/>
                <a:gdLst/>
                <a:ahLst/>
                <a:cxnLst/>
                <a:rect l="l" t="t" r="r" b="b"/>
                <a:pathLst>
                  <a:path w="816" h="2929" extrusionOk="0">
                    <a:moveTo>
                      <a:pt x="1" y="0"/>
                    </a:moveTo>
                    <a:cubicBezTo>
                      <a:pt x="26" y="1231"/>
                      <a:pt x="34" y="2920"/>
                      <a:pt x="34" y="2920"/>
                    </a:cubicBezTo>
                    <a:lnTo>
                      <a:pt x="799" y="2929"/>
                    </a:lnTo>
                    <a:lnTo>
                      <a:pt x="816" y="325"/>
                    </a:lnTo>
                    <a:cubicBezTo>
                      <a:pt x="550" y="233"/>
                      <a:pt x="275" y="14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5"/>
              <p:cNvSpPr/>
              <p:nvPr/>
            </p:nvSpPr>
            <p:spPr>
              <a:xfrm>
                <a:off x="3372548" y="3799244"/>
                <a:ext cx="1750449" cy="77937"/>
              </a:xfrm>
              <a:custGeom>
                <a:avLst/>
                <a:gdLst/>
                <a:ahLst/>
                <a:cxnLst/>
                <a:rect l="l" t="t" r="r" b="b"/>
                <a:pathLst>
                  <a:path w="12555" h="559" extrusionOk="0">
                    <a:moveTo>
                      <a:pt x="0" y="1"/>
                    </a:moveTo>
                    <a:lnTo>
                      <a:pt x="0" y="467"/>
                    </a:lnTo>
                    <a:lnTo>
                      <a:pt x="12555" y="558"/>
                    </a:lnTo>
                    <a:lnTo>
                      <a:pt x="125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5"/>
              <p:cNvSpPr/>
              <p:nvPr/>
            </p:nvSpPr>
            <p:spPr>
              <a:xfrm>
                <a:off x="4878172" y="3174167"/>
                <a:ext cx="40711" cy="44197"/>
              </a:xfrm>
              <a:custGeom>
                <a:avLst/>
                <a:gdLst/>
                <a:ahLst/>
                <a:cxnLst/>
                <a:rect l="l" t="t" r="r" b="b"/>
                <a:pathLst>
                  <a:path w="292" h="317" extrusionOk="0">
                    <a:moveTo>
                      <a:pt x="150" y="1"/>
                    </a:moveTo>
                    <a:cubicBezTo>
                      <a:pt x="67" y="1"/>
                      <a:pt x="0" y="76"/>
                      <a:pt x="0" y="159"/>
                    </a:cubicBezTo>
                    <a:cubicBezTo>
                      <a:pt x="0" y="250"/>
                      <a:pt x="67" y="317"/>
                      <a:pt x="150" y="317"/>
                    </a:cubicBezTo>
                    <a:cubicBezTo>
                      <a:pt x="225" y="317"/>
                      <a:pt x="291" y="250"/>
                      <a:pt x="291" y="159"/>
                    </a:cubicBezTo>
                    <a:cubicBezTo>
                      <a:pt x="291" y="76"/>
                      <a:pt x="225" y="1"/>
                      <a:pt x="1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5"/>
              <p:cNvSpPr/>
              <p:nvPr/>
            </p:nvSpPr>
            <p:spPr>
              <a:xfrm>
                <a:off x="4878172" y="3427079"/>
                <a:ext cx="40711" cy="44197"/>
              </a:xfrm>
              <a:custGeom>
                <a:avLst/>
                <a:gdLst/>
                <a:ahLst/>
                <a:cxnLst/>
                <a:rect l="l" t="t" r="r" b="b"/>
                <a:pathLst>
                  <a:path w="292" h="317" extrusionOk="0">
                    <a:moveTo>
                      <a:pt x="150" y="0"/>
                    </a:moveTo>
                    <a:cubicBezTo>
                      <a:pt x="67" y="0"/>
                      <a:pt x="0" y="75"/>
                      <a:pt x="0" y="158"/>
                    </a:cubicBezTo>
                    <a:cubicBezTo>
                      <a:pt x="0" y="250"/>
                      <a:pt x="67" y="317"/>
                      <a:pt x="150" y="317"/>
                    </a:cubicBezTo>
                    <a:cubicBezTo>
                      <a:pt x="225" y="317"/>
                      <a:pt x="291" y="250"/>
                      <a:pt x="291" y="158"/>
                    </a:cubicBezTo>
                    <a:cubicBezTo>
                      <a:pt x="291" y="75"/>
                      <a:pt x="225" y="0"/>
                      <a:pt x="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5"/>
              <p:cNvSpPr/>
              <p:nvPr/>
            </p:nvSpPr>
            <p:spPr>
              <a:xfrm>
                <a:off x="3598692" y="3174167"/>
                <a:ext cx="41827" cy="44197"/>
              </a:xfrm>
              <a:custGeom>
                <a:avLst/>
                <a:gdLst/>
                <a:ahLst/>
                <a:cxnLst/>
                <a:rect l="l" t="t" r="r" b="b"/>
                <a:pathLst>
                  <a:path w="300" h="317" extrusionOk="0">
                    <a:moveTo>
                      <a:pt x="150" y="1"/>
                    </a:moveTo>
                    <a:cubicBezTo>
                      <a:pt x="67" y="1"/>
                      <a:pt x="0" y="76"/>
                      <a:pt x="0" y="159"/>
                    </a:cubicBezTo>
                    <a:cubicBezTo>
                      <a:pt x="0" y="250"/>
                      <a:pt x="67" y="317"/>
                      <a:pt x="150" y="317"/>
                    </a:cubicBezTo>
                    <a:cubicBezTo>
                      <a:pt x="233" y="317"/>
                      <a:pt x="300" y="250"/>
                      <a:pt x="300" y="159"/>
                    </a:cubicBezTo>
                    <a:cubicBezTo>
                      <a:pt x="300" y="76"/>
                      <a:pt x="233" y="1"/>
                      <a:pt x="150" y="1"/>
                    </a:cubicBezTo>
                    <a:close/>
                  </a:path>
                </a:pathLst>
              </a:custGeom>
              <a:solidFill>
                <a:srgbClr val="6C3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5"/>
              <p:cNvSpPr/>
              <p:nvPr/>
            </p:nvSpPr>
            <p:spPr>
              <a:xfrm>
                <a:off x="3598692" y="3427079"/>
                <a:ext cx="41827" cy="44197"/>
              </a:xfrm>
              <a:custGeom>
                <a:avLst/>
                <a:gdLst/>
                <a:ahLst/>
                <a:cxnLst/>
                <a:rect l="l" t="t" r="r" b="b"/>
                <a:pathLst>
                  <a:path w="300" h="317" extrusionOk="0">
                    <a:moveTo>
                      <a:pt x="150" y="0"/>
                    </a:moveTo>
                    <a:cubicBezTo>
                      <a:pt x="67" y="0"/>
                      <a:pt x="0" y="75"/>
                      <a:pt x="0" y="158"/>
                    </a:cubicBezTo>
                    <a:cubicBezTo>
                      <a:pt x="0" y="250"/>
                      <a:pt x="67" y="317"/>
                      <a:pt x="150" y="317"/>
                    </a:cubicBezTo>
                    <a:cubicBezTo>
                      <a:pt x="233" y="317"/>
                      <a:pt x="300" y="250"/>
                      <a:pt x="300" y="158"/>
                    </a:cubicBezTo>
                    <a:cubicBezTo>
                      <a:pt x="300" y="75"/>
                      <a:pt x="233" y="0"/>
                      <a:pt x="150" y="0"/>
                    </a:cubicBezTo>
                    <a:close/>
                  </a:path>
                </a:pathLst>
              </a:custGeom>
              <a:solidFill>
                <a:srgbClr val="6C3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5"/>
              <p:cNvSpPr/>
              <p:nvPr/>
            </p:nvSpPr>
            <p:spPr>
              <a:xfrm>
                <a:off x="3636754" y="2890024"/>
                <a:ext cx="95504" cy="790107"/>
              </a:xfrm>
              <a:custGeom>
                <a:avLst/>
                <a:gdLst/>
                <a:ahLst/>
                <a:cxnLst/>
                <a:rect l="l" t="t" r="r" b="b"/>
                <a:pathLst>
                  <a:path w="685" h="5667" extrusionOk="0">
                    <a:moveTo>
                      <a:pt x="2" y="0"/>
                    </a:moveTo>
                    <a:cubicBezTo>
                      <a:pt x="2" y="0"/>
                      <a:pt x="2" y="0"/>
                      <a:pt x="2" y="0"/>
                    </a:cubicBezTo>
                    <a:cubicBezTo>
                      <a:pt x="1" y="1"/>
                      <a:pt x="1" y="1"/>
                      <a:pt x="3" y="1"/>
                    </a:cubicBezTo>
                    <a:lnTo>
                      <a:pt x="3" y="1"/>
                    </a:lnTo>
                    <a:cubicBezTo>
                      <a:pt x="2" y="1"/>
                      <a:pt x="2" y="0"/>
                      <a:pt x="2" y="0"/>
                    </a:cubicBezTo>
                    <a:close/>
                    <a:moveTo>
                      <a:pt x="3" y="1"/>
                    </a:moveTo>
                    <a:lnTo>
                      <a:pt x="3" y="1"/>
                    </a:lnTo>
                    <a:cubicBezTo>
                      <a:pt x="28" y="88"/>
                      <a:pt x="69" y="5658"/>
                      <a:pt x="69" y="5658"/>
                    </a:cubicBezTo>
                    <a:lnTo>
                      <a:pt x="676" y="5666"/>
                    </a:lnTo>
                    <a:lnTo>
                      <a:pt x="684" y="9"/>
                    </a:lnTo>
                    <a:cubicBezTo>
                      <a:pt x="684" y="9"/>
                      <a:pt x="35" y="9"/>
                      <a:pt x="3" y="1"/>
                    </a:cubicBezTo>
                    <a:close/>
                  </a:path>
                </a:pathLst>
              </a:custGeom>
              <a:solidFill>
                <a:srgbClr val="6C3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5"/>
              <p:cNvSpPr/>
              <p:nvPr/>
            </p:nvSpPr>
            <p:spPr>
              <a:xfrm>
                <a:off x="3943205" y="3516728"/>
                <a:ext cx="1019736" cy="241062"/>
              </a:xfrm>
              <a:custGeom>
                <a:avLst/>
                <a:gdLst/>
                <a:ahLst/>
                <a:cxnLst/>
                <a:rect l="l" t="t" r="r" b="b"/>
                <a:pathLst>
                  <a:path w="7314" h="1729" extrusionOk="0">
                    <a:moveTo>
                      <a:pt x="1427" y="0"/>
                    </a:moveTo>
                    <a:cubicBezTo>
                      <a:pt x="1303" y="0"/>
                      <a:pt x="1200" y="5"/>
                      <a:pt x="1124" y="15"/>
                    </a:cubicBezTo>
                    <a:cubicBezTo>
                      <a:pt x="158" y="139"/>
                      <a:pt x="0" y="1728"/>
                      <a:pt x="0" y="1728"/>
                    </a:cubicBezTo>
                    <a:lnTo>
                      <a:pt x="7172" y="1421"/>
                    </a:lnTo>
                    <a:lnTo>
                      <a:pt x="7313" y="622"/>
                    </a:lnTo>
                    <a:cubicBezTo>
                      <a:pt x="7313" y="622"/>
                      <a:pt x="2884" y="0"/>
                      <a:pt x="1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5"/>
              <p:cNvSpPr/>
              <p:nvPr/>
            </p:nvSpPr>
            <p:spPr>
              <a:xfrm>
                <a:off x="3559235" y="3157297"/>
                <a:ext cx="1244764" cy="658771"/>
              </a:xfrm>
              <a:custGeom>
                <a:avLst/>
                <a:gdLst/>
                <a:ahLst/>
                <a:cxnLst/>
                <a:rect l="l" t="t" r="r" b="b"/>
                <a:pathLst>
                  <a:path w="8928" h="4725" extrusionOk="0">
                    <a:moveTo>
                      <a:pt x="5937" y="1"/>
                    </a:moveTo>
                    <a:cubicBezTo>
                      <a:pt x="5841" y="1"/>
                      <a:pt x="5735" y="11"/>
                      <a:pt x="5616" y="30"/>
                    </a:cubicBezTo>
                    <a:cubicBezTo>
                      <a:pt x="4959" y="130"/>
                      <a:pt x="2996" y="1736"/>
                      <a:pt x="2996" y="1736"/>
                    </a:cubicBezTo>
                    <a:lnTo>
                      <a:pt x="1" y="3466"/>
                    </a:lnTo>
                    <a:cubicBezTo>
                      <a:pt x="1" y="3466"/>
                      <a:pt x="308" y="4589"/>
                      <a:pt x="1298" y="4706"/>
                    </a:cubicBezTo>
                    <a:cubicBezTo>
                      <a:pt x="1397" y="4718"/>
                      <a:pt x="1497" y="4724"/>
                      <a:pt x="1596" y="4724"/>
                    </a:cubicBezTo>
                    <a:cubicBezTo>
                      <a:pt x="2495" y="4724"/>
                      <a:pt x="3407" y="4236"/>
                      <a:pt x="3969" y="3599"/>
                    </a:cubicBezTo>
                    <a:cubicBezTo>
                      <a:pt x="4593" y="2884"/>
                      <a:pt x="5600" y="1794"/>
                      <a:pt x="5600" y="1794"/>
                    </a:cubicBezTo>
                    <a:cubicBezTo>
                      <a:pt x="5600" y="1794"/>
                      <a:pt x="7247" y="4115"/>
                      <a:pt x="8062" y="4448"/>
                    </a:cubicBezTo>
                    <a:cubicBezTo>
                      <a:pt x="8404" y="4365"/>
                      <a:pt x="8928" y="3932"/>
                      <a:pt x="8928" y="3932"/>
                    </a:cubicBezTo>
                    <a:cubicBezTo>
                      <a:pt x="8928" y="3932"/>
                      <a:pt x="7314" y="1103"/>
                      <a:pt x="6931" y="613"/>
                    </a:cubicBezTo>
                    <a:cubicBezTo>
                      <a:pt x="6617" y="203"/>
                      <a:pt x="6376" y="1"/>
                      <a:pt x="59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5"/>
              <p:cNvSpPr/>
              <p:nvPr/>
            </p:nvSpPr>
            <p:spPr>
              <a:xfrm>
                <a:off x="3439750" y="3110451"/>
                <a:ext cx="356224" cy="530224"/>
              </a:xfrm>
              <a:custGeom>
                <a:avLst/>
                <a:gdLst/>
                <a:ahLst/>
                <a:cxnLst/>
                <a:rect l="l" t="t" r="r" b="b"/>
                <a:pathLst>
                  <a:path w="2555" h="3803" extrusionOk="0">
                    <a:moveTo>
                      <a:pt x="1" y="0"/>
                    </a:moveTo>
                    <a:cubicBezTo>
                      <a:pt x="1" y="383"/>
                      <a:pt x="17" y="874"/>
                      <a:pt x="117" y="1115"/>
                    </a:cubicBezTo>
                    <a:cubicBezTo>
                      <a:pt x="300" y="1539"/>
                      <a:pt x="134" y="2255"/>
                      <a:pt x="200" y="2729"/>
                    </a:cubicBezTo>
                    <a:cubicBezTo>
                      <a:pt x="259" y="3195"/>
                      <a:pt x="858" y="3802"/>
                      <a:pt x="858" y="3802"/>
                    </a:cubicBezTo>
                    <a:cubicBezTo>
                      <a:pt x="858" y="3802"/>
                      <a:pt x="1648" y="3611"/>
                      <a:pt x="2155" y="3403"/>
                    </a:cubicBezTo>
                    <a:cubicBezTo>
                      <a:pt x="2272" y="3353"/>
                      <a:pt x="2413" y="3278"/>
                      <a:pt x="2555" y="3187"/>
                    </a:cubicBezTo>
                    <a:lnTo>
                      <a:pt x="2555" y="3187"/>
                    </a:lnTo>
                    <a:cubicBezTo>
                      <a:pt x="2490" y="3194"/>
                      <a:pt x="2426" y="3197"/>
                      <a:pt x="2365" y="3197"/>
                    </a:cubicBezTo>
                    <a:cubicBezTo>
                      <a:pt x="961" y="3197"/>
                      <a:pt x="343" y="143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5"/>
              <p:cNvSpPr/>
              <p:nvPr/>
            </p:nvSpPr>
            <p:spPr>
              <a:xfrm>
                <a:off x="3439750" y="2963918"/>
                <a:ext cx="624195" cy="592406"/>
              </a:xfrm>
              <a:custGeom>
                <a:avLst/>
                <a:gdLst/>
                <a:ahLst/>
                <a:cxnLst/>
                <a:rect l="l" t="t" r="r" b="b"/>
                <a:pathLst>
                  <a:path w="4477" h="4249" extrusionOk="0">
                    <a:moveTo>
                      <a:pt x="1089" y="1"/>
                    </a:moveTo>
                    <a:cubicBezTo>
                      <a:pt x="575" y="1"/>
                      <a:pt x="142" y="124"/>
                      <a:pt x="26" y="519"/>
                    </a:cubicBezTo>
                    <a:cubicBezTo>
                      <a:pt x="26" y="519"/>
                      <a:pt x="9" y="752"/>
                      <a:pt x="1" y="1051"/>
                    </a:cubicBezTo>
                    <a:cubicBezTo>
                      <a:pt x="343" y="2483"/>
                      <a:pt x="958" y="4249"/>
                      <a:pt x="2357" y="4249"/>
                    </a:cubicBezTo>
                    <a:cubicBezTo>
                      <a:pt x="2421" y="4249"/>
                      <a:pt x="2487" y="4245"/>
                      <a:pt x="2555" y="4238"/>
                    </a:cubicBezTo>
                    <a:cubicBezTo>
                      <a:pt x="3046" y="3921"/>
                      <a:pt x="3645" y="3389"/>
                      <a:pt x="4002" y="2948"/>
                    </a:cubicBezTo>
                    <a:cubicBezTo>
                      <a:pt x="4477" y="2374"/>
                      <a:pt x="4460" y="2299"/>
                      <a:pt x="4460" y="2299"/>
                    </a:cubicBezTo>
                    <a:lnTo>
                      <a:pt x="3894" y="1767"/>
                    </a:lnTo>
                    <a:lnTo>
                      <a:pt x="3811" y="1800"/>
                    </a:lnTo>
                    <a:cubicBezTo>
                      <a:pt x="3811" y="1800"/>
                      <a:pt x="3703" y="1051"/>
                      <a:pt x="3645" y="785"/>
                    </a:cubicBezTo>
                    <a:cubicBezTo>
                      <a:pt x="3578" y="527"/>
                      <a:pt x="3653" y="452"/>
                      <a:pt x="2821" y="261"/>
                    </a:cubicBezTo>
                    <a:cubicBezTo>
                      <a:pt x="2376" y="163"/>
                      <a:pt x="1680" y="1"/>
                      <a:pt x="10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5"/>
              <p:cNvSpPr/>
              <p:nvPr/>
            </p:nvSpPr>
            <p:spPr>
              <a:xfrm>
                <a:off x="3392207" y="2841505"/>
                <a:ext cx="459537" cy="264345"/>
              </a:xfrm>
              <a:custGeom>
                <a:avLst/>
                <a:gdLst/>
                <a:ahLst/>
                <a:cxnLst/>
                <a:rect l="l" t="t" r="r" b="b"/>
                <a:pathLst>
                  <a:path w="3296" h="1896" extrusionOk="0">
                    <a:moveTo>
                      <a:pt x="1674" y="0"/>
                    </a:moveTo>
                    <a:cubicBezTo>
                      <a:pt x="1564" y="0"/>
                      <a:pt x="1437" y="15"/>
                      <a:pt x="1298" y="57"/>
                    </a:cubicBezTo>
                    <a:cubicBezTo>
                      <a:pt x="833" y="199"/>
                      <a:pt x="824" y="365"/>
                      <a:pt x="824" y="365"/>
                    </a:cubicBezTo>
                    <a:cubicBezTo>
                      <a:pt x="824" y="365"/>
                      <a:pt x="1" y="856"/>
                      <a:pt x="367" y="1397"/>
                    </a:cubicBezTo>
                    <a:cubicBezTo>
                      <a:pt x="367" y="1397"/>
                      <a:pt x="600" y="1347"/>
                      <a:pt x="957" y="1239"/>
                    </a:cubicBezTo>
                    <a:cubicBezTo>
                      <a:pt x="1018" y="1218"/>
                      <a:pt x="1085" y="1209"/>
                      <a:pt x="1156" y="1209"/>
                    </a:cubicBezTo>
                    <a:cubicBezTo>
                      <a:pt x="1491" y="1209"/>
                      <a:pt x="1912" y="1421"/>
                      <a:pt x="2180" y="1696"/>
                    </a:cubicBezTo>
                    <a:cubicBezTo>
                      <a:pt x="2413" y="1896"/>
                      <a:pt x="2505" y="1896"/>
                      <a:pt x="2505" y="1896"/>
                    </a:cubicBezTo>
                    <a:cubicBezTo>
                      <a:pt x="2505" y="1896"/>
                      <a:pt x="2688" y="1713"/>
                      <a:pt x="2879" y="1488"/>
                    </a:cubicBezTo>
                    <a:cubicBezTo>
                      <a:pt x="3071" y="1264"/>
                      <a:pt x="3295" y="1089"/>
                      <a:pt x="3220" y="789"/>
                    </a:cubicBezTo>
                    <a:cubicBezTo>
                      <a:pt x="3154" y="481"/>
                      <a:pt x="2097" y="82"/>
                      <a:pt x="2097" y="82"/>
                    </a:cubicBezTo>
                    <a:cubicBezTo>
                      <a:pt x="2097" y="82"/>
                      <a:pt x="1933" y="0"/>
                      <a:pt x="1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5"/>
              <p:cNvSpPr/>
              <p:nvPr/>
            </p:nvSpPr>
            <p:spPr>
              <a:xfrm>
                <a:off x="3621836" y="2827423"/>
                <a:ext cx="198538" cy="215826"/>
              </a:xfrm>
              <a:custGeom>
                <a:avLst/>
                <a:gdLst/>
                <a:ahLst/>
                <a:cxnLst/>
                <a:rect l="l" t="t" r="r" b="b"/>
                <a:pathLst>
                  <a:path w="1424" h="1548" extrusionOk="0">
                    <a:moveTo>
                      <a:pt x="425" y="0"/>
                    </a:moveTo>
                    <a:lnTo>
                      <a:pt x="425" y="42"/>
                    </a:lnTo>
                    <a:cubicBezTo>
                      <a:pt x="425" y="42"/>
                      <a:pt x="350" y="624"/>
                      <a:pt x="1" y="899"/>
                    </a:cubicBezTo>
                    <a:cubicBezTo>
                      <a:pt x="1" y="899"/>
                      <a:pt x="567" y="1315"/>
                      <a:pt x="725" y="1548"/>
                    </a:cubicBezTo>
                    <a:lnTo>
                      <a:pt x="1066" y="1132"/>
                    </a:lnTo>
                    <a:cubicBezTo>
                      <a:pt x="1066" y="1132"/>
                      <a:pt x="1107" y="865"/>
                      <a:pt x="1265" y="541"/>
                    </a:cubicBezTo>
                    <a:cubicBezTo>
                      <a:pt x="1424" y="208"/>
                      <a:pt x="425" y="0"/>
                      <a:pt x="425" y="0"/>
                    </a:cubicBezTo>
                    <a:close/>
                  </a:path>
                </a:pathLst>
              </a:custGeom>
              <a:solidFill>
                <a:srgbClr val="FFBD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5"/>
              <p:cNvSpPr/>
              <p:nvPr/>
            </p:nvSpPr>
            <p:spPr>
              <a:xfrm>
                <a:off x="3598692" y="2529198"/>
                <a:ext cx="674108" cy="269364"/>
              </a:xfrm>
              <a:custGeom>
                <a:avLst/>
                <a:gdLst/>
                <a:ahLst/>
                <a:cxnLst/>
                <a:rect l="l" t="t" r="r" b="b"/>
                <a:pathLst>
                  <a:path w="4835" h="1932" extrusionOk="0">
                    <a:moveTo>
                      <a:pt x="4776" y="1"/>
                    </a:moveTo>
                    <a:cubicBezTo>
                      <a:pt x="4292" y="226"/>
                      <a:pt x="3698" y="294"/>
                      <a:pt x="3086" y="294"/>
                    </a:cubicBezTo>
                    <a:cubicBezTo>
                      <a:pt x="2318" y="294"/>
                      <a:pt x="1522" y="188"/>
                      <a:pt x="874" y="151"/>
                    </a:cubicBezTo>
                    <a:cubicBezTo>
                      <a:pt x="808" y="135"/>
                      <a:pt x="737" y="128"/>
                      <a:pt x="663" y="128"/>
                    </a:cubicBezTo>
                    <a:cubicBezTo>
                      <a:pt x="494" y="128"/>
                      <a:pt x="312" y="167"/>
                      <a:pt x="150" y="242"/>
                    </a:cubicBezTo>
                    <a:cubicBezTo>
                      <a:pt x="67" y="533"/>
                      <a:pt x="0" y="825"/>
                      <a:pt x="0" y="1041"/>
                    </a:cubicBezTo>
                    <a:cubicBezTo>
                      <a:pt x="0" y="1931"/>
                      <a:pt x="400" y="1931"/>
                      <a:pt x="400" y="1931"/>
                    </a:cubicBezTo>
                    <a:cubicBezTo>
                      <a:pt x="400" y="1931"/>
                      <a:pt x="2453" y="1084"/>
                      <a:pt x="3331" y="1084"/>
                    </a:cubicBezTo>
                    <a:cubicBezTo>
                      <a:pt x="3425" y="1084"/>
                      <a:pt x="3506" y="1094"/>
                      <a:pt x="3570" y="1116"/>
                    </a:cubicBezTo>
                    <a:cubicBezTo>
                      <a:pt x="3907" y="1228"/>
                      <a:pt x="4154" y="1316"/>
                      <a:pt x="4337" y="1316"/>
                    </a:cubicBezTo>
                    <a:cubicBezTo>
                      <a:pt x="4507" y="1316"/>
                      <a:pt x="4621" y="1241"/>
                      <a:pt x="4701" y="1041"/>
                    </a:cubicBezTo>
                    <a:cubicBezTo>
                      <a:pt x="4834" y="725"/>
                      <a:pt x="4493" y="417"/>
                      <a:pt x="4493" y="417"/>
                    </a:cubicBezTo>
                    <a:cubicBezTo>
                      <a:pt x="4493" y="417"/>
                      <a:pt x="4818" y="400"/>
                      <a:pt x="4818" y="142"/>
                    </a:cubicBezTo>
                    <a:cubicBezTo>
                      <a:pt x="4818" y="84"/>
                      <a:pt x="4801" y="34"/>
                      <a:pt x="47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5"/>
              <p:cNvSpPr/>
              <p:nvPr/>
            </p:nvSpPr>
            <p:spPr>
              <a:xfrm>
                <a:off x="3619605" y="2374672"/>
                <a:ext cx="644968" cy="198119"/>
              </a:xfrm>
              <a:custGeom>
                <a:avLst/>
                <a:gdLst/>
                <a:ahLst/>
                <a:cxnLst/>
                <a:rect l="l" t="t" r="r" b="b"/>
                <a:pathLst>
                  <a:path w="4626" h="1421" extrusionOk="0">
                    <a:moveTo>
                      <a:pt x="1773" y="1"/>
                    </a:moveTo>
                    <a:cubicBezTo>
                      <a:pt x="958" y="1"/>
                      <a:pt x="421" y="271"/>
                      <a:pt x="275" y="611"/>
                    </a:cubicBezTo>
                    <a:cubicBezTo>
                      <a:pt x="183" y="827"/>
                      <a:pt x="83" y="1102"/>
                      <a:pt x="0" y="1376"/>
                    </a:cubicBezTo>
                    <a:cubicBezTo>
                      <a:pt x="164" y="1295"/>
                      <a:pt x="349" y="1258"/>
                      <a:pt x="519" y="1258"/>
                    </a:cubicBezTo>
                    <a:cubicBezTo>
                      <a:pt x="591" y="1258"/>
                      <a:pt x="660" y="1264"/>
                      <a:pt x="724" y="1277"/>
                    </a:cubicBezTo>
                    <a:cubicBezTo>
                      <a:pt x="1372" y="1314"/>
                      <a:pt x="2168" y="1420"/>
                      <a:pt x="2936" y="1420"/>
                    </a:cubicBezTo>
                    <a:cubicBezTo>
                      <a:pt x="3548" y="1420"/>
                      <a:pt x="4142" y="1352"/>
                      <a:pt x="4626" y="1127"/>
                    </a:cubicBezTo>
                    <a:cubicBezTo>
                      <a:pt x="4506" y="964"/>
                      <a:pt x="4186" y="952"/>
                      <a:pt x="4094" y="952"/>
                    </a:cubicBezTo>
                    <a:cubicBezTo>
                      <a:pt x="4078" y="952"/>
                      <a:pt x="4069" y="952"/>
                      <a:pt x="4069" y="952"/>
                    </a:cubicBezTo>
                    <a:cubicBezTo>
                      <a:pt x="4069" y="952"/>
                      <a:pt x="4310" y="869"/>
                      <a:pt x="4202" y="536"/>
                    </a:cubicBezTo>
                    <a:cubicBezTo>
                      <a:pt x="4094" y="220"/>
                      <a:pt x="3619" y="237"/>
                      <a:pt x="2430" y="54"/>
                    </a:cubicBezTo>
                    <a:cubicBezTo>
                      <a:pt x="2195" y="17"/>
                      <a:pt x="1975" y="1"/>
                      <a:pt x="1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5"/>
              <p:cNvSpPr/>
              <p:nvPr/>
            </p:nvSpPr>
            <p:spPr>
              <a:xfrm>
                <a:off x="3626576" y="2567354"/>
                <a:ext cx="437368" cy="122274"/>
              </a:xfrm>
              <a:custGeom>
                <a:avLst/>
                <a:gdLst/>
                <a:ahLst/>
                <a:cxnLst/>
                <a:rect l="l" t="t" r="r" b="b"/>
                <a:pathLst>
                  <a:path w="3137" h="877" extrusionOk="0">
                    <a:moveTo>
                      <a:pt x="1768" y="0"/>
                    </a:moveTo>
                    <a:cubicBezTo>
                      <a:pt x="1491" y="0"/>
                      <a:pt x="1220" y="108"/>
                      <a:pt x="1007" y="410"/>
                    </a:cubicBezTo>
                    <a:cubicBezTo>
                      <a:pt x="1007" y="410"/>
                      <a:pt x="875" y="75"/>
                      <a:pt x="599" y="75"/>
                    </a:cubicBezTo>
                    <a:cubicBezTo>
                      <a:pt x="522" y="75"/>
                      <a:pt x="433" y="102"/>
                      <a:pt x="333" y="169"/>
                    </a:cubicBezTo>
                    <a:cubicBezTo>
                      <a:pt x="58" y="352"/>
                      <a:pt x="0" y="643"/>
                      <a:pt x="67" y="876"/>
                    </a:cubicBezTo>
                    <a:cubicBezTo>
                      <a:pt x="142" y="843"/>
                      <a:pt x="225" y="826"/>
                      <a:pt x="258" y="826"/>
                    </a:cubicBezTo>
                    <a:cubicBezTo>
                      <a:pt x="555" y="826"/>
                      <a:pt x="817" y="844"/>
                      <a:pt x="1072" y="844"/>
                    </a:cubicBezTo>
                    <a:cubicBezTo>
                      <a:pt x="1445" y="844"/>
                      <a:pt x="1803" y="806"/>
                      <a:pt x="2238" y="618"/>
                    </a:cubicBezTo>
                    <a:cubicBezTo>
                      <a:pt x="2387" y="570"/>
                      <a:pt x="2542" y="548"/>
                      <a:pt x="2701" y="548"/>
                    </a:cubicBezTo>
                    <a:cubicBezTo>
                      <a:pt x="2844" y="548"/>
                      <a:pt x="2990" y="566"/>
                      <a:pt x="3137" y="602"/>
                    </a:cubicBezTo>
                    <a:cubicBezTo>
                      <a:pt x="3078" y="569"/>
                      <a:pt x="3004" y="519"/>
                      <a:pt x="2937" y="469"/>
                    </a:cubicBezTo>
                    <a:cubicBezTo>
                      <a:pt x="2675" y="279"/>
                      <a:pt x="2214" y="0"/>
                      <a:pt x="1768" y="0"/>
                    </a:cubicBezTo>
                    <a:close/>
                  </a:path>
                </a:pathLst>
              </a:custGeom>
              <a:solidFill>
                <a:srgbClr val="C36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5"/>
              <p:cNvSpPr/>
              <p:nvPr/>
            </p:nvSpPr>
            <p:spPr>
              <a:xfrm>
                <a:off x="3635778" y="2641155"/>
                <a:ext cx="508195" cy="330152"/>
              </a:xfrm>
              <a:custGeom>
                <a:avLst/>
                <a:gdLst/>
                <a:ahLst/>
                <a:cxnLst/>
                <a:rect l="l" t="t" r="r" b="b"/>
                <a:pathLst>
                  <a:path w="3645" h="2368" extrusionOk="0">
                    <a:moveTo>
                      <a:pt x="2635" y="1"/>
                    </a:moveTo>
                    <a:cubicBezTo>
                      <a:pt x="2476" y="1"/>
                      <a:pt x="2321" y="23"/>
                      <a:pt x="2172" y="71"/>
                    </a:cubicBezTo>
                    <a:cubicBezTo>
                      <a:pt x="1737" y="259"/>
                      <a:pt x="1379" y="297"/>
                      <a:pt x="1006" y="297"/>
                    </a:cubicBezTo>
                    <a:cubicBezTo>
                      <a:pt x="751" y="297"/>
                      <a:pt x="489" y="279"/>
                      <a:pt x="192" y="279"/>
                    </a:cubicBezTo>
                    <a:cubicBezTo>
                      <a:pt x="159" y="279"/>
                      <a:pt x="76" y="296"/>
                      <a:pt x="1" y="329"/>
                    </a:cubicBezTo>
                    <a:cubicBezTo>
                      <a:pt x="42" y="487"/>
                      <a:pt x="142" y="612"/>
                      <a:pt x="267" y="687"/>
                    </a:cubicBezTo>
                    <a:cubicBezTo>
                      <a:pt x="267" y="687"/>
                      <a:pt x="159" y="887"/>
                      <a:pt x="259" y="1378"/>
                    </a:cubicBezTo>
                    <a:cubicBezTo>
                      <a:pt x="367" y="1860"/>
                      <a:pt x="999" y="2368"/>
                      <a:pt x="1673" y="2368"/>
                    </a:cubicBezTo>
                    <a:cubicBezTo>
                      <a:pt x="2347" y="2368"/>
                      <a:pt x="3037" y="2126"/>
                      <a:pt x="3237" y="1486"/>
                    </a:cubicBezTo>
                    <a:cubicBezTo>
                      <a:pt x="3420" y="887"/>
                      <a:pt x="3620" y="346"/>
                      <a:pt x="3645" y="288"/>
                    </a:cubicBezTo>
                    <a:cubicBezTo>
                      <a:pt x="3645" y="279"/>
                      <a:pt x="3636" y="279"/>
                      <a:pt x="3628" y="279"/>
                    </a:cubicBezTo>
                    <a:cubicBezTo>
                      <a:pt x="3570" y="263"/>
                      <a:pt x="3345" y="221"/>
                      <a:pt x="3071" y="55"/>
                    </a:cubicBezTo>
                    <a:cubicBezTo>
                      <a:pt x="2924" y="19"/>
                      <a:pt x="2778" y="1"/>
                      <a:pt x="2635" y="1"/>
                    </a:cubicBezTo>
                    <a:close/>
                  </a:path>
                </a:pathLst>
              </a:custGeom>
              <a:solidFill>
                <a:srgbClr val="C36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5"/>
              <p:cNvSpPr/>
              <p:nvPr/>
            </p:nvSpPr>
            <p:spPr>
              <a:xfrm>
                <a:off x="4141603" y="2680054"/>
                <a:ext cx="2370" cy="1255"/>
              </a:xfrm>
              <a:custGeom>
                <a:avLst/>
                <a:gdLst/>
                <a:ahLst/>
                <a:cxnLst/>
                <a:rect l="l" t="t" r="r" b="b"/>
                <a:pathLst>
                  <a:path w="17" h="9" extrusionOk="0">
                    <a:moveTo>
                      <a:pt x="0" y="0"/>
                    </a:moveTo>
                    <a:cubicBezTo>
                      <a:pt x="8" y="0"/>
                      <a:pt x="17" y="0"/>
                      <a:pt x="17" y="9"/>
                    </a:cubicBezTo>
                    <a:cubicBezTo>
                      <a:pt x="17" y="0"/>
                      <a:pt x="17" y="0"/>
                      <a:pt x="17" y="0"/>
                    </a:cubicBezTo>
                    <a:close/>
                  </a:path>
                </a:pathLst>
              </a:custGeom>
              <a:solidFill>
                <a:srgbClr val="FFD8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5"/>
              <p:cNvSpPr/>
              <p:nvPr/>
            </p:nvSpPr>
            <p:spPr>
              <a:xfrm>
                <a:off x="3688061" y="2594030"/>
                <a:ext cx="58139" cy="119625"/>
              </a:xfrm>
              <a:custGeom>
                <a:avLst/>
                <a:gdLst/>
                <a:ahLst/>
                <a:cxnLst/>
                <a:rect l="l" t="t" r="r" b="b"/>
                <a:pathLst>
                  <a:path w="417" h="858" extrusionOk="0">
                    <a:moveTo>
                      <a:pt x="48" y="1"/>
                    </a:moveTo>
                    <a:cubicBezTo>
                      <a:pt x="40" y="1"/>
                      <a:pt x="33" y="1"/>
                      <a:pt x="25" y="2"/>
                    </a:cubicBezTo>
                    <a:cubicBezTo>
                      <a:pt x="2" y="2"/>
                      <a:pt x="0" y="36"/>
                      <a:pt x="19" y="36"/>
                    </a:cubicBezTo>
                    <a:cubicBezTo>
                      <a:pt x="21" y="36"/>
                      <a:pt x="23" y="36"/>
                      <a:pt x="25" y="35"/>
                    </a:cubicBezTo>
                    <a:cubicBezTo>
                      <a:pt x="29" y="35"/>
                      <a:pt x="32" y="35"/>
                      <a:pt x="36" y="35"/>
                    </a:cubicBezTo>
                    <a:cubicBezTo>
                      <a:pt x="212" y="35"/>
                      <a:pt x="317" y="229"/>
                      <a:pt x="333" y="376"/>
                    </a:cubicBezTo>
                    <a:cubicBezTo>
                      <a:pt x="350" y="551"/>
                      <a:pt x="275" y="709"/>
                      <a:pt x="166" y="834"/>
                    </a:cubicBezTo>
                    <a:cubicBezTo>
                      <a:pt x="161" y="846"/>
                      <a:pt x="163" y="857"/>
                      <a:pt x="171" y="857"/>
                    </a:cubicBezTo>
                    <a:cubicBezTo>
                      <a:pt x="174" y="857"/>
                      <a:pt x="178" y="855"/>
                      <a:pt x="183" y="850"/>
                    </a:cubicBezTo>
                    <a:cubicBezTo>
                      <a:pt x="325" y="701"/>
                      <a:pt x="416" y="501"/>
                      <a:pt x="358" y="293"/>
                    </a:cubicBezTo>
                    <a:cubicBezTo>
                      <a:pt x="318" y="158"/>
                      <a:pt x="203" y="1"/>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5"/>
              <p:cNvSpPr/>
              <p:nvPr/>
            </p:nvSpPr>
            <p:spPr>
              <a:xfrm>
                <a:off x="3685691" y="2622890"/>
                <a:ext cx="52144" cy="50053"/>
              </a:xfrm>
              <a:custGeom>
                <a:avLst/>
                <a:gdLst/>
                <a:ahLst/>
                <a:cxnLst/>
                <a:rect l="l" t="t" r="r" b="b"/>
                <a:pathLst>
                  <a:path w="374" h="359" extrusionOk="0">
                    <a:moveTo>
                      <a:pt x="48" y="1"/>
                    </a:moveTo>
                    <a:cubicBezTo>
                      <a:pt x="38" y="1"/>
                      <a:pt x="28" y="1"/>
                      <a:pt x="17" y="3"/>
                    </a:cubicBezTo>
                    <a:cubicBezTo>
                      <a:pt x="0" y="11"/>
                      <a:pt x="9" y="36"/>
                      <a:pt x="25" y="36"/>
                    </a:cubicBezTo>
                    <a:cubicBezTo>
                      <a:pt x="37" y="35"/>
                      <a:pt x="48" y="34"/>
                      <a:pt x="59" y="34"/>
                    </a:cubicBezTo>
                    <a:cubicBezTo>
                      <a:pt x="227" y="34"/>
                      <a:pt x="302" y="211"/>
                      <a:pt x="342" y="352"/>
                    </a:cubicBezTo>
                    <a:cubicBezTo>
                      <a:pt x="342" y="356"/>
                      <a:pt x="344" y="358"/>
                      <a:pt x="346" y="358"/>
                    </a:cubicBezTo>
                    <a:cubicBezTo>
                      <a:pt x="348" y="358"/>
                      <a:pt x="350" y="356"/>
                      <a:pt x="350" y="352"/>
                    </a:cubicBezTo>
                    <a:cubicBezTo>
                      <a:pt x="373" y="188"/>
                      <a:pt x="220" y="1"/>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5"/>
              <p:cNvSpPr/>
              <p:nvPr/>
            </p:nvSpPr>
            <p:spPr>
              <a:xfrm>
                <a:off x="3923407" y="2831885"/>
                <a:ext cx="36110" cy="39875"/>
              </a:xfrm>
              <a:custGeom>
                <a:avLst/>
                <a:gdLst/>
                <a:ahLst/>
                <a:cxnLst/>
                <a:rect l="l" t="t" r="r" b="b"/>
                <a:pathLst>
                  <a:path w="259" h="286" extrusionOk="0">
                    <a:moveTo>
                      <a:pt x="79" y="1"/>
                    </a:moveTo>
                    <a:cubicBezTo>
                      <a:pt x="75" y="1"/>
                      <a:pt x="71" y="3"/>
                      <a:pt x="68" y="10"/>
                    </a:cubicBezTo>
                    <a:cubicBezTo>
                      <a:pt x="1" y="126"/>
                      <a:pt x="101" y="276"/>
                      <a:pt x="234" y="284"/>
                    </a:cubicBezTo>
                    <a:cubicBezTo>
                      <a:pt x="237" y="285"/>
                      <a:pt x="239" y="286"/>
                      <a:pt x="241" y="286"/>
                    </a:cubicBezTo>
                    <a:cubicBezTo>
                      <a:pt x="259" y="286"/>
                      <a:pt x="257" y="259"/>
                      <a:pt x="242" y="259"/>
                    </a:cubicBezTo>
                    <a:cubicBezTo>
                      <a:pt x="184" y="234"/>
                      <a:pt x="134" y="218"/>
                      <a:pt x="101" y="168"/>
                    </a:cubicBezTo>
                    <a:cubicBezTo>
                      <a:pt x="76" y="118"/>
                      <a:pt x="76" y="68"/>
                      <a:pt x="93" y="18"/>
                    </a:cubicBezTo>
                    <a:cubicBezTo>
                      <a:pt x="93" y="8"/>
                      <a:pt x="86" y="1"/>
                      <a:pt x="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5"/>
              <p:cNvSpPr/>
              <p:nvPr/>
            </p:nvSpPr>
            <p:spPr>
              <a:xfrm>
                <a:off x="3975690" y="2672664"/>
                <a:ext cx="81283" cy="160754"/>
              </a:xfrm>
              <a:custGeom>
                <a:avLst/>
                <a:gdLst/>
                <a:ahLst/>
                <a:cxnLst/>
                <a:rect l="l" t="t" r="r" b="b"/>
                <a:pathLst>
                  <a:path w="583" h="1153" extrusionOk="0">
                    <a:moveTo>
                      <a:pt x="573" y="0"/>
                    </a:moveTo>
                    <a:cubicBezTo>
                      <a:pt x="571" y="0"/>
                      <a:pt x="569" y="1"/>
                      <a:pt x="566" y="4"/>
                    </a:cubicBezTo>
                    <a:cubicBezTo>
                      <a:pt x="441" y="145"/>
                      <a:pt x="350" y="303"/>
                      <a:pt x="250" y="453"/>
                    </a:cubicBezTo>
                    <a:cubicBezTo>
                      <a:pt x="183" y="553"/>
                      <a:pt x="42" y="694"/>
                      <a:pt x="34" y="819"/>
                    </a:cubicBezTo>
                    <a:cubicBezTo>
                      <a:pt x="34" y="869"/>
                      <a:pt x="42" y="902"/>
                      <a:pt x="92" y="927"/>
                    </a:cubicBezTo>
                    <a:cubicBezTo>
                      <a:pt x="109" y="935"/>
                      <a:pt x="123" y="937"/>
                      <a:pt x="138" y="937"/>
                    </a:cubicBezTo>
                    <a:cubicBezTo>
                      <a:pt x="152" y="937"/>
                      <a:pt x="167" y="935"/>
                      <a:pt x="183" y="935"/>
                    </a:cubicBezTo>
                    <a:cubicBezTo>
                      <a:pt x="208" y="927"/>
                      <a:pt x="242" y="910"/>
                      <a:pt x="267" y="910"/>
                    </a:cubicBezTo>
                    <a:cubicBezTo>
                      <a:pt x="418" y="918"/>
                      <a:pt x="271" y="1103"/>
                      <a:pt x="156" y="1103"/>
                    </a:cubicBezTo>
                    <a:cubicBezTo>
                      <a:pt x="151" y="1103"/>
                      <a:pt x="146" y="1102"/>
                      <a:pt x="142" y="1102"/>
                    </a:cubicBezTo>
                    <a:cubicBezTo>
                      <a:pt x="109" y="1102"/>
                      <a:pt x="109" y="1143"/>
                      <a:pt x="142" y="1152"/>
                    </a:cubicBezTo>
                    <a:cubicBezTo>
                      <a:pt x="150" y="1152"/>
                      <a:pt x="158" y="1153"/>
                      <a:pt x="167" y="1153"/>
                    </a:cubicBezTo>
                    <a:cubicBezTo>
                      <a:pt x="266" y="1153"/>
                      <a:pt x="402" y="1108"/>
                      <a:pt x="425" y="994"/>
                    </a:cubicBezTo>
                    <a:cubicBezTo>
                      <a:pt x="441" y="927"/>
                      <a:pt x="416" y="885"/>
                      <a:pt x="350" y="860"/>
                    </a:cubicBezTo>
                    <a:cubicBezTo>
                      <a:pt x="341" y="858"/>
                      <a:pt x="333" y="857"/>
                      <a:pt x="324" y="857"/>
                    </a:cubicBezTo>
                    <a:cubicBezTo>
                      <a:pt x="288" y="857"/>
                      <a:pt x="251" y="878"/>
                      <a:pt x="214" y="878"/>
                    </a:cubicBezTo>
                    <a:cubicBezTo>
                      <a:pt x="209" y="878"/>
                      <a:pt x="205" y="878"/>
                      <a:pt x="200" y="877"/>
                    </a:cubicBezTo>
                    <a:cubicBezTo>
                      <a:pt x="0" y="852"/>
                      <a:pt x="150" y="677"/>
                      <a:pt x="200" y="594"/>
                    </a:cubicBezTo>
                    <a:cubicBezTo>
                      <a:pt x="333" y="403"/>
                      <a:pt x="466" y="212"/>
                      <a:pt x="583" y="12"/>
                    </a:cubicBezTo>
                    <a:cubicBezTo>
                      <a:pt x="583" y="6"/>
                      <a:pt x="579" y="0"/>
                      <a:pt x="5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5"/>
              <p:cNvSpPr/>
              <p:nvPr/>
            </p:nvSpPr>
            <p:spPr>
              <a:xfrm>
                <a:off x="3831806" y="2608530"/>
                <a:ext cx="153086" cy="55490"/>
              </a:xfrm>
              <a:custGeom>
                <a:avLst/>
                <a:gdLst/>
                <a:ahLst/>
                <a:cxnLst/>
                <a:rect l="l" t="t" r="r" b="b"/>
                <a:pathLst>
                  <a:path w="1098" h="398" extrusionOk="0">
                    <a:moveTo>
                      <a:pt x="724" y="1"/>
                    </a:moveTo>
                    <a:cubicBezTo>
                      <a:pt x="456" y="1"/>
                      <a:pt x="1" y="322"/>
                      <a:pt x="1" y="322"/>
                    </a:cubicBezTo>
                    <a:cubicBezTo>
                      <a:pt x="89" y="298"/>
                      <a:pt x="169" y="289"/>
                      <a:pt x="242" y="289"/>
                    </a:cubicBezTo>
                    <a:cubicBezTo>
                      <a:pt x="477" y="289"/>
                      <a:pt x="644" y="384"/>
                      <a:pt x="841" y="397"/>
                    </a:cubicBezTo>
                    <a:cubicBezTo>
                      <a:pt x="850" y="397"/>
                      <a:pt x="859" y="397"/>
                      <a:pt x="867" y="397"/>
                    </a:cubicBezTo>
                    <a:cubicBezTo>
                      <a:pt x="1098" y="397"/>
                      <a:pt x="966" y="289"/>
                      <a:pt x="966" y="289"/>
                    </a:cubicBezTo>
                    <a:cubicBezTo>
                      <a:pt x="966" y="289"/>
                      <a:pt x="1049" y="114"/>
                      <a:pt x="808" y="14"/>
                    </a:cubicBezTo>
                    <a:cubicBezTo>
                      <a:pt x="783" y="5"/>
                      <a:pt x="755" y="1"/>
                      <a:pt x="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5"/>
              <p:cNvSpPr/>
              <p:nvPr/>
            </p:nvSpPr>
            <p:spPr>
              <a:xfrm>
                <a:off x="4049863" y="2688558"/>
                <a:ext cx="74452" cy="94807"/>
              </a:xfrm>
              <a:custGeom>
                <a:avLst/>
                <a:gdLst/>
                <a:ahLst/>
                <a:cxnLst/>
                <a:rect l="l" t="t" r="r" b="b"/>
                <a:pathLst>
                  <a:path w="534" h="680" extrusionOk="0">
                    <a:moveTo>
                      <a:pt x="250" y="1"/>
                    </a:moveTo>
                    <a:cubicBezTo>
                      <a:pt x="160" y="1"/>
                      <a:pt x="109" y="64"/>
                      <a:pt x="109" y="64"/>
                    </a:cubicBezTo>
                    <a:cubicBezTo>
                      <a:pt x="109" y="64"/>
                      <a:pt x="96" y="61"/>
                      <a:pt x="80" y="61"/>
                    </a:cubicBezTo>
                    <a:cubicBezTo>
                      <a:pt x="46" y="61"/>
                      <a:pt x="1" y="77"/>
                      <a:pt x="76" y="181"/>
                    </a:cubicBezTo>
                    <a:cubicBezTo>
                      <a:pt x="176" y="339"/>
                      <a:pt x="367" y="397"/>
                      <a:pt x="425" y="680"/>
                    </a:cubicBezTo>
                    <a:cubicBezTo>
                      <a:pt x="425" y="680"/>
                      <a:pt x="533" y="147"/>
                      <a:pt x="375" y="39"/>
                    </a:cubicBezTo>
                    <a:cubicBezTo>
                      <a:pt x="328" y="11"/>
                      <a:pt x="286" y="1"/>
                      <a:pt x="2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5"/>
              <p:cNvSpPr/>
              <p:nvPr/>
            </p:nvSpPr>
            <p:spPr>
              <a:xfrm>
                <a:off x="3885205" y="2721323"/>
                <a:ext cx="36110" cy="45452"/>
              </a:xfrm>
              <a:custGeom>
                <a:avLst/>
                <a:gdLst/>
                <a:ahLst/>
                <a:cxnLst/>
                <a:rect l="l" t="t" r="r" b="b"/>
                <a:pathLst>
                  <a:path w="259" h="326" extrusionOk="0">
                    <a:moveTo>
                      <a:pt x="169" y="1"/>
                    </a:moveTo>
                    <a:cubicBezTo>
                      <a:pt x="117" y="1"/>
                      <a:pt x="63" y="49"/>
                      <a:pt x="34" y="129"/>
                    </a:cubicBezTo>
                    <a:cubicBezTo>
                      <a:pt x="0" y="212"/>
                      <a:pt x="9" y="303"/>
                      <a:pt x="59" y="320"/>
                    </a:cubicBezTo>
                    <a:cubicBezTo>
                      <a:pt x="68" y="324"/>
                      <a:pt x="77" y="326"/>
                      <a:pt x="87" y="326"/>
                    </a:cubicBezTo>
                    <a:cubicBezTo>
                      <a:pt x="137" y="326"/>
                      <a:pt x="189" y="274"/>
                      <a:pt x="217" y="204"/>
                    </a:cubicBezTo>
                    <a:cubicBezTo>
                      <a:pt x="258" y="112"/>
                      <a:pt x="242" y="29"/>
                      <a:pt x="192" y="4"/>
                    </a:cubicBezTo>
                    <a:cubicBezTo>
                      <a:pt x="184" y="2"/>
                      <a:pt x="177" y="1"/>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5"/>
              <p:cNvSpPr/>
              <p:nvPr/>
            </p:nvSpPr>
            <p:spPr>
              <a:xfrm>
                <a:off x="4047632" y="2784063"/>
                <a:ext cx="32625" cy="40851"/>
              </a:xfrm>
              <a:custGeom>
                <a:avLst/>
                <a:gdLst/>
                <a:ahLst/>
                <a:cxnLst/>
                <a:rect l="l" t="t" r="r" b="b"/>
                <a:pathLst>
                  <a:path w="234" h="293" extrusionOk="0">
                    <a:moveTo>
                      <a:pt x="155" y="0"/>
                    </a:moveTo>
                    <a:cubicBezTo>
                      <a:pt x="110" y="0"/>
                      <a:pt x="62" y="46"/>
                      <a:pt x="33" y="111"/>
                    </a:cubicBezTo>
                    <a:cubicBezTo>
                      <a:pt x="0" y="195"/>
                      <a:pt x="17" y="269"/>
                      <a:pt x="58" y="286"/>
                    </a:cubicBezTo>
                    <a:cubicBezTo>
                      <a:pt x="67" y="290"/>
                      <a:pt x="76" y="293"/>
                      <a:pt x="86" y="293"/>
                    </a:cubicBezTo>
                    <a:cubicBezTo>
                      <a:pt x="130" y="293"/>
                      <a:pt x="179" y="247"/>
                      <a:pt x="200" y="178"/>
                    </a:cubicBezTo>
                    <a:cubicBezTo>
                      <a:pt x="233" y="103"/>
                      <a:pt x="225" y="20"/>
                      <a:pt x="175" y="3"/>
                    </a:cubicBezTo>
                    <a:cubicBezTo>
                      <a:pt x="168" y="1"/>
                      <a:pt x="162" y="0"/>
                      <a:pt x="1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5"/>
              <p:cNvSpPr/>
              <p:nvPr/>
            </p:nvSpPr>
            <p:spPr>
              <a:xfrm>
                <a:off x="4004690" y="2812226"/>
                <a:ext cx="148624" cy="233393"/>
              </a:xfrm>
              <a:custGeom>
                <a:avLst/>
                <a:gdLst/>
                <a:ahLst/>
                <a:cxnLst/>
                <a:rect l="l" t="t" r="r" b="b"/>
                <a:pathLst>
                  <a:path w="1066" h="1674" extrusionOk="0">
                    <a:moveTo>
                      <a:pt x="574" y="1"/>
                    </a:moveTo>
                    <a:cubicBezTo>
                      <a:pt x="574" y="1"/>
                      <a:pt x="0" y="891"/>
                      <a:pt x="283" y="1673"/>
                    </a:cubicBezTo>
                    <a:lnTo>
                      <a:pt x="1065" y="359"/>
                    </a:lnTo>
                    <a:lnTo>
                      <a:pt x="57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5"/>
              <p:cNvSpPr/>
              <p:nvPr/>
            </p:nvSpPr>
            <p:spPr>
              <a:xfrm>
                <a:off x="3878234" y="2910798"/>
                <a:ext cx="221682" cy="83793"/>
              </a:xfrm>
              <a:custGeom>
                <a:avLst/>
                <a:gdLst/>
                <a:ahLst/>
                <a:cxnLst/>
                <a:rect l="l" t="t" r="r" b="b"/>
                <a:pathLst>
                  <a:path w="1590" h="601" extrusionOk="0">
                    <a:moveTo>
                      <a:pt x="55" y="0"/>
                    </a:moveTo>
                    <a:cubicBezTo>
                      <a:pt x="20" y="0"/>
                      <a:pt x="1" y="1"/>
                      <a:pt x="1" y="1"/>
                    </a:cubicBezTo>
                    <a:lnTo>
                      <a:pt x="67" y="600"/>
                    </a:lnTo>
                    <a:lnTo>
                      <a:pt x="1590" y="583"/>
                    </a:lnTo>
                    <a:cubicBezTo>
                      <a:pt x="1130" y="37"/>
                      <a:pt x="279" y="0"/>
                      <a:pt x="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5"/>
              <p:cNvSpPr/>
              <p:nvPr/>
            </p:nvSpPr>
            <p:spPr>
              <a:xfrm>
                <a:off x="4059204" y="2804140"/>
                <a:ext cx="128826" cy="237994"/>
              </a:xfrm>
              <a:custGeom>
                <a:avLst/>
                <a:gdLst/>
                <a:ahLst/>
                <a:cxnLst/>
                <a:rect l="l" t="t" r="r" b="b"/>
                <a:pathLst>
                  <a:path w="924" h="1707" extrusionOk="0">
                    <a:moveTo>
                      <a:pt x="624" y="1"/>
                    </a:moveTo>
                    <a:cubicBezTo>
                      <a:pt x="624" y="1"/>
                      <a:pt x="0" y="891"/>
                      <a:pt x="142" y="1706"/>
                    </a:cubicBezTo>
                    <a:lnTo>
                      <a:pt x="924" y="799"/>
                    </a:lnTo>
                    <a:lnTo>
                      <a:pt x="6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5"/>
              <p:cNvSpPr/>
              <p:nvPr/>
            </p:nvSpPr>
            <p:spPr>
              <a:xfrm>
                <a:off x="3850349" y="2804140"/>
                <a:ext cx="394566" cy="453820"/>
              </a:xfrm>
              <a:custGeom>
                <a:avLst/>
                <a:gdLst/>
                <a:ahLst/>
                <a:cxnLst/>
                <a:rect l="l" t="t" r="r" b="b"/>
                <a:pathLst>
                  <a:path w="2830" h="3255" extrusionOk="0">
                    <a:moveTo>
                      <a:pt x="2327" y="0"/>
                    </a:moveTo>
                    <a:cubicBezTo>
                      <a:pt x="2325" y="0"/>
                      <a:pt x="2324" y="0"/>
                      <a:pt x="2322" y="1"/>
                    </a:cubicBezTo>
                    <a:cubicBezTo>
                      <a:pt x="2222" y="9"/>
                      <a:pt x="1898" y="1049"/>
                      <a:pt x="1898" y="1049"/>
                    </a:cubicBezTo>
                    <a:cubicBezTo>
                      <a:pt x="1898" y="1049"/>
                      <a:pt x="1712" y="1158"/>
                      <a:pt x="1706" y="1158"/>
                    </a:cubicBezTo>
                    <a:cubicBezTo>
                      <a:pt x="1706" y="1158"/>
                      <a:pt x="1706" y="1157"/>
                      <a:pt x="1706" y="1157"/>
                    </a:cubicBezTo>
                    <a:cubicBezTo>
                      <a:pt x="1718" y="1151"/>
                      <a:pt x="898" y="1078"/>
                      <a:pt x="404" y="1078"/>
                    </a:cubicBezTo>
                    <a:cubicBezTo>
                      <a:pt x="204" y="1078"/>
                      <a:pt x="57" y="1090"/>
                      <a:pt x="42" y="1124"/>
                    </a:cubicBezTo>
                    <a:cubicBezTo>
                      <a:pt x="1" y="1249"/>
                      <a:pt x="367" y="3229"/>
                      <a:pt x="367" y="3254"/>
                    </a:cubicBezTo>
                    <a:cubicBezTo>
                      <a:pt x="367" y="3254"/>
                      <a:pt x="368" y="3254"/>
                      <a:pt x="368" y="3254"/>
                    </a:cubicBezTo>
                    <a:cubicBezTo>
                      <a:pt x="392" y="3254"/>
                      <a:pt x="729" y="2929"/>
                      <a:pt x="908" y="2921"/>
                    </a:cubicBezTo>
                    <a:cubicBezTo>
                      <a:pt x="1240" y="2921"/>
                      <a:pt x="1049" y="3146"/>
                      <a:pt x="1315" y="3220"/>
                    </a:cubicBezTo>
                    <a:cubicBezTo>
                      <a:pt x="1342" y="3229"/>
                      <a:pt x="1392" y="3232"/>
                      <a:pt x="1455" y="3232"/>
                    </a:cubicBezTo>
                    <a:cubicBezTo>
                      <a:pt x="1706" y="3232"/>
                      <a:pt x="2164" y="3179"/>
                      <a:pt x="2164" y="3179"/>
                    </a:cubicBezTo>
                    <a:lnTo>
                      <a:pt x="2322" y="3087"/>
                    </a:lnTo>
                    <a:lnTo>
                      <a:pt x="2830" y="2563"/>
                    </a:lnTo>
                    <a:cubicBezTo>
                      <a:pt x="2830" y="2563"/>
                      <a:pt x="2705" y="1465"/>
                      <a:pt x="2647" y="966"/>
                    </a:cubicBezTo>
                    <a:cubicBezTo>
                      <a:pt x="2589" y="475"/>
                      <a:pt x="2427" y="0"/>
                      <a:pt x="2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5"/>
              <p:cNvSpPr/>
              <p:nvPr/>
            </p:nvSpPr>
            <p:spPr>
              <a:xfrm>
                <a:off x="3976805" y="3064023"/>
                <a:ext cx="210110" cy="219312"/>
              </a:xfrm>
              <a:custGeom>
                <a:avLst/>
                <a:gdLst/>
                <a:ahLst/>
                <a:cxnLst/>
                <a:rect l="l" t="t" r="r" b="b"/>
                <a:pathLst>
                  <a:path w="1507" h="1573" extrusionOk="0">
                    <a:moveTo>
                      <a:pt x="755" y="0"/>
                    </a:moveTo>
                    <a:cubicBezTo>
                      <a:pt x="637" y="0"/>
                      <a:pt x="325" y="608"/>
                      <a:pt x="325" y="608"/>
                    </a:cubicBezTo>
                    <a:cubicBezTo>
                      <a:pt x="325" y="608"/>
                      <a:pt x="407" y="229"/>
                      <a:pt x="318" y="229"/>
                    </a:cubicBezTo>
                    <a:cubicBezTo>
                      <a:pt x="313" y="229"/>
                      <a:pt x="307" y="230"/>
                      <a:pt x="300" y="233"/>
                    </a:cubicBezTo>
                    <a:cubicBezTo>
                      <a:pt x="184" y="291"/>
                      <a:pt x="1" y="1065"/>
                      <a:pt x="1" y="1065"/>
                    </a:cubicBezTo>
                    <a:lnTo>
                      <a:pt x="608" y="1573"/>
                    </a:lnTo>
                    <a:cubicBezTo>
                      <a:pt x="608" y="1573"/>
                      <a:pt x="1507" y="707"/>
                      <a:pt x="1423" y="641"/>
                    </a:cubicBezTo>
                    <a:cubicBezTo>
                      <a:pt x="1416" y="636"/>
                      <a:pt x="1407" y="634"/>
                      <a:pt x="1396" y="634"/>
                    </a:cubicBezTo>
                    <a:cubicBezTo>
                      <a:pt x="1274" y="634"/>
                      <a:pt x="933" y="899"/>
                      <a:pt x="933" y="899"/>
                    </a:cubicBezTo>
                    <a:cubicBezTo>
                      <a:pt x="933" y="899"/>
                      <a:pt x="1407" y="316"/>
                      <a:pt x="1290" y="275"/>
                    </a:cubicBezTo>
                    <a:cubicBezTo>
                      <a:pt x="1287" y="274"/>
                      <a:pt x="1283" y="273"/>
                      <a:pt x="1278" y="273"/>
                    </a:cubicBezTo>
                    <a:cubicBezTo>
                      <a:pt x="1147" y="273"/>
                      <a:pt x="749" y="749"/>
                      <a:pt x="749" y="749"/>
                    </a:cubicBezTo>
                    <a:cubicBezTo>
                      <a:pt x="749" y="749"/>
                      <a:pt x="1174" y="125"/>
                      <a:pt x="1074" y="75"/>
                    </a:cubicBezTo>
                    <a:cubicBezTo>
                      <a:pt x="1071" y="73"/>
                      <a:pt x="1067" y="72"/>
                      <a:pt x="1062" y="72"/>
                    </a:cubicBezTo>
                    <a:cubicBezTo>
                      <a:pt x="951" y="72"/>
                      <a:pt x="558" y="666"/>
                      <a:pt x="558" y="666"/>
                    </a:cubicBezTo>
                    <a:cubicBezTo>
                      <a:pt x="558" y="666"/>
                      <a:pt x="874" y="0"/>
                      <a:pt x="758" y="0"/>
                    </a:cubicBezTo>
                    <a:cubicBezTo>
                      <a:pt x="757" y="0"/>
                      <a:pt x="756" y="0"/>
                      <a:pt x="755" y="0"/>
                    </a:cubicBezTo>
                    <a:close/>
                  </a:path>
                </a:pathLst>
              </a:custGeom>
              <a:solidFill>
                <a:srgbClr val="C36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5"/>
              <p:cNvSpPr/>
              <p:nvPr/>
            </p:nvSpPr>
            <p:spPr>
              <a:xfrm>
                <a:off x="4665831" y="3668280"/>
                <a:ext cx="290138" cy="133567"/>
              </a:xfrm>
              <a:custGeom>
                <a:avLst/>
                <a:gdLst/>
                <a:ahLst/>
                <a:cxnLst/>
                <a:rect l="l" t="t" r="r" b="b"/>
                <a:pathLst>
                  <a:path w="2081" h="958" extrusionOk="0">
                    <a:moveTo>
                      <a:pt x="1972" y="1"/>
                    </a:moveTo>
                    <a:lnTo>
                      <a:pt x="1" y="666"/>
                    </a:lnTo>
                    <a:cubicBezTo>
                      <a:pt x="1" y="666"/>
                      <a:pt x="150" y="958"/>
                      <a:pt x="625" y="958"/>
                    </a:cubicBezTo>
                    <a:cubicBezTo>
                      <a:pt x="1099" y="958"/>
                      <a:pt x="1814" y="483"/>
                      <a:pt x="2006" y="201"/>
                    </a:cubicBezTo>
                    <a:cubicBezTo>
                      <a:pt x="2081" y="84"/>
                      <a:pt x="1972" y="1"/>
                      <a:pt x="19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5"/>
              <p:cNvSpPr/>
              <p:nvPr/>
            </p:nvSpPr>
            <p:spPr>
              <a:xfrm>
                <a:off x="4851403" y="3656569"/>
                <a:ext cx="96480" cy="96620"/>
              </a:xfrm>
              <a:custGeom>
                <a:avLst/>
                <a:gdLst/>
                <a:ahLst/>
                <a:cxnLst/>
                <a:rect l="l" t="t" r="r" b="b"/>
                <a:pathLst>
                  <a:path w="692" h="693" extrusionOk="0">
                    <a:moveTo>
                      <a:pt x="400" y="0"/>
                    </a:moveTo>
                    <a:cubicBezTo>
                      <a:pt x="318" y="0"/>
                      <a:pt x="222" y="10"/>
                      <a:pt x="117" y="27"/>
                    </a:cubicBezTo>
                    <a:cubicBezTo>
                      <a:pt x="17" y="235"/>
                      <a:pt x="1" y="468"/>
                      <a:pt x="67" y="692"/>
                    </a:cubicBezTo>
                    <a:cubicBezTo>
                      <a:pt x="408" y="501"/>
                      <a:pt x="691" y="235"/>
                      <a:pt x="641" y="85"/>
                    </a:cubicBezTo>
                    <a:cubicBezTo>
                      <a:pt x="616" y="24"/>
                      <a:pt x="526" y="0"/>
                      <a:pt x="4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5"/>
              <p:cNvSpPr/>
              <p:nvPr/>
            </p:nvSpPr>
            <p:spPr>
              <a:xfrm>
                <a:off x="4665831" y="3660194"/>
                <a:ext cx="202023" cy="128966"/>
              </a:xfrm>
              <a:custGeom>
                <a:avLst/>
                <a:gdLst/>
                <a:ahLst/>
                <a:cxnLst/>
                <a:rect l="l" t="t" r="r" b="b"/>
                <a:pathLst>
                  <a:path w="1449" h="925" extrusionOk="0">
                    <a:moveTo>
                      <a:pt x="1448" y="1"/>
                    </a:moveTo>
                    <a:cubicBezTo>
                      <a:pt x="1024" y="67"/>
                      <a:pt x="491" y="234"/>
                      <a:pt x="491" y="234"/>
                    </a:cubicBezTo>
                    <a:cubicBezTo>
                      <a:pt x="400" y="516"/>
                      <a:pt x="1" y="724"/>
                      <a:pt x="1" y="724"/>
                    </a:cubicBezTo>
                    <a:cubicBezTo>
                      <a:pt x="1" y="724"/>
                      <a:pt x="249" y="924"/>
                      <a:pt x="666" y="924"/>
                    </a:cubicBezTo>
                    <a:cubicBezTo>
                      <a:pt x="674" y="924"/>
                      <a:pt x="683" y="924"/>
                      <a:pt x="691" y="924"/>
                    </a:cubicBezTo>
                    <a:cubicBezTo>
                      <a:pt x="883" y="916"/>
                      <a:pt x="1157" y="808"/>
                      <a:pt x="1398" y="666"/>
                    </a:cubicBezTo>
                    <a:cubicBezTo>
                      <a:pt x="1332" y="442"/>
                      <a:pt x="1348" y="209"/>
                      <a:pt x="14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5"/>
              <p:cNvSpPr/>
              <p:nvPr/>
            </p:nvSpPr>
            <p:spPr>
              <a:xfrm>
                <a:off x="4770259" y="3671069"/>
                <a:ext cx="36668" cy="74033"/>
              </a:xfrm>
              <a:custGeom>
                <a:avLst/>
                <a:gdLst/>
                <a:ahLst/>
                <a:cxnLst/>
                <a:rect l="l" t="t" r="r" b="b"/>
                <a:pathLst>
                  <a:path w="263" h="531" extrusionOk="0">
                    <a:moveTo>
                      <a:pt x="245" y="0"/>
                    </a:moveTo>
                    <a:cubicBezTo>
                      <a:pt x="241" y="0"/>
                      <a:pt x="237" y="2"/>
                      <a:pt x="233" y="6"/>
                    </a:cubicBezTo>
                    <a:lnTo>
                      <a:pt x="225" y="6"/>
                    </a:lnTo>
                    <a:cubicBezTo>
                      <a:pt x="84" y="81"/>
                      <a:pt x="0" y="380"/>
                      <a:pt x="92" y="522"/>
                    </a:cubicBezTo>
                    <a:cubicBezTo>
                      <a:pt x="98" y="528"/>
                      <a:pt x="105" y="530"/>
                      <a:pt x="111" y="530"/>
                    </a:cubicBezTo>
                    <a:cubicBezTo>
                      <a:pt x="123" y="530"/>
                      <a:pt x="134" y="521"/>
                      <a:pt x="134" y="505"/>
                    </a:cubicBezTo>
                    <a:cubicBezTo>
                      <a:pt x="134" y="430"/>
                      <a:pt x="117" y="355"/>
                      <a:pt x="134" y="272"/>
                    </a:cubicBezTo>
                    <a:cubicBezTo>
                      <a:pt x="150" y="181"/>
                      <a:pt x="192" y="106"/>
                      <a:pt x="250" y="31"/>
                    </a:cubicBezTo>
                    <a:cubicBezTo>
                      <a:pt x="263" y="18"/>
                      <a:pt x="256" y="0"/>
                      <a:pt x="2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5"/>
              <p:cNvSpPr/>
              <p:nvPr/>
            </p:nvSpPr>
            <p:spPr>
              <a:xfrm>
                <a:off x="4741259" y="3679573"/>
                <a:ext cx="27745" cy="63158"/>
              </a:xfrm>
              <a:custGeom>
                <a:avLst/>
                <a:gdLst/>
                <a:ahLst/>
                <a:cxnLst/>
                <a:rect l="l" t="t" r="r" b="b"/>
                <a:pathLst>
                  <a:path w="199" h="453" extrusionOk="0">
                    <a:moveTo>
                      <a:pt x="176" y="1"/>
                    </a:moveTo>
                    <a:cubicBezTo>
                      <a:pt x="173" y="1"/>
                      <a:pt x="170" y="2"/>
                      <a:pt x="167" y="3"/>
                    </a:cubicBezTo>
                    <a:lnTo>
                      <a:pt x="175" y="3"/>
                    </a:lnTo>
                    <a:cubicBezTo>
                      <a:pt x="34" y="78"/>
                      <a:pt x="0" y="311"/>
                      <a:pt x="59" y="444"/>
                    </a:cubicBezTo>
                    <a:cubicBezTo>
                      <a:pt x="62" y="450"/>
                      <a:pt x="68" y="453"/>
                      <a:pt x="74" y="453"/>
                    </a:cubicBezTo>
                    <a:cubicBezTo>
                      <a:pt x="86" y="453"/>
                      <a:pt x="100" y="443"/>
                      <a:pt x="100" y="427"/>
                    </a:cubicBezTo>
                    <a:cubicBezTo>
                      <a:pt x="100" y="361"/>
                      <a:pt x="92" y="294"/>
                      <a:pt x="100" y="219"/>
                    </a:cubicBezTo>
                    <a:cubicBezTo>
                      <a:pt x="117" y="144"/>
                      <a:pt x="150" y="86"/>
                      <a:pt x="192" y="28"/>
                    </a:cubicBezTo>
                    <a:cubicBezTo>
                      <a:pt x="199" y="14"/>
                      <a:pt x="189"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5"/>
              <p:cNvSpPr/>
              <p:nvPr/>
            </p:nvSpPr>
            <p:spPr>
              <a:xfrm>
                <a:off x="4680889" y="3623804"/>
                <a:ext cx="83375" cy="84490"/>
              </a:xfrm>
              <a:custGeom>
                <a:avLst/>
                <a:gdLst/>
                <a:ahLst/>
                <a:cxnLst/>
                <a:rect l="l" t="t" r="r" b="b"/>
                <a:pathLst>
                  <a:path w="598" h="606" extrusionOk="0">
                    <a:moveTo>
                      <a:pt x="375" y="69"/>
                    </a:moveTo>
                    <a:cubicBezTo>
                      <a:pt x="388" y="69"/>
                      <a:pt x="398" y="88"/>
                      <a:pt x="408" y="104"/>
                    </a:cubicBezTo>
                    <a:cubicBezTo>
                      <a:pt x="464" y="214"/>
                      <a:pt x="496" y="384"/>
                      <a:pt x="493" y="508"/>
                    </a:cubicBezTo>
                    <a:lnTo>
                      <a:pt x="493" y="508"/>
                    </a:lnTo>
                    <a:cubicBezTo>
                      <a:pt x="433" y="429"/>
                      <a:pt x="381" y="337"/>
                      <a:pt x="350" y="245"/>
                    </a:cubicBezTo>
                    <a:cubicBezTo>
                      <a:pt x="334" y="195"/>
                      <a:pt x="325" y="145"/>
                      <a:pt x="350" y="95"/>
                    </a:cubicBezTo>
                    <a:cubicBezTo>
                      <a:pt x="360" y="76"/>
                      <a:pt x="368" y="69"/>
                      <a:pt x="375" y="69"/>
                    </a:cubicBezTo>
                    <a:close/>
                    <a:moveTo>
                      <a:pt x="119" y="321"/>
                    </a:moveTo>
                    <a:cubicBezTo>
                      <a:pt x="191" y="321"/>
                      <a:pt x="379" y="487"/>
                      <a:pt x="446" y="550"/>
                    </a:cubicBezTo>
                    <a:lnTo>
                      <a:pt x="446" y="550"/>
                    </a:lnTo>
                    <a:cubicBezTo>
                      <a:pt x="296" y="538"/>
                      <a:pt x="73" y="462"/>
                      <a:pt x="92" y="345"/>
                    </a:cubicBezTo>
                    <a:cubicBezTo>
                      <a:pt x="95" y="328"/>
                      <a:pt x="105" y="321"/>
                      <a:pt x="119" y="321"/>
                    </a:cubicBezTo>
                    <a:close/>
                    <a:moveTo>
                      <a:pt x="378" y="1"/>
                    </a:moveTo>
                    <a:cubicBezTo>
                      <a:pt x="295" y="1"/>
                      <a:pt x="268" y="125"/>
                      <a:pt x="275" y="187"/>
                    </a:cubicBezTo>
                    <a:cubicBezTo>
                      <a:pt x="279" y="248"/>
                      <a:pt x="298" y="309"/>
                      <a:pt x="326" y="367"/>
                    </a:cubicBezTo>
                    <a:lnTo>
                      <a:pt x="326" y="367"/>
                    </a:lnTo>
                    <a:cubicBezTo>
                      <a:pt x="251" y="310"/>
                      <a:pt x="170" y="260"/>
                      <a:pt x="112" y="260"/>
                    </a:cubicBezTo>
                    <a:cubicBezTo>
                      <a:pt x="78" y="260"/>
                      <a:pt x="53" y="277"/>
                      <a:pt x="42" y="320"/>
                    </a:cubicBezTo>
                    <a:cubicBezTo>
                      <a:pt x="0" y="496"/>
                      <a:pt x="296" y="606"/>
                      <a:pt x="480" y="606"/>
                    </a:cubicBezTo>
                    <a:cubicBezTo>
                      <a:pt x="513" y="606"/>
                      <a:pt x="543" y="602"/>
                      <a:pt x="567" y="594"/>
                    </a:cubicBezTo>
                    <a:cubicBezTo>
                      <a:pt x="597" y="587"/>
                      <a:pt x="585" y="544"/>
                      <a:pt x="557" y="544"/>
                    </a:cubicBezTo>
                    <a:cubicBezTo>
                      <a:pt x="555" y="544"/>
                      <a:pt x="552" y="544"/>
                      <a:pt x="550" y="544"/>
                    </a:cubicBezTo>
                    <a:cubicBezTo>
                      <a:pt x="540" y="547"/>
                      <a:pt x="529" y="549"/>
                      <a:pt x="516" y="551"/>
                    </a:cubicBezTo>
                    <a:lnTo>
                      <a:pt x="516" y="551"/>
                    </a:lnTo>
                    <a:cubicBezTo>
                      <a:pt x="516" y="549"/>
                      <a:pt x="516" y="547"/>
                      <a:pt x="516" y="545"/>
                    </a:cubicBezTo>
                    <a:lnTo>
                      <a:pt x="516" y="545"/>
                    </a:lnTo>
                    <a:cubicBezTo>
                      <a:pt x="521" y="545"/>
                      <a:pt x="525" y="542"/>
                      <a:pt x="525" y="536"/>
                    </a:cubicBezTo>
                    <a:cubicBezTo>
                      <a:pt x="542" y="445"/>
                      <a:pt x="525" y="345"/>
                      <a:pt x="508" y="253"/>
                    </a:cubicBezTo>
                    <a:cubicBezTo>
                      <a:pt x="500" y="187"/>
                      <a:pt x="483" y="29"/>
                      <a:pt x="400" y="4"/>
                    </a:cubicBezTo>
                    <a:cubicBezTo>
                      <a:pt x="392" y="2"/>
                      <a:pt x="385" y="1"/>
                      <a:pt x="3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5"/>
              <p:cNvSpPr/>
              <p:nvPr/>
            </p:nvSpPr>
            <p:spPr>
              <a:xfrm>
                <a:off x="4945373" y="3423454"/>
                <a:ext cx="106937" cy="289023"/>
              </a:xfrm>
              <a:custGeom>
                <a:avLst/>
                <a:gdLst/>
                <a:ahLst/>
                <a:cxnLst/>
                <a:rect l="l" t="t" r="r" b="b"/>
                <a:pathLst>
                  <a:path w="767" h="2073" extrusionOk="0">
                    <a:moveTo>
                      <a:pt x="384" y="0"/>
                    </a:moveTo>
                    <a:cubicBezTo>
                      <a:pt x="342" y="0"/>
                      <a:pt x="309" y="18"/>
                      <a:pt x="309" y="18"/>
                    </a:cubicBezTo>
                    <a:lnTo>
                      <a:pt x="1" y="2073"/>
                    </a:lnTo>
                    <a:cubicBezTo>
                      <a:pt x="1" y="2073"/>
                      <a:pt x="325" y="2073"/>
                      <a:pt x="541" y="1649"/>
                    </a:cubicBezTo>
                    <a:cubicBezTo>
                      <a:pt x="766" y="1233"/>
                      <a:pt x="666" y="367"/>
                      <a:pt x="508" y="76"/>
                    </a:cubicBezTo>
                    <a:cubicBezTo>
                      <a:pt x="472" y="16"/>
                      <a:pt x="424" y="0"/>
                      <a:pt x="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5"/>
              <p:cNvSpPr/>
              <p:nvPr/>
            </p:nvSpPr>
            <p:spPr>
              <a:xfrm>
                <a:off x="4947744" y="3425824"/>
                <a:ext cx="79053" cy="109307"/>
              </a:xfrm>
              <a:custGeom>
                <a:avLst/>
                <a:gdLst/>
                <a:ahLst/>
                <a:cxnLst/>
                <a:rect l="l" t="t" r="r" b="b"/>
                <a:pathLst>
                  <a:path w="567" h="784" extrusionOk="0">
                    <a:moveTo>
                      <a:pt x="280" y="0"/>
                    </a:moveTo>
                    <a:cubicBezTo>
                      <a:pt x="183" y="0"/>
                      <a:pt x="80" y="194"/>
                      <a:pt x="0" y="434"/>
                    </a:cubicBezTo>
                    <a:cubicBezTo>
                      <a:pt x="142" y="617"/>
                      <a:pt x="341" y="741"/>
                      <a:pt x="566" y="783"/>
                    </a:cubicBezTo>
                    <a:cubicBezTo>
                      <a:pt x="549" y="392"/>
                      <a:pt x="458" y="18"/>
                      <a:pt x="292" y="1"/>
                    </a:cubicBezTo>
                    <a:cubicBezTo>
                      <a:pt x="288" y="0"/>
                      <a:pt x="284" y="0"/>
                      <a:pt x="2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5"/>
              <p:cNvSpPr/>
              <p:nvPr/>
            </p:nvSpPr>
            <p:spPr>
              <a:xfrm>
                <a:off x="4915258" y="3486194"/>
                <a:ext cx="113769" cy="226283"/>
              </a:xfrm>
              <a:custGeom>
                <a:avLst/>
                <a:gdLst/>
                <a:ahLst/>
                <a:cxnLst/>
                <a:rect l="l" t="t" r="r" b="b"/>
                <a:pathLst>
                  <a:path w="816" h="1623" extrusionOk="0">
                    <a:moveTo>
                      <a:pt x="233" y="1"/>
                    </a:moveTo>
                    <a:cubicBezTo>
                      <a:pt x="100" y="408"/>
                      <a:pt x="0" y="957"/>
                      <a:pt x="0" y="957"/>
                    </a:cubicBezTo>
                    <a:cubicBezTo>
                      <a:pt x="217" y="1174"/>
                      <a:pt x="217" y="1623"/>
                      <a:pt x="217" y="1623"/>
                    </a:cubicBezTo>
                    <a:cubicBezTo>
                      <a:pt x="217" y="1623"/>
                      <a:pt x="516" y="1490"/>
                      <a:pt x="708" y="1091"/>
                    </a:cubicBezTo>
                    <a:cubicBezTo>
                      <a:pt x="791" y="924"/>
                      <a:pt x="816" y="633"/>
                      <a:pt x="799" y="350"/>
                    </a:cubicBezTo>
                    <a:cubicBezTo>
                      <a:pt x="574" y="308"/>
                      <a:pt x="375" y="184"/>
                      <a:pt x="2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5"/>
              <p:cNvSpPr/>
              <p:nvPr/>
            </p:nvSpPr>
            <p:spPr>
              <a:xfrm>
                <a:off x="4927946" y="3547261"/>
                <a:ext cx="59394" cy="52841"/>
              </a:xfrm>
              <a:custGeom>
                <a:avLst/>
                <a:gdLst/>
                <a:ahLst/>
                <a:cxnLst/>
                <a:rect l="l" t="t" r="r" b="b"/>
                <a:pathLst>
                  <a:path w="426" h="379" extrusionOk="0">
                    <a:moveTo>
                      <a:pt x="21" y="0"/>
                    </a:moveTo>
                    <a:cubicBezTo>
                      <a:pt x="11" y="0"/>
                      <a:pt x="1" y="7"/>
                      <a:pt x="1" y="20"/>
                    </a:cubicBezTo>
                    <a:cubicBezTo>
                      <a:pt x="1" y="173"/>
                      <a:pt x="217" y="379"/>
                      <a:pt x="382" y="379"/>
                    </a:cubicBezTo>
                    <a:cubicBezTo>
                      <a:pt x="388" y="379"/>
                      <a:pt x="394" y="379"/>
                      <a:pt x="400" y="378"/>
                    </a:cubicBezTo>
                    <a:cubicBezTo>
                      <a:pt x="417" y="378"/>
                      <a:pt x="425" y="345"/>
                      <a:pt x="409" y="336"/>
                    </a:cubicBezTo>
                    <a:cubicBezTo>
                      <a:pt x="334" y="295"/>
                      <a:pt x="267" y="278"/>
                      <a:pt x="201" y="228"/>
                    </a:cubicBezTo>
                    <a:cubicBezTo>
                      <a:pt x="117" y="170"/>
                      <a:pt x="76" y="103"/>
                      <a:pt x="42" y="12"/>
                    </a:cubicBezTo>
                    <a:cubicBezTo>
                      <a:pt x="39" y="4"/>
                      <a:pt x="30" y="0"/>
                      <a:pt x="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5"/>
              <p:cNvSpPr/>
              <p:nvPr/>
            </p:nvSpPr>
            <p:spPr>
              <a:xfrm>
                <a:off x="4918744" y="3584766"/>
                <a:ext cx="51168" cy="44197"/>
              </a:xfrm>
              <a:custGeom>
                <a:avLst/>
                <a:gdLst/>
                <a:ahLst/>
                <a:cxnLst/>
                <a:rect l="l" t="t" r="r" b="b"/>
                <a:pathLst>
                  <a:path w="367" h="317" extrusionOk="0">
                    <a:moveTo>
                      <a:pt x="14" y="0"/>
                    </a:moveTo>
                    <a:cubicBezTo>
                      <a:pt x="7" y="0"/>
                      <a:pt x="0" y="7"/>
                      <a:pt x="0" y="17"/>
                    </a:cubicBezTo>
                    <a:cubicBezTo>
                      <a:pt x="0" y="167"/>
                      <a:pt x="192" y="309"/>
                      <a:pt x="341" y="317"/>
                    </a:cubicBezTo>
                    <a:cubicBezTo>
                      <a:pt x="358" y="317"/>
                      <a:pt x="366" y="284"/>
                      <a:pt x="350" y="267"/>
                    </a:cubicBezTo>
                    <a:cubicBezTo>
                      <a:pt x="283" y="242"/>
                      <a:pt x="217" y="217"/>
                      <a:pt x="158" y="176"/>
                    </a:cubicBezTo>
                    <a:cubicBezTo>
                      <a:pt x="100" y="126"/>
                      <a:pt x="67" y="67"/>
                      <a:pt x="25" y="9"/>
                    </a:cubicBezTo>
                    <a:cubicBezTo>
                      <a:pt x="22" y="3"/>
                      <a:pt x="18" y="0"/>
                      <a:pt x="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5"/>
              <p:cNvSpPr/>
              <p:nvPr/>
            </p:nvSpPr>
            <p:spPr>
              <a:xfrm>
                <a:off x="4846802" y="3582814"/>
                <a:ext cx="93692" cy="73057"/>
              </a:xfrm>
              <a:custGeom>
                <a:avLst/>
                <a:gdLst/>
                <a:ahLst/>
                <a:cxnLst/>
                <a:rect l="l" t="t" r="r" b="b"/>
                <a:pathLst>
                  <a:path w="672" h="524" extrusionOk="0">
                    <a:moveTo>
                      <a:pt x="159" y="65"/>
                    </a:moveTo>
                    <a:cubicBezTo>
                      <a:pt x="284" y="65"/>
                      <a:pt x="447" y="109"/>
                      <a:pt x="556" y="170"/>
                    </a:cubicBezTo>
                    <a:lnTo>
                      <a:pt x="556" y="170"/>
                    </a:lnTo>
                    <a:cubicBezTo>
                      <a:pt x="495" y="183"/>
                      <a:pt x="434" y="190"/>
                      <a:pt x="373" y="190"/>
                    </a:cubicBezTo>
                    <a:cubicBezTo>
                      <a:pt x="335" y="190"/>
                      <a:pt x="297" y="187"/>
                      <a:pt x="258" y="181"/>
                    </a:cubicBezTo>
                    <a:cubicBezTo>
                      <a:pt x="209" y="173"/>
                      <a:pt x="150" y="156"/>
                      <a:pt x="125" y="106"/>
                    </a:cubicBezTo>
                    <a:cubicBezTo>
                      <a:pt x="92" y="65"/>
                      <a:pt x="125" y="65"/>
                      <a:pt x="159" y="65"/>
                    </a:cubicBezTo>
                    <a:close/>
                    <a:moveTo>
                      <a:pt x="573" y="240"/>
                    </a:moveTo>
                    <a:cubicBezTo>
                      <a:pt x="506" y="350"/>
                      <a:pt x="376" y="481"/>
                      <a:pt x="279" y="481"/>
                    </a:cubicBezTo>
                    <a:cubicBezTo>
                      <a:pt x="259" y="481"/>
                      <a:pt x="241" y="476"/>
                      <a:pt x="225" y="464"/>
                    </a:cubicBezTo>
                    <a:cubicBezTo>
                      <a:pt x="143" y="404"/>
                      <a:pt x="469" y="278"/>
                      <a:pt x="573" y="240"/>
                    </a:cubicBezTo>
                    <a:close/>
                    <a:moveTo>
                      <a:pt x="151" y="1"/>
                    </a:moveTo>
                    <a:cubicBezTo>
                      <a:pt x="117" y="1"/>
                      <a:pt x="87" y="9"/>
                      <a:pt x="67" y="31"/>
                    </a:cubicBezTo>
                    <a:cubicBezTo>
                      <a:pt x="1" y="106"/>
                      <a:pt x="117" y="198"/>
                      <a:pt x="175" y="223"/>
                    </a:cubicBezTo>
                    <a:cubicBezTo>
                      <a:pt x="226" y="247"/>
                      <a:pt x="285" y="258"/>
                      <a:pt x="346" y="261"/>
                    </a:cubicBezTo>
                    <a:lnTo>
                      <a:pt x="346" y="261"/>
                    </a:lnTo>
                    <a:cubicBezTo>
                      <a:pt x="214" y="323"/>
                      <a:pt x="94" y="409"/>
                      <a:pt x="184" y="489"/>
                    </a:cubicBezTo>
                    <a:cubicBezTo>
                      <a:pt x="211" y="513"/>
                      <a:pt x="242" y="524"/>
                      <a:pt x="276" y="524"/>
                    </a:cubicBezTo>
                    <a:cubicBezTo>
                      <a:pt x="437" y="524"/>
                      <a:pt x="645" y="280"/>
                      <a:pt x="666" y="156"/>
                    </a:cubicBezTo>
                    <a:cubicBezTo>
                      <a:pt x="671" y="136"/>
                      <a:pt x="654" y="122"/>
                      <a:pt x="638" y="122"/>
                    </a:cubicBezTo>
                    <a:cubicBezTo>
                      <a:pt x="629" y="122"/>
                      <a:pt x="619" y="127"/>
                      <a:pt x="616" y="140"/>
                    </a:cubicBezTo>
                    <a:cubicBezTo>
                      <a:pt x="615" y="149"/>
                      <a:pt x="612" y="160"/>
                      <a:pt x="608" y="171"/>
                    </a:cubicBezTo>
                    <a:lnTo>
                      <a:pt x="608" y="171"/>
                    </a:lnTo>
                    <a:cubicBezTo>
                      <a:pt x="605" y="169"/>
                      <a:pt x="602" y="167"/>
                      <a:pt x="598" y="165"/>
                    </a:cubicBezTo>
                    <a:lnTo>
                      <a:pt x="598" y="165"/>
                    </a:lnTo>
                    <a:cubicBezTo>
                      <a:pt x="598" y="162"/>
                      <a:pt x="596" y="158"/>
                      <a:pt x="591" y="156"/>
                    </a:cubicBezTo>
                    <a:cubicBezTo>
                      <a:pt x="525" y="106"/>
                      <a:pt x="425" y="73"/>
                      <a:pt x="342" y="48"/>
                    </a:cubicBezTo>
                    <a:cubicBezTo>
                      <a:pt x="298" y="32"/>
                      <a:pt x="217" y="1"/>
                      <a:pt x="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5"/>
              <p:cNvSpPr/>
              <p:nvPr/>
            </p:nvSpPr>
            <p:spPr>
              <a:xfrm>
                <a:off x="3653763" y="3168311"/>
                <a:ext cx="312446" cy="170235"/>
              </a:xfrm>
              <a:custGeom>
                <a:avLst/>
                <a:gdLst/>
                <a:ahLst/>
                <a:cxnLst/>
                <a:rect l="l" t="t" r="r" b="b"/>
                <a:pathLst>
                  <a:path w="2241" h="1221" extrusionOk="0">
                    <a:moveTo>
                      <a:pt x="32" y="1"/>
                    </a:moveTo>
                    <a:cubicBezTo>
                      <a:pt x="16" y="1"/>
                      <a:pt x="1" y="24"/>
                      <a:pt x="13" y="43"/>
                    </a:cubicBezTo>
                    <a:cubicBezTo>
                      <a:pt x="221" y="301"/>
                      <a:pt x="354" y="1124"/>
                      <a:pt x="745" y="1216"/>
                    </a:cubicBezTo>
                    <a:cubicBezTo>
                      <a:pt x="758" y="1219"/>
                      <a:pt x="771" y="1220"/>
                      <a:pt x="785" y="1220"/>
                    </a:cubicBezTo>
                    <a:cubicBezTo>
                      <a:pt x="956" y="1220"/>
                      <a:pt x="1220" y="1003"/>
                      <a:pt x="1328" y="941"/>
                    </a:cubicBezTo>
                    <a:cubicBezTo>
                      <a:pt x="1635" y="750"/>
                      <a:pt x="1952" y="567"/>
                      <a:pt x="2234" y="342"/>
                    </a:cubicBezTo>
                    <a:cubicBezTo>
                      <a:pt x="2240" y="336"/>
                      <a:pt x="2238" y="330"/>
                      <a:pt x="2233" y="330"/>
                    </a:cubicBezTo>
                    <a:cubicBezTo>
                      <a:pt x="2231" y="330"/>
                      <a:pt x="2229" y="331"/>
                      <a:pt x="2226" y="334"/>
                    </a:cubicBezTo>
                    <a:cubicBezTo>
                      <a:pt x="2010" y="467"/>
                      <a:pt x="1794" y="592"/>
                      <a:pt x="1569" y="733"/>
                    </a:cubicBezTo>
                    <a:cubicBezTo>
                      <a:pt x="1375" y="854"/>
                      <a:pt x="1106" y="1091"/>
                      <a:pt x="845" y="1091"/>
                    </a:cubicBezTo>
                    <a:cubicBezTo>
                      <a:pt x="748" y="1091"/>
                      <a:pt x="652" y="1058"/>
                      <a:pt x="562" y="974"/>
                    </a:cubicBezTo>
                    <a:cubicBezTo>
                      <a:pt x="296" y="733"/>
                      <a:pt x="263" y="292"/>
                      <a:pt x="46" y="9"/>
                    </a:cubicBezTo>
                    <a:cubicBezTo>
                      <a:pt x="42" y="3"/>
                      <a:pt x="37"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5"/>
              <p:cNvSpPr/>
              <p:nvPr/>
            </p:nvSpPr>
            <p:spPr>
              <a:xfrm>
                <a:off x="3461779" y="3185042"/>
                <a:ext cx="342979" cy="386479"/>
              </a:xfrm>
              <a:custGeom>
                <a:avLst/>
                <a:gdLst/>
                <a:ahLst/>
                <a:cxnLst/>
                <a:rect l="l" t="t" r="r" b="b"/>
                <a:pathLst>
                  <a:path w="2460" h="2772" extrusionOk="0">
                    <a:moveTo>
                      <a:pt x="13" y="0"/>
                    </a:moveTo>
                    <a:cubicBezTo>
                      <a:pt x="6" y="0"/>
                      <a:pt x="1" y="4"/>
                      <a:pt x="1" y="14"/>
                    </a:cubicBezTo>
                    <a:cubicBezTo>
                      <a:pt x="117" y="796"/>
                      <a:pt x="467" y="1503"/>
                      <a:pt x="974" y="2102"/>
                    </a:cubicBezTo>
                    <a:cubicBezTo>
                      <a:pt x="1267" y="2451"/>
                      <a:pt x="1606" y="2772"/>
                      <a:pt x="2009" y="2772"/>
                    </a:cubicBezTo>
                    <a:cubicBezTo>
                      <a:pt x="2145" y="2772"/>
                      <a:pt x="2288" y="2735"/>
                      <a:pt x="2438" y="2652"/>
                    </a:cubicBezTo>
                    <a:cubicBezTo>
                      <a:pt x="2459" y="2638"/>
                      <a:pt x="2451" y="2606"/>
                      <a:pt x="2433" y="2606"/>
                    </a:cubicBezTo>
                    <a:cubicBezTo>
                      <a:pt x="2430" y="2606"/>
                      <a:pt x="2426" y="2607"/>
                      <a:pt x="2422" y="2610"/>
                    </a:cubicBezTo>
                    <a:cubicBezTo>
                      <a:pt x="2272" y="2691"/>
                      <a:pt x="2127" y="2727"/>
                      <a:pt x="1987" y="2727"/>
                    </a:cubicBezTo>
                    <a:cubicBezTo>
                      <a:pt x="954" y="2727"/>
                      <a:pt x="187" y="760"/>
                      <a:pt x="26" y="6"/>
                    </a:cubicBezTo>
                    <a:cubicBezTo>
                      <a:pt x="22" y="2"/>
                      <a:pt x="17"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5"/>
              <p:cNvSpPr/>
              <p:nvPr/>
            </p:nvSpPr>
            <p:spPr>
              <a:xfrm>
                <a:off x="3943205" y="3249594"/>
                <a:ext cx="85605" cy="78216"/>
              </a:xfrm>
              <a:custGeom>
                <a:avLst/>
                <a:gdLst/>
                <a:ahLst/>
                <a:cxnLst/>
                <a:rect l="l" t="t" r="r" b="b"/>
                <a:pathLst>
                  <a:path w="614" h="561" extrusionOk="0">
                    <a:moveTo>
                      <a:pt x="9" y="0"/>
                    </a:moveTo>
                    <a:cubicBezTo>
                      <a:pt x="9" y="0"/>
                      <a:pt x="0" y="9"/>
                      <a:pt x="0" y="9"/>
                    </a:cubicBezTo>
                    <a:cubicBezTo>
                      <a:pt x="84" y="117"/>
                      <a:pt x="183" y="208"/>
                      <a:pt x="275" y="300"/>
                    </a:cubicBezTo>
                    <a:cubicBezTo>
                      <a:pt x="366" y="400"/>
                      <a:pt x="466" y="500"/>
                      <a:pt x="583" y="558"/>
                    </a:cubicBezTo>
                    <a:cubicBezTo>
                      <a:pt x="586" y="559"/>
                      <a:pt x="589" y="560"/>
                      <a:pt x="592" y="560"/>
                    </a:cubicBezTo>
                    <a:cubicBezTo>
                      <a:pt x="604" y="560"/>
                      <a:pt x="613" y="546"/>
                      <a:pt x="599" y="533"/>
                    </a:cubicBezTo>
                    <a:cubicBezTo>
                      <a:pt x="491" y="450"/>
                      <a:pt x="383" y="367"/>
                      <a:pt x="292" y="267"/>
                    </a:cubicBezTo>
                    <a:cubicBezTo>
                      <a:pt x="200" y="175"/>
                      <a:pt x="117" y="67"/>
                      <a:pt x="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5"/>
              <p:cNvSpPr/>
              <p:nvPr/>
            </p:nvSpPr>
            <p:spPr>
              <a:xfrm>
                <a:off x="4012776" y="3273575"/>
                <a:ext cx="37086" cy="46846"/>
              </a:xfrm>
              <a:custGeom>
                <a:avLst/>
                <a:gdLst/>
                <a:ahLst/>
                <a:cxnLst/>
                <a:rect l="l" t="t" r="r" b="b"/>
                <a:pathLst>
                  <a:path w="266" h="336" extrusionOk="0">
                    <a:moveTo>
                      <a:pt x="243" y="1"/>
                    </a:moveTo>
                    <a:cubicBezTo>
                      <a:pt x="240" y="1"/>
                      <a:pt x="237" y="2"/>
                      <a:pt x="234" y="3"/>
                    </a:cubicBezTo>
                    <a:cubicBezTo>
                      <a:pt x="150" y="103"/>
                      <a:pt x="125" y="236"/>
                      <a:pt x="17" y="319"/>
                    </a:cubicBezTo>
                    <a:cubicBezTo>
                      <a:pt x="1" y="319"/>
                      <a:pt x="17" y="336"/>
                      <a:pt x="26" y="336"/>
                    </a:cubicBezTo>
                    <a:cubicBezTo>
                      <a:pt x="75" y="311"/>
                      <a:pt x="117" y="261"/>
                      <a:pt x="142" y="211"/>
                    </a:cubicBezTo>
                    <a:cubicBezTo>
                      <a:pt x="184" y="153"/>
                      <a:pt x="225" y="86"/>
                      <a:pt x="259" y="28"/>
                    </a:cubicBezTo>
                    <a:cubicBezTo>
                      <a:pt x="265" y="15"/>
                      <a:pt x="255"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5"/>
              <p:cNvSpPr/>
              <p:nvPr/>
            </p:nvSpPr>
            <p:spPr>
              <a:xfrm>
                <a:off x="3993397" y="3256705"/>
                <a:ext cx="34298" cy="43360"/>
              </a:xfrm>
              <a:custGeom>
                <a:avLst/>
                <a:gdLst/>
                <a:ahLst/>
                <a:cxnLst/>
                <a:rect l="l" t="t" r="r" b="b"/>
                <a:pathLst>
                  <a:path w="246" h="311" extrusionOk="0">
                    <a:moveTo>
                      <a:pt x="225" y="1"/>
                    </a:moveTo>
                    <a:cubicBezTo>
                      <a:pt x="221" y="1"/>
                      <a:pt x="217" y="3"/>
                      <a:pt x="214" y="8"/>
                    </a:cubicBezTo>
                    <a:cubicBezTo>
                      <a:pt x="181" y="74"/>
                      <a:pt x="156" y="132"/>
                      <a:pt x="106" y="191"/>
                    </a:cubicBezTo>
                    <a:cubicBezTo>
                      <a:pt x="73" y="224"/>
                      <a:pt x="31" y="257"/>
                      <a:pt x="6" y="299"/>
                    </a:cubicBezTo>
                    <a:cubicBezTo>
                      <a:pt x="1" y="305"/>
                      <a:pt x="3" y="311"/>
                      <a:pt x="8" y="311"/>
                    </a:cubicBezTo>
                    <a:cubicBezTo>
                      <a:pt x="10" y="311"/>
                      <a:pt x="12" y="310"/>
                      <a:pt x="15" y="307"/>
                    </a:cubicBezTo>
                    <a:cubicBezTo>
                      <a:pt x="106" y="232"/>
                      <a:pt x="223" y="141"/>
                      <a:pt x="239" y="24"/>
                    </a:cubicBezTo>
                    <a:cubicBezTo>
                      <a:pt x="245" y="13"/>
                      <a:pt x="235" y="1"/>
                      <a:pt x="2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5"/>
              <p:cNvSpPr/>
              <p:nvPr/>
            </p:nvSpPr>
            <p:spPr>
              <a:xfrm>
                <a:off x="3975690" y="3241647"/>
                <a:ext cx="35692" cy="42245"/>
              </a:xfrm>
              <a:custGeom>
                <a:avLst/>
                <a:gdLst/>
                <a:ahLst/>
                <a:cxnLst/>
                <a:rect l="l" t="t" r="r" b="b"/>
                <a:pathLst>
                  <a:path w="256" h="303" extrusionOk="0">
                    <a:moveTo>
                      <a:pt x="239" y="1"/>
                    </a:moveTo>
                    <a:cubicBezTo>
                      <a:pt x="235" y="1"/>
                      <a:pt x="230" y="3"/>
                      <a:pt x="225" y="8"/>
                    </a:cubicBezTo>
                    <a:cubicBezTo>
                      <a:pt x="183" y="49"/>
                      <a:pt x="150" y="99"/>
                      <a:pt x="117" y="141"/>
                    </a:cubicBezTo>
                    <a:cubicBezTo>
                      <a:pt x="75" y="191"/>
                      <a:pt x="25" y="240"/>
                      <a:pt x="0" y="290"/>
                    </a:cubicBezTo>
                    <a:cubicBezTo>
                      <a:pt x="0" y="296"/>
                      <a:pt x="5" y="302"/>
                      <a:pt x="7" y="302"/>
                    </a:cubicBezTo>
                    <a:cubicBezTo>
                      <a:pt x="8" y="302"/>
                      <a:pt x="9" y="301"/>
                      <a:pt x="9" y="299"/>
                    </a:cubicBezTo>
                    <a:cubicBezTo>
                      <a:pt x="67" y="265"/>
                      <a:pt x="109" y="207"/>
                      <a:pt x="150" y="157"/>
                    </a:cubicBezTo>
                    <a:cubicBezTo>
                      <a:pt x="183" y="116"/>
                      <a:pt x="233" y="74"/>
                      <a:pt x="250" y="24"/>
                    </a:cubicBezTo>
                    <a:cubicBezTo>
                      <a:pt x="256" y="12"/>
                      <a:pt x="249" y="1"/>
                      <a:pt x="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5"/>
              <p:cNvSpPr/>
              <p:nvPr/>
            </p:nvSpPr>
            <p:spPr>
              <a:xfrm>
                <a:off x="3962027" y="3223522"/>
                <a:ext cx="29976" cy="44615"/>
              </a:xfrm>
              <a:custGeom>
                <a:avLst/>
                <a:gdLst/>
                <a:ahLst/>
                <a:cxnLst/>
                <a:rect l="l" t="t" r="r" b="b"/>
                <a:pathLst>
                  <a:path w="215" h="320" extrusionOk="0">
                    <a:moveTo>
                      <a:pt x="199" y="1"/>
                    </a:moveTo>
                    <a:cubicBezTo>
                      <a:pt x="195" y="1"/>
                      <a:pt x="192" y="2"/>
                      <a:pt x="190" y="4"/>
                    </a:cubicBezTo>
                    <a:cubicBezTo>
                      <a:pt x="157" y="54"/>
                      <a:pt x="140" y="104"/>
                      <a:pt x="115" y="154"/>
                    </a:cubicBezTo>
                    <a:cubicBezTo>
                      <a:pt x="82" y="212"/>
                      <a:pt x="48" y="254"/>
                      <a:pt x="7" y="296"/>
                    </a:cubicBezTo>
                    <a:cubicBezTo>
                      <a:pt x="1" y="307"/>
                      <a:pt x="8" y="319"/>
                      <a:pt x="15" y="319"/>
                    </a:cubicBezTo>
                    <a:cubicBezTo>
                      <a:pt x="18" y="319"/>
                      <a:pt x="21" y="317"/>
                      <a:pt x="23" y="312"/>
                    </a:cubicBezTo>
                    <a:cubicBezTo>
                      <a:pt x="107" y="246"/>
                      <a:pt x="190" y="129"/>
                      <a:pt x="215" y="13"/>
                    </a:cubicBezTo>
                    <a:cubicBezTo>
                      <a:pt x="215" y="7"/>
                      <a:pt x="207"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5"/>
              <p:cNvSpPr/>
              <p:nvPr/>
            </p:nvSpPr>
            <p:spPr>
              <a:xfrm>
                <a:off x="3950176" y="3214321"/>
                <a:ext cx="31370" cy="42384"/>
              </a:xfrm>
              <a:custGeom>
                <a:avLst/>
                <a:gdLst/>
                <a:ahLst/>
                <a:cxnLst/>
                <a:rect l="l" t="t" r="r" b="b"/>
                <a:pathLst>
                  <a:path w="225" h="304" extrusionOk="0">
                    <a:moveTo>
                      <a:pt x="204" y="1"/>
                    </a:moveTo>
                    <a:cubicBezTo>
                      <a:pt x="202" y="1"/>
                      <a:pt x="200" y="2"/>
                      <a:pt x="200" y="4"/>
                    </a:cubicBezTo>
                    <a:cubicBezTo>
                      <a:pt x="150" y="112"/>
                      <a:pt x="34" y="187"/>
                      <a:pt x="0" y="295"/>
                    </a:cubicBezTo>
                    <a:cubicBezTo>
                      <a:pt x="0" y="303"/>
                      <a:pt x="9" y="303"/>
                      <a:pt x="17" y="303"/>
                    </a:cubicBezTo>
                    <a:cubicBezTo>
                      <a:pt x="59" y="253"/>
                      <a:pt x="100" y="187"/>
                      <a:pt x="142" y="137"/>
                    </a:cubicBezTo>
                    <a:cubicBezTo>
                      <a:pt x="175" y="95"/>
                      <a:pt x="208" y="62"/>
                      <a:pt x="225" y="20"/>
                    </a:cubicBezTo>
                    <a:cubicBezTo>
                      <a:pt x="225" y="8"/>
                      <a:pt x="212" y="1"/>
                      <a:pt x="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5"/>
              <p:cNvSpPr/>
              <p:nvPr/>
            </p:nvSpPr>
            <p:spPr>
              <a:xfrm>
                <a:off x="3532605" y="3553257"/>
                <a:ext cx="152946" cy="50192"/>
              </a:xfrm>
              <a:custGeom>
                <a:avLst/>
                <a:gdLst/>
                <a:ahLst/>
                <a:cxnLst/>
                <a:rect l="l" t="t" r="r" b="b"/>
                <a:pathLst>
                  <a:path w="1097" h="360" extrusionOk="0">
                    <a:moveTo>
                      <a:pt x="1073" y="1"/>
                    </a:moveTo>
                    <a:cubicBezTo>
                      <a:pt x="1070" y="1"/>
                      <a:pt x="1068" y="1"/>
                      <a:pt x="1065" y="2"/>
                    </a:cubicBezTo>
                    <a:cubicBezTo>
                      <a:pt x="716" y="135"/>
                      <a:pt x="391" y="268"/>
                      <a:pt x="17" y="343"/>
                    </a:cubicBezTo>
                    <a:cubicBezTo>
                      <a:pt x="0" y="343"/>
                      <a:pt x="0" y="360"/>
                      <a:pt x="17" y="360"/>
                    </a:cubicBezTo>
                    <a:cubicBezTo>
                      <a:pt x="383" y="343"/>
                      <a:pt x="766" y="210"/>
                      <a:pt x="1082" y="35"/>
                    </a:cubicBezTo>
                    <a:cubicBezTo>
                      <a:pt x="1097" y="28"/>
                      <a:pt x="1092" y="1"/>
                      <a:pt x="1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5"/>
              <p:cNvSpPr/>
              <p:nvPr/>
            </p:nvSpPr>
            <p:spPr>
              <a:xfrm>
                <a:off x="3551148" y="3601079"/>
                <a:ext cx="24120" cy="34716"/>
              </a:xfrm>
              <a:custGeom>
                <a:avLst/>
                <a:gdLst/>
                <a:ahLst/>
                <a:cxnLst/>
                <a:rect l="l" t="t" r="r" b="b"/>
                <a:pathLst>
                  <a:path w="173" h="249" extrusionOk="0">
                    <a:moveTo>
                      <a:pt x="17" y="0"/>
                    </a:moveTo>
                    <a:cubicBezTo>
                      <a:pt x="9" y="0"/>
                      <a:pt x="0" y="0"/>
                      <a:pt x="9" y="9"/>
                    </a:cubicBezTo>
                    <a:cubicBezTo>
                      <a:pt x="17" y="50"/>
                      <a:pt x="50" y="92"/>
                      <a:pt x="67" y="133"/>
                    </a:cubicBezTo>
                    <a:cubicBezTo>
                      <a:pt x="92" y="167"/>
                      <a:pt x="109" y="217"/>
                      <a:pt x="142" y="242"/>
                    </a:cubicBezTo>
                    <a:cubicBezTo>
                      <a:pt x="144" y="246"/>
                      <a:pt x="148" y="248"/>
                      <a:pt x="152" y="248"/>
                    </a:cubicBezTo>
                    <a:cubicBezTo>
                      <a:pt x="162" y="248"/>
                      <a:pt x="173" y="237"/>
                      <a:pt x="167" y="225"/>
                    </a:cubicBezTo>
                    <a:cubicBezTo>
                      <a:pt x="142" y="183"/>
                      <a:pt x="117" y="150"/>
                      <a:pt x="92" y="108"/>
                    </a:cubicBezTo>
                    <a:cubicBezTo>
                      <a:pt x="67" y="75"/>
                      <a:pt x="50" y="25"/>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5"/>
              <p:cNvSpPr/>
              <p:nvPr/>
            </p:nvSpPr>
            <p:spPr>
              <a:xfrm>
                <a:off x="3582379" y="3595502"/>
                <a:ext cx="26630" cy="37365"/>
              </a:xfrm>
              <a:custGeom>
                <a:avLst/>
                <a:gdLst/>
                <a:ahLst/>
                <a:cxnLst/>
                <a:rect l="l" t="t" r="r" b="b"/>
                <a:pathLst>
                  <a:path w="191" h="268" extrusionOk="0">
                    <a:moveTo>
                      <a:pt x="22" y="1"/>
                    </a:moveTo>
                    <a:cubicBezTo>
                      <a:pt x="20" y="1"/>
                      <a:pt x="18" y="3"/>
                      <a:pt x="18" y="7"/>
                    </a:cubicBezTo>
                    <a:cubicBezTo>
                      <a:pt x="1" y="99"/>
                      <a:pt x="93" y="215"/>
                      <a:pt x="159" y="265"/>
                    </a:cubicBezTo>
                    <a:cubicBezTo>
                      <a:pt x="162" y="267"/>
                      <a:pt x="165" y="267"/>
                      <a:pt x="168" y="267"/>
                    </a:cubicBezTo>
                    <a:cubicBezTo>
                      <a:pt x="181" y="267"/>
                      <a:pt x="191" y="255"/>
                      <a:pt x="184" y="248"/>
                    </a:cubicBezTo>
                    <a:cubicBezTo>
                      <a:pt x="159" y="207"/>
                      <a:pt x="117" y="182"/>
                      <a:pt x="93" y="140"/>
                    </a:cubicBezTo>
                    <a:cubicBezTo>
                      <a:pt x="59" y="99"/>
                      <a:pt x="51" y="49"/>
                      <a:pt x="26" y="7"/>
                    </a:cubicBezTo>
                    <a:cubicBezTo>
                      <a:pt x="26" y="3"/>
                      <a:pt x="24" y="1"/>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5"/>
              <p:cNvSpPr/>
              <p:nvPr/>
            </p:nvSpPr>
            <p:spPr>
              <a:xfrm>
                <a:off x="3614865" y="3583790"/>
                <a:ext cx="35971" cy="38620"/>
              </a:xfrm>
              <a:custGeom>
                <a:avLst/>
                <a:gdLst/>
                <a:ahLst/>
                <a:cxnLst/>
                <a:rect l="l" t="t" r="r" b="b"/>
                <a:pathLst>
                  <a:path w="258" h="277" extrusionOk="0">
                    <a:moveTo>
                      <a:pt x="16" y="1"/>
                    </a:moveTo>
                    <a:cubicBezTo>
                      <a:pt x="9" y="1"/>
                      <a:pt x="1" y="10"/>
                      <a:pt x="1" y="16"/>
                    </a:cubicBezTo>
                    <a:cubicBezTo>
                      <a:pt x="59" y="108"/>
                      <a:pt x="134" y="216"/>
                      <a:pt x="234" y="274"/>
                    </a:cubicBezTo>
                    <a:cubicBezTo>
                      <a:pt x="237" y="276"/>
                      <a:pt x="240" y="276"/>
                      <a:pt x="242" y="276"/>
                    </a:cubicBezTo>
                    <a:cubicBezTo>
                      <a:pt x="253" y="276"/>
                      <a:pt x="257" y="263"/>
                      <a:pt x="251" y="249"/>
                    </a:cubicBezTo>
                    <a:cubicBezTo>
                      <a:pt x="217" y="216"/>
                      <a:pt x="176" y="183"/>
                      <a:pt x="134" y="141"/>
                    </a:cubicBezTo>
                    <a:cubicBezTo>
                      <a:pt x="92" y="99"/>
                      <a:pt x="59" y="49"/>
                      <a:pt x="26" y="8"/>
                    </a:cubicBezTo>
                    <a:cubicBezTo>
                      <a:pt x="23" y="3"/>
                      <a:pt x="20"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5"/>
              <p:cNvSpPr/>
              <p:nvPr/>
            </p:nvSpPr>
            <p:spPr>
              <a:xfrm>
                <a:off x="3645398" y="3573891"/>
                <a:ext cx="43639" cy="40293"/>
              </a:xfrm>
              <a:custGeom>
                <a:avLst/>
                <a:gdLst/>
                <a:ahLst/>
                <a:cxnLst/>
                <a:rect l="l" t="t" r="r" b="b"/>
                <a:pathLst>
                  <a:path w="313" h="289" extrusionOk="0">
                    <a:moveTo>
                      <a:pt x="15" y="1"/>
                    </a:moveTo>
                    <a:cubicBezTo>
                      <a:pt x="7" y="1"/>
                      <a:pt x="1" y="6"/>
                      <a:pt x="7" y="12"/>
                    </a:cubicBezTo>
                    <a:lnTo>
                      <a:pt x="7" y="21"/>
                    </a:lnTo>
                    <a:cubicBezTo>
                      <a:pt x="65" y="129"/>
                      <a:pt x="173" y="229"/>
                      <a:pt x="281" y="287"/>
                    </a:cubicBezTo>
                    <a:cubicBezTo>
                      <a:pt x="283" y="288"/>
                      <a:pt x="286" y="289"/>
                      <a:pt x="288" y="289"/>
                    </a:cubicBezTo>
                    <a:cubicBezTo>
                      <a:pt x="302" y="289"/>
                      <a:pt x="312" y="269"/>
                      <a:pt x="298" y="262"/>
                    </a:cubicBezTo>
                    <a:cubicBezTo>
                      <a:pt x="190" y="187"/>
                      <a:pt x="98" y="112"/>
                      <a:pt x="23" y="4"/>
                    </a:cubicBezTo>
                    <a:cubicBezTo>
                      <a:pt x="21" y="2"/>
                      <a:pt x="18" y="1"/>
                      <a:pt x="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5"/>
              <p:cNvSpPr/>
              <p:nvPr/>
            </p:nvSpPr>
            <p:spPr>
              <a:xfrm>
                <a:off x="3674119" y="3557021"/>
                <a:ext cx="52005" cy="35134"/>
              </a:xfrm>
              <a:custGeom>
                <a:avLst/>
                <a:gdLst/>
                <a:ahLst/>
                <a:cxnLst/>
                <a:rect l="l" t="t" r="r" b="b"/>
                <a:pathLst>
                  <a:path w="373" h="252" extrusionOk="0">
                    <a:moveTo>
                      <a:pt x="9" y="0"/>
                    </a:moveTo>
                    <a:cubicBezTo>
                      <a:pt x="0" y="0"/>
                      <a:pt x="0" y="8"/>
                      <a:pt x="0" y="17"/>
                    </a:cubicBezTo>
                    <a:cubicBezTo>
                      <a:pt x="67" y="67"/>
                      <a:pt x="125" y="108"/>
                      <a:pt x="192" y="158"/>
                    </a:cubicBezTo>
                    <a:cubicBezTo>
                      <a:pt x="242" y="192"/>
                      <a:pt x="291" y="233"/>
                      <a:pt x="350" y="250"/>
                    </a:cubicBezTo>
                    <a:cubicBezTo>
                      <a:pt x="352" y="251"/>
                      <a:pt x="354" y="251"/>
                      <a:pt x="356" y="251"/>
                    </a:cubicBezTo>
                    <a:cubicBezTo>
                      <a:pt x="368" y="251"/>
                      <a:pt x="372" y="232"/>
                      <a:pt x="358" y="225"/>
                    </a:cubicBezTo>
                    <a:cubicBezTo>
                      <a:pt x="300" y="183"/>
                      <a:pt x="233" y="150"/>
                      <a:pt x="175" y="108"/>
                    </a:cubicBezTo>
                    <a:cubicBezTo>
                      <a:pt x="125" y="67"/>
                      <a:pt x="75" y="25"/>
                      <a:pt x="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5"/>
              <p:cNvSpPr/>
              <p:nvPr/>
            </p:nvSpPr>
            <p:spPr>
              <a:xfrm>
                <a:off x="3482692" y="2947187"/>
                <a:ext cx="230326" cy="137889"/>
              </a:xfrm>
              <a:custGeom>
                <a:avLst/>
                <a:gdLst/>
                <a:ahLst/>
                <a:cxnLst/>
                <a:rect l="l" t="t" r="r" b="b"/>
                <a:pathLst>
                  <a:path w="1652" h="989" extrusionOk="0">
                    <a:moveTo>
                      <a:pt x="11" y="1"/>
                    </a:moveTo>
                    <a:cubicBezTo>
                      <a:pt x="6" y="1"/>
                      <a:pt x="0" y="5"/>
                      <a:pt x="0" y="15"/>
                    </a:cubicBezTo>
                    <a:cubicBezTo>
                      <a:pt x="67" y="264"/>
                      <a:pt x="275" y="347"/>
                      <a:pt x="508" y="406"/>
                    </a:cubicBezTo>
                    <a:cubicBezTo>
                      <a:pt x="957" y="522"/>
                      <a:pt x="1290" y="614"/>
                      <a:pt x="1606" y="980"/>
                    </a:cubicBezTo>
                    <a:cubicBezTo>
                      <a:pt x="1610" y="986"/>
                      <a:pt x="1616" y="989"/>
                      <a:pt x="1621" y="989"/>
                    </a:cubicBezTo>
                    <a:cubicBezTo>
                      <a:pt x="1636" y="989"/>
                      <a:pt x="1652" y="965"/>
                      <a:pt x="1639" y="946"/>
                    </a:cubicBezTo>
                    <a:cubicBezTo>
                      <a:pt x="1456" y="713"/>
                      <a:pt x="1232" y="547"/>
                      <a:pt x="949" y="464"/>
                    </a:cubicBezTo>
                    <a:cubicBezTo>
                      <a:pt x="624" y="364"/>
                      <a:pt x="159" y="389"/>
                      <a:pt x="17" y="6"/>
                    </a:cubicBezTo>
                    <a:cubicBezTo>
                      <a:pt x="17" y="3"/>
                      <a:pt x="14"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5"/>
              <p:cNvSpPr/>
              <p:nvPr/>
            </p:nvSpPr>
            <p:spPr>
              <a:xfrm>
                <a:off x="3557283" y="2924601"/>
                <a:ext cx="139562" cy="92716"/>
              </a:xfrm>
              <a:custGeom>
                <a:avLst/>
                <a:gdLst/>
                <a:ahLst/>
                <a:cxnLst/>
                <a:rect l="l" t="t" r="r" b="b"/>
                <a:pathLst>
                  <a:path w="1001" h="665" extrusionOk="0">
                    <a:moveTo>
                      <a:pt x="16" y="0"/>
                    </a:moveTo>
                    <a:cubicBezTo>
                      <a:pt x="4" y="0"/>
                      <a:pt x="0" y="19"/>
                      <a:pt x="15" y="19"/>
                    </a:cubicBezTo>
                    <a:cubicBezTo>
                      <a:pt x="397" y="152"/>
                      <a:pt x="672" y="385"/>
                      <a:pt x="963" y="659"/>
                    </a:cubicBezTo>
                    <a:cubicBezTo>
                      <a:pt x="967" y="663"/>
                      <a:pt x="971" y="665"/>
                      <a:pt x="975" y="665"/>
                    </a:cubicBezTo>
                    <a:cubicBezTo>
                      <a:pt x="989" y="665"/>
                      <a:pt x="1001" y="647"/>
                      <a:pt x="988" y="634"/>
                    </a:cubicBezTo>
                    <a:cubicBezTo>
                      <a:pt x="738" y="335"/>
                      <a:pt x="397" y="93"/>
                      <a:pt x="23" y="2"/>
                    </a:cubicBezTo>
                    <a:cubicBezTo>
                      <a:pt x="21"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5"/>
              <p:cNvSpPr/>
              <p:nvPr/>
            </p:nvSpPr>
            <p:spPr>
              <a:xfrm>
                <a:off x="3596321" y="2909682"/>
                <a:ext cx="52423" cy="9481"/>
              </a:xfrm>
              <a:custGeom>
                <a:avLst/>
                <a:gdLst/>
                <a:ahLst/>
                <a:cxnLst/>
                <a:rect l="l" t="t" r="r" b="b"/>
                <a:pathLst>
                  <a:path w="376" h="68" extrusionOk="0">
                    <a:moveTo>
                      <a:pt x="350" y="1"/>
                    </a:moveTo>
                    <a:cubicBezTo>
                      <a:pt x="242" y="1"/>
                      <a:pt x="126" y="26"/>
                      <a:pt x="17" y="51"/>
                    </a:cubicBezTo>
                    <a:cubicBezTo>
                      <a:pt x="1" y="51"/>
                      <a:pt x="9" y="67"/>
                      <a:pt x="17" y="67"/>
                    </a:cubicBezTo>
                    <a:cubicBezTo>
                      <a:pt x="126" y="67"/>
                      <a:pt x="250" y="51"/>
                      <a:pt x="359" y="34"/>
                    </a:cubicBezTo>
                    <a:cubicBezTo>
                      <a:pt x="375" y="34"/>
                      <a:pt x="367" y="1"/>
                      <a:pt x="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5"/>
              <p:cNvSpPr/>
              <p:nvPr/>
            </p:nvSpPr>
            <p:spPr>
              <a:xfrm>
                <a:off x="3728633" y="2968658"/>
                <a:ext cx="81004" cy="74730"/>
              </a:xfrm>
              <a:custGeom>
                <a:avLst/>
                <a:gdLst/>
                <a:ahLst/>
                <a:cxnLst/>
                <a:rect l="l" t="t" r="r" b="b"/>
                <a:pathLst>
                  <a:path w="581" h="536" extrusionOk="0">
                    <a:moveTo>
                      <a:pt x="562" y="1"/>
                    </a:moveTo>
                    <a:cubicBezTo>
                      <a:pt x="561" y="1"/>
                      <a:pt x="559" y="1"/>
                      <a:pt x="558" y="2"/>
                    </a:cubicBezTo>
                    <a:cubicBezTo>
                      <a:pt x="408" y="10"/>
                      <a:pt x="300" y="85"/>
                      <a:pt x="208" y="193"/>
                    </a:cubicBezTo>
                    <a:cubicBezTo>
                      <a:pt x="133" y="293"/>
                      <a:pt x="25" y="393"/>
                      <a:pt x="0" y="526"/>
                    </a:cubicBezTo>
                    <a:cubicBezTo>
                      <a:pt x="0" y="531"/>
                      <a:pt x="6" y="536"/>
                      <a:pt x="11" y="536"/>
                    </a:cubicBezTo>
                    <a:cubicBezTo>
                      <a:pt x="14" y="536"/>
                      <a:pt x="17" y="533"/>
                      <a:pt x="17" y="526"/>
                    </a:cubicBezTo>
                    <a:cubicBezTo>
                      <a:pt x="59" y="418"/>
                      <a:pt x="158" y="327"/>
                      <a:pt x="233" y="235"/>
                    </a:cubicBezTo>
                    <a:cubicBezTo>
                      <a:pt x="325" y="127"/>
                      <a:pt x="416" y="77"/>
                      <a:pt x="558" y="35"/>
                    </a:cubicBezTo>
                    <a:cubicBezTo>
                      <a:pt x="580" y="35"/>
                      <a:pt x="576"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5"/>
              <p:cNvSpPr/>
              <p:nvPr/>
            </p:nvSpPr>
            <p:spPr>
              <a:xfrm>
                <a:off x="3756797" y="3012437"/>
                <a:ext cx="65529" cy="67202"/>
              </a:xfrm>
              <a:custGeom>
                <a:avLst/>
                <a:gdLst/>
                <a:ahLst/>
                <a:cxnLst/>
                <a:rect l="l" t="t" r="r" b="b"/>
                <a:pathLst>
                  <a:path w="470" h="482" extrusionOk="0">
                    <a:moveTo>
                      <a:pt x="448" y="1"/>
                    </a:moveTo>
                    <a:cubicBezTo>
                      <a:pt x="445" y="1"/>
                      <a:pt x="441" y="2"/>
                      <a:pt x="439" y="4"/>
                    </a:cubicBezTo>
                    <a:cubicBezTo>
                      <a:pt x="372" y="112"/>
                      <a:pt x="297" y="179"/>
                      <a:pt x="198" y="254"/>
                    </a:cubicBezTo>
                    <a:cubicBezTo>
                      <a:pt x="114" y="312"/>
                      <a:pt x="48" y="379"/>
                      <a:pt x="6" y="462"/>
                    </a:cubicBezTo>
                    <a:cubicBezTo>
                      <a:pt x="0" y="474"/>
                      <a:pt x="7" y="482"/>
                      <a:pt x="15" y="482"/>
                    </a:cubicBezTo>
                    <a:cubicBezTo>
                      <a:pt x="18" y="482"/>
                      <a:pt x="21" y="481"/>
                      <a:pt x="23" y="478"/>
                    </a:cubicBezTo>
                    <a:cubicBezTo>
                      <a:pt x="89" y="362"/>
                      <a:pt x="198" y="304"/>
                      <a:pt x="297" y="229"/>
                    </a:cubicBezTo>
                    <a:cubicBezTo>
                      <a:pt x="364" y="179"/>
                      <a:pt x="447" y="112"/>
                      <a:pt x="464" y="21"/>
                    </a:cubicBezTo>
                    <a:cubicBezTo>
                      <a:pt x="470" y="9"/>
                      <a:pt x="458" y="1"/>
                      <a:pt x="4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5"/>
              <p:cNvSpPr/>
              <p:nvPr/>
            </p:nvSpPr>
            <p:spPr>
              <a:xfrm>
                <a:off x="3724451" y="3049244"/>
                <a:ext cx="41408" cy="280797"/>
              </a:xfrm>
              <a:custGeom>
                <a:avLst/>
                <a:gdLst/>
                <a:ahLst/>
                <a:cxnLst/>
                <a:rect l="l" t="t" r="r" b="b"/>
                <a:pathLst>
                  <a:path w="297" h="2014" extrusionOk="0">
                    <a:moveTo>
                      <a:pt x="13" y="1"/>
                    </a:moveTo>
                    <a:cubicBezTo>
                      <a:pt x="7" y="1"/>
                      <a:pt x="0" y="5"/>
                      <a:pt x="5" y="15"/>
                    </a:cubicBezTo>
                    <a:cubicBezTo>
                      <a:pt x="172" y="672"/>
                      <a:pt x="255" y="1321"/>
                      <a:pt x="255" y="1995"/>
                    </a:cubicBezTo>
                    <a:cubicBezTo>
                      <a:pt x="255" y="2007"/>
                      <a:pt x="265" y="2014"/>
                      <a:pt x="276" y="2014"/>
                    </a:cubicBezTo>
                    <a:cubicBezTo>
                      <a:pt x="286" y="2014"/>
                      <a:pt x="297" y="2007"/>
                      <a:pt x="297" y="1995"/>
                    </a:cubicBezTo>
                    <a:cubicBezTo>
                      <a:pt x="297" y="1338"/>
                      <a:pt x="263" y="630"/>
                      <a:pt x="22" y="6"/>
                    </a:cubicBezTo>
                    <a:cubicBezTo>
                      <a:pt x="22" y="3"/>
                      <a:pt x="18" y="1"/>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5"/>
              <p:cNvSpPr/>
              <p:nvPr/>
            </p:nvSpPr>
            <p:spPr>
              <a:xfrm>
                <a:off x="3763349" y="3086052"/>
                <a:ext cx="64553" cy="219312"/>
              </a:xfrm>
              <a:custGeom>
                <a:avLst/>
                <a:gdLst/>
                <a:ahLst/>
                <a:cxnLst/>
                <a:rect l="l" t="t" r="r" b="b"/>
                <a:pathLst>
                  <a:path w="463" h="1573" extrusionOk="0">
                    <a:moveTo>
                      <a:pt x="18" y="0"/>
                    </a:moveTo>
                    <a:cubicBezTo>
                      <a:pt x="9" y="0"/>
                      <a:pt x="1" y="9"/>
                      <a:pt x="1" y="17"/>
                    </a:cubicBezTo>
                    <a:cubicBezTo>
                      <a:pt x="151" y="142"/>
                      <a:pt x="250" y="242"/>
                      <a:pt x="275" y="450"/>
                    </a:cubicBezTo>
                    <a:cubicBezTo>
                      <a:pt x="292" y="608"/>
                      <a:pt x="225" y="757"/>
                      <a:pt x="217" y="907"/>
                    </a:cubicBezTo>
                    <a:cubicBezTo>
                      <a:pt x="201" y="1165"/>
                      <a:pt x="384" y="1307"/>
                      <a:pt x="417" y="1548"/>
                    </a:cubicBezTo>
                    <a:cubicBezTo>
                      <a:pt x="417" y="1564"/>
                      <a:pt x="429" y="1573"/>
                      <a:pt x="441" y="1573"/>
                    </a:cubicBezTo>
                    <a:cubicBezTo>
                      <a:pt x="452" y="1573"/>
                      <a:pt x="463" y="1564"/>
                      <a:pt x="458" y="1548"/>
                    </a:cubicBezTo>
                    <a:cubicBezTo>
                      <a:pt x="450" y="1423"/>
                      <a:pt x="400" y="1365"/>
                      <a:pt x="350" y="1257"/>
                    </a:cubicBezTo>
                    <a:cubicBezTo>
                      <a:pt x="225" y="1007"/>
                      <a:pt x="317" y="791"/>
                      <a:pt x="325" y="541"/>
                    </a:cubicBezTo>
                    <a:cubicBezTo>
                      <a:pt x="334" y="292"/>
                      <a:pt x="234" y="117"/>
                      <a:pt x="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5"/>
              <p:cNvSpPr/>
              <p:nvPr/>
            </p:nvSpPr>
            <p:spPr>
              <a:xfrm>
                <a:off x="3694893" y="3097484"/>
                <a:ext cx="47822" cy="206066"/>
              </a:xfrm>
              <a:custGeom>
                <a:avLst/>
                <a:gdLst/>
                <a:ahLst/>
                <a:cxnLst/>
                <a:rect l="l" t="t" r="r" b="b"/>
                <a:pathLst>
                  <a:path w="343" h="1478" extrusionOk="0">
                    <a:moveTo>
                      <a:pt x="161" y="0"/>
                    </a:moveTo>
                    <a:cubicBezTo>
                      <a:pt x="156" y="0"/>
                      <a:pt x="151" y="5"/>
                      <a:pt x="151" y="10"/>
                    </a:cubicBezTo>
                    <a:cubicBezTo>
                      <a:pt x="184" y="201"/>
                      <a:pt x="134" y="359"/>
                      <a:pt x="59" y="526"/>
                    </a:cubicBezTo>
                    <a:cubicBezTo>
                      <a:pt x="34" y="609"/>
                      <a:pt x="1" y="684"/>
                      <a:pt x="9" y="775"/>
                    </a:cubicBezTo>
                    <a:cubicBezTo>
                      <a:pt x="9" y="825"/>
                      <a:pt x="26" y="875"/>
                      <a:pt x="51" y="925"/>
                    </a:cubicBezTo>
                    <a:cubicBezTo>
                      <a:pt x="76" y="975"/>
                      <a:pt x="117" y="1008"/>
                      <a:pt x="142" y="1042"/>
                    </a:cubicBezTo>
                    <a:cubicBezTo>
                      <a:pt x="217" y="1166"/>
                      <a:pt x="251" y="1308"/>
                      <a:pt x="234" y="1458"/>
                    </a:cubicBezTo>
                    <a:cubicBezTo>
                      <a:pt x="234" y="1471"/>
                      <a:pt x="242" y="1477"/>
                      <a:pt x="250" y="1477"/>
                    </a:cubicBezTo>
                    <a:cubicBezTo>
                      <a:pt x="256" y="1477"/>
                      <a:pt x="263" y="1473"/>
                      <a:pt x="267" y="1466"/>
                    </a:cubicBezTo>
                    <a:cubicBezTo>
                      <a:pt x="342" y="1158"/>
                      <a:pt x="101" y="1042"/>
                      <a:pt x="84" y="759"/>
                    </a:cubicBezTo>
                    <a:cubicBezTo>
                      <a:pt x="76" y="567"/>
                      <a:pt x="184" y="459"/>
                      <a:pt x="217" y="284"/>
                    </a:cubicBezTo>
                    <a:cubicBezTo>
                      <a:pt x="226" y="185"/>
                      <a:pt x="201" y="101"/>
                      <a:pt x="167" y="10"/>
                    </a:cubicBezTo>
                    <a:cubicBezTo>
                      <a:pt x="167" y="3"/>
                      <a:pt x="164" y="0"/>
                      <a:pt x="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 name="TextBox 7">
            <a:extLst>
              <a:ext uri="{FF2B5EF4-FFF2-40B4-BE49-F238E27FC236}">
                <a16:creationId xmlns="" xmlns:a16="http://schemas.microsoft.com/office/drawing/2014/main" id="{F869ADB7-2884-3C83-28C2-EB6708790A5C}"/>
              </a:ext>
            </a:extLst>
          </p:cNvPr>
          <p:cNvSpPr txBox="1"/>
          <p:nvPr/>
        </p:nvSpPr>
        <p:spPr>
          <a:xfrm>
            <a:off x="5691717" y="3179046"/>
            <a:ext cx="3349799" cy="1621470"/>
          </a:xfrm>
          <a:prstGeom prst="rect">
            <a:avLst/>
          </a:prstGeom>
          <a:noFill/>
        </p:spPr>
        <p:txBody>
          <a:bodyPr wrap="square">
            <a:spAutoFit/>
          </a:bodyPr>
          <a:lstStyle/>
          <a:p>
            <a:pPr algn="ctr">
              <a:lnSpc>
                <a:spcPct val="150000"/>
              </a:lnSpc>
            </a:pPr>
            <a:r>
              <a:rPr lang="vi-VN" sz="2300">
                <a:latin typeface="Arial" panose="020B0604020202020204" pitchFamily="34" charset="0"/>
                <a:cs typeface="Arial" panose="020B0604020202020204" pitchFamily="34" charset="0"/>
              </a:rPr>
              <a:t>Vai trò của trao đổi chất và chuyển hóa năng lượng đối với sinh vật</a:t>
            </a:r>
          </a:p>
        </p:txBody>
      </p:sp>
      <p:sp>
        <p:nvSpPr>
          <p:cNvPr id="11" name="TextBox 10">
            <a:extLst>
              <a:ext uri="{FF2B5EF4-FFF2-40B4-BE49-F238E27FC236}">
                <a16:creationId xmlns="" xmlns:a16="http://schemas.microsoft.com/office/drawing/2014/main" id="{01D07E75-7AF7-639A-D875-E5D2CF2E66EA}"/>
              </a:ext>
            </a:extLst>
          </p:cNvPr>
          <p:cNvSpPr txBox="1"/>
          <p:nvPr/>
        </p:nvSpPr>
        <p:spPr>
          <a:xfrm>
            <a:off x="340416" y="3179046"/>
            <a:ext cx="3425501" cy="1619482"/>
          </a:xfrm>
          <a:prstGeom prst="rect">
            <a:avLst/>
          </a:prstGeom>
          <a:noFill/>
        </p:spPr>
        <p:txBody>
          <a:bodyPr wrap="square">
            <a:spAutoFit/>
          </a:bodyPr>
          <a:lstStyle/>
          <a:p>
            <a:pPr lvl="0" algn="ctr">
              <a:lnSpc>
                <a:spcPct val="150000"/>
              </a:lnSpc>
            </a:pPr>
            <a:r>
              <a:rPr lang="vi-VN" sz="2300">
                <a:latin typeface="Arial" panose="020B0604020202020204" pitchFamily="34" charset="0"/>
                <a:ea typeface="Calibri" panose="020F0502020204030204" pitchFamily="34" charset="0"/>
                <a:cs typeface="Arial" panose="020B0604020202020204" pitchFamily="34" charset="0"/>
              </a:rPr>
              <a:t>Quá trình trao đổi chất, chuyển hóa năng lượng ở cấp tế bào và cơ thể</a:t>
            </a:r>
          </a:p>
        </p:txBody>
      </p:sp>
      <p:sp>
        <p:nvSpPr>
          <p:cNvPr id="14" name="TextBox 13">
            <a:extLst>
              <a:ext uri="{FF2B5EF4-FFF2-40B4-BE49-F238E27FC236}">
                <a16:creationId xmlns="" xmlns:a16="http://schemas.microsoft.com/office/drawing/2014/main" id="{C2BCE7A4-D080-E2A5-B892-072F796DB97D}"/>
              </a:ext>
            </a:extLst>
          </p:cNvPr>
          <p:cNvSpPr txBox="1"/>
          <p:nvPr/>
        </p:nvSpPr>
        <p:spPr>
          <a:xfrm>
            <a:off x="265517" y="848704"/>
            <a:ext cx="2690798" cy="2152384"/>
          </a:xfrm>
          <a:prstGeom prst="rect">
            <a:avLst/>
          </a:prstGeom>
          <a:noFill/>
        </p:spPr>
        <p:txBody>
          <a:bodyPr wrap="square">
            <a:spAutoFit/>
          </a:bodyPr>
          <a:lstStyle/>
          <a:p>
            <a:pPr lvl="0" algn="ctr">
              <a:lnSpc>
                <a:spcPct val="150000"/>
              </a:lnSpc>
            </a:pPr>
            <a:r>
              <a:rPr lang="vi-VN" sz="2300">
                <a:latin typeface="Arial" panose="020B0604020202020204" pitchFamily="34" charset="0"/>
                <a:ea typeface="Calibri" panose="020F0502020204030204" pitchFamily="34" charset="0"/>
                <a:cs typeface="Arial" panose="020B0604020202020204" pitchFamily="34" charset="0"/>
              </a:rPr>
              <a:t>Quá trình trao đổi chất và chuyển hóa năng lượng trong sinh giới</a:t>
            </a:r>
          </a:p>
        </p:txBody>
      </p:sp>
      <p:sp>
        <p:nvSpPr>
          <p:cNvPr id="814" name="Google Shape;134;p15">
            <a:extLst>
              <a:ext uri="{FF2B5EF4-FFF2-40B4-BE49-F238E27FC236}">
                <a16:creationId xmlns="" xmlns:a16="http://schemas.microsoft.com/office/drawing/2014/main" id="{0C537D5C-2769-88ED-D9E2-FE4DAB248EAD}"/>
              </a:ext>
            </a:extLst>
          </p:cNvPr>
          <p:cNvSpPr txBox="1"/>
          <p:nvPr/>
        </p:nvSpPr>
        <p:spPr>
          <a:xfrm>
            <a:off x="1537914" y="321135"/>
            <a:ext cx="6058003" cy="581057"/>
          </a:xfrm>
          <a:prstGeom prst="rect">
            <a:avLst/>
          </a:prstGeom>
          <a:noFill/>
          <a:ln>
            <a:noFill/>
          </a:ln>
        </p:spPr>
        <p:txBody>
          <a:bodyPr spcFirstLastPara="1" wrap="square" lIns="0" tIns="0" rIns="0" bIns="0" anchor="t" anchorCtr="0">
            <a:spAutoFit/>
          </a:bodyPr>
          <a:lstStyle/>
          <a:p>
            <a:pPr algn="ctr" defTabSz="457200">
              <a:lnSpc>
                <a:spcPct val="118002"/>
              </a:lnSpc>
            </a:pPr>
            <a:r>
              <a:rPr lang="en-US" sz="3200" b="1">
                <a:solidFill>
                  <a:schemeClr val="bg1">
                    <a:lumMod val="25000"/>
                  </a:schemeClr>
                </a:solidFill>
                <a:ea typeface="Heebo Black"/>
                <a:cs typeface="Heebo Black"/>
                <a:sym typeface="Heebo Black"/>
              </a:rPr>
              <a:t>NỘI DUNG BÀI HỌC</a:t>
            </a:r>
            <a:endParaRPr lang="en-US" sz="3200" b="1">
              <a:solidFill>
                <a:schemeClr val="bg1">
                  <a:lumMod val="25000"/>
                </a:scheme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grpSp>
        <p:nvGrpSpPr>
          <p:cNvPr id="282" name="Google Shape;282;p17"/>
          <p:cNvGrpSpPr/>
          <p:nvPr/>
        </p:nvGrpSpPr>
        <p:grpSpPr>
          <a:xfrm>
            <a:off x="368069" y="301766"/>
            <a:ext cx="1666876" cy="4539967"/>
            <a:chOff x="5301500" y="2140850"/>
            <a:chExt cx="195125" cy="531450"/>
          </a:xfrm>
        </p:grpSpPr>
        <p:sp>
          <p:nvSpPr>
            <p:cNvPr id="283" name="Google Shape;283;p17"/>
            <p:cNvSpPr/>
            <p:nvPr/>
          </p:nvSpPr>
          <p:spPr>
            <a:xfrm>
              <a:off x="5301500" y="2140850"/>
              <a:ext cx="195125" cy="531450"/>
            </a:xfrm>
            <a:custGeom>
              <a:avLst/>
              <a:gdLst/>
              <a:ahLst/>
              <a:cxnLst/>
              <a:rect l="l" t="t" r="r" b="b"/>
              <a:pathLst>
                <a:path w="7805" h="21258" extrusionOk="0">
                  <a:moveTo>
                    <a:pt x="6790" y="7996"/>
                  </a:moveTo>
                  <a:cubicBezTo>
                    <a:pt x="7489" y="7322"/>
                    <a:pt x="7805" y="6365"/>
                    <a:pt x="7747" y="5400"/>
                  </a:cubicBezTo>
                  <a:cubicBezTo>
                    <a:pt x="6782" y="5300"/>
                    <a:pt x="5808" y="5575"/>
                    <a:pt x="5109" y="6257"/>
                  </a:cubicBezTo>
                  <a:cubicBezTo>
                    <a:pt x="4419" y="6922"/>
                    <a:pt x="4078" y="7879"/>
                    <a:pt x="4136" y="8844"/>
                  </a:cubicBezTo>
                  <a:lnTo>
                    <a:pt x="3944" y="9036"/>
                  </a:lnTo>
                  <a:lnTo>
                    <a:pt x="3936" y="6298"/>
                  </a:lnTo>
                  <a:cubicBezTo>
                    <a:pt x="4868" y="5525"/>
                    <a:pt x="5450" y="4377"/>
                    <a:pt x="5467" y="3162"/>
                  </a:cubicBezTo>
                  <a:cubicBezTo>
                    <a:pt x="5484" y="1939"/>
                    <a:pt x="4893" y="807"/>
                    <a:pt x="3969" y="0"/>
                  </a:cubicBezTo>
                  <a:cubicBezTo>
                    <a:pt x="3029" y="791"/>
                    <a:pt x="2422" y="1906"/>
                    <a:pt x="2414" y="3137"/>
                  </a:cubicBezTo>
                  <a:cubicBezTo>
                    <a:pt x="2405" y="4352"/>
                    <a:pt x="2963" y="5508"/>
                    <a:pt x="3886" y="6298"/>
                  </a:cubicBezTo>
                  <a:lnTo>
                    <a:pt x="3870" y="9027"/>
                  </a:lnTo>
                  <a:lnTo>
                    <a:pt x="3670" y="8828"/>
                  </a:lnTo>
                  <a:cubicBezTo>
                    <a:pt x="3728" y="7871"/>
                    <a:pt x="3387" y="6914"/>
                    <a:pt x="2697" y="6249"/>
                  </a:cubicBezTo>
                  <a:cubicBezTo>
                    <a:pt x="1998" y="5566"/>
                    <a:pt x="1033" y="5292"/>
                    <a:pt x="67" y="5392"/>
                  </a:cubicBezTo>
                  <a:cubicBezTo>
                    <a:pt x="1" y="6357"/>
                    <a:pt x="317" y="7313"/>
                    <a:pt x="1024" y="7987"/>
                  </a:cubicBezTo>
                  <a:cubicBezTo>
                    <a:pt x="1715" y="8653"/>
                    <a:pt x="2680" y="8952"/>
                    <a:pt x="3637" y="8861"/>
                  </a:cubicBezTo>
                  <a:lnTo>
                    <a:pt x="3870" y="9102"/>
                  </a:lnTo>
                  <a:lnTo>
                    <a:pt x="3853" y="13462"/>
                  </a:lnTo>
                  <a:lnTo>
                    <a:pt x="3670" y="13279"/>
                  </a:lnTo>
                  <a:cubicBezTo>
                    <a:pt x="3728" y="12322"/>
                    <a:pt x="3387" y="11373"/>
                    <a:pt x="2697" y="10708"/>
                  </a:cubicBezTo>
                  <a:cubicBezTo>
                    <a:pt x="1998" y="10034"/>
                    <a:pt x="1033" y="9759"/>
                    <a:pt x="67" y="9851"/>
                  </a:cubicBezTo>
                  <a:cubicBezTo>
                    <a:pt x="1" y="10824"/>
                    <a:pt x="317" y="11781"/>
                    <a:pt x="1024" y="12447"/>
                  </a:cubicBezTo>
                  <a:cubicBezTo>
                    <a:pt x="1723" y="13112"/>
                    <a:pt x="2688" y="13420"/>
                    <a:pt x="3645" y="13329"/>
                  </a:cubicBezTo>
                  <a:lnTo>
                    <a:pt x="3861" y="13537"/>
                  </a:lnTo>
                  <a:lnTo>
                    <a:pt x="3845" y="18046"/>
                  </a:lnTo>
                  <a:lnTo>
                    <a:pt x="3670" y="17871"/>
                  </a:lnTo>
                  <a:cubicBezTo>
                    <a:pt x="3728" y="16914"/>
                    <a:pt x="3387" y="15966"/>
                    <a:pt x="2697" y="15292"/>
                  </a:cubicBezTo>
                  <a:cubicBezTo>
                    <a:pt x="1998" y="14618"/>
                    <a:pt x="1033" y="14344"/>
                    <a:pt x="67" y="14435"/>
                  </a:cubicBezTo>
                  <a:cubicBezTo>
                    <a:pt x="9" y="15409"/>
                    <a:pt x="317" y="16365"/>
                    <a:pt x="1024" y="17039"/>
                  </a:cubicBezTo>
                  <a:cubicBezTo>
                    <a:pt x="1715" y="17696"/>
                    <a:pt x="2680" y="18004"/>
                    <a:pt x="3637" y="17913"/>
                  </a:cubicBezTo>
                  <a:lnTo>
                    <a:pt x="3845" y="18121"/>
                  </a:lnTo>
                  <a:lnTo>
                    <a:pt x="3828" y="21257"/>
                  </a:lnTo>
                  <a:lnTo>
                    <a:pt x="3994" y="21257"/>
                  </a:lnTo>
                  <a:lnTo>
                    <a:pt x="3978" y="18129"/>
                  </a:lnTo>
                  <a:lnTo>
                    <a:pt x="4186" y="17921"/>
                  </a:lnTo>
                  <a:cubicBezTo>
                    <a:pt x="5134" y="18013"/>
                    <a:pt x="6099" y="17705"/>
                    <a:pt x="6790" y="17048"/>
                  </a:cubicBezTo>
                  <a:cubicBezTo>
                    <a:pt x="7489" y="16374"/>
                    <a:pt x="7805" y="15417"/>
                    <a:pt x="7747" y="14443"/>
                  </a:cubicBezTo>
                  <a:cubicBezTo>
                    <a:pt x="6782" y="14352"/>
                    <a:pt x="5808" y="14626"/>
                    <a:pt x="5109" y="15300"/>
                  </a:cubicBezTo>
                  <a:cubicBezTo>
                    <a:pt x="4419" y="15974"/>
                    <a:pt x="4078" y="16931"/>
                    <a:pt x="4136" y="17896"/>
                  </a:cubicBezTo>
                  <a:lnTo>
                    <a:pt x="3978" y="18054"/>
                  </a:lnTo>
                  <a:lnTo>
                    <a:pt x="3969" y="13545"/>
                  </a:lnTo>
                  <a:lnTo>
                    <a:pt x="4177" y="13337"/>
                  </a:lnTo>
                  <a:cubicBezTo>
                    <a:pt x="5126" y="13428"/>
                    <a:pt x="6091" y="13121"/>
                    <a:pt x="6790" y="12455"/>
                  </a:cubicBezTo>
                  <a:cubicBezTo>
                    <a:pt x="7489" y="11789"/>
                    <a:pt x="7805" y="10833"/>
                    <a:pt x="7747" y="9859"/>
                  </a:cubicBezTo>
                  <a:cubicBezTo>
                    <a:pt x="6782" y="9759"/>
                    <a:pt x="5808" y="10042"/>
                    <a:pt x="5118" y="10716"/>
                  </a:cubicBezTo>
                  <a:cubicBezTo>
                    <a:pt x="4427" y="11390"/>
                    <a:pt x="4078" y="12339"/>
                    <a:pt x="4136" y="13295"/>
                  </a:cubicBezTo>
                  <a:lnTo>
                    <a:pt x="3969" y="13470"/>
                  </a:lnTo>
                  <a:lnTo>
                    <a:pt x="3953" y="9102"/>
                  </a:lnTo>
                  <a:lnTo>
                    <a:pt x="4186" y="8869"/>
                  </a:lnTo>
                  <a:cubicBezTo>
                    <a:pt x="5134" y="8961"/>
                    <a:pt x="6099" y="8653"/>
                    <a:pt x="6790" y="7996"/>
                  </a:cubicBezTo>
                  <a:close/>
                </a:path>
              </a:pathLst>
            </a:custGeom>
            <a:solidFill>
              <a:schemeClr val="accent2"/>
            </a:solidFill>
            <a:ln w="76200" cap="rnd"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7"/>
            <p:cNvSpPr/>
            <p:nvPr/>
          </p:nvSpPr>
          <p:spPr>
            <a:xfrm>
              <a:off x="5391150" y="2282700"/>
              <a:ext cx="16675" cy="389600"/>
            </a:xfrm>
            <a:custGeom>
              <a:avLst/>
              <a:gdLst/>
              <a:ahLst/>
              <a:cxnLst/>
              <a:rect l="l" t="t" r="r" b="b"/>
              <a:pathLst>
                <a:path w="667" h="15584" extrusionOk="0">
                  <a:moveTo>
                    <a:pt x="300" y="0"/>
                  </a:moveTo>
                  <a:lnTo>
                    <a:pt x="284" y="3353"/>
                  </a:lnTo>
                  <a:lnTo>
                    <a:pt x="42" y="3104"/>
                  </a:lnTo>
                  <a:lnTo>
                    <a:pt x="1" y="3145"/>
                  </a:lnTo>
                  <a:lnTo>
                    <a:pt x="284" y="3428"/>
                  </a:lnTo>
                  <a:lnTo>
                    <a:pt x="267" y="7788"/>
                  </a:lnTo>
                  <a:lnTo>
                    <a:pt x="42" y="7563"/>
                  </a:lnTo>
                  <a:lnTo>
                    <a:pt x="1" y="7596"/>
                  </a:lnTo>
                  <a:lnTo>
                    <a:pt x="267" y="7863"/>
                  </a:lnTo>
                  <a:lnTo>
                    <a:pt x="250" y="12372"/>
                  </a:lnTo>
                  <a:lnTo>
                    <a:pt x="42" y="12156"/>
                  </a:lnTo>
                  <a:lnTo>
                    <a:pt x="1" y="12197"/>
                  </a:lnTo>
                  <a:lnTo>
                    <a:pt x="250" y="12447"/>
                  </a:lnTo>
                  <a:lnTo>
                    <a:pt x="242" y="15583"/>
                  </a:lnTo>
                  <a:lnTo>
                    <a:pt x="408" y="15583"/>
                  </a:lnTo>
                  <a:lnTo>
                    <a:pt x="392" y="12455"/>
                  </a:lnTo>
                  <a:lnTo>
                    <a:pt x="666" y="12181"/>
                  </a:lnTo>
                  <a:lnTo>
                    <a:pt x="625" y="12147"/>
                  </a:lnTo>
                  <a:lnTo>
                    <a:pt x="392" y="12380"/>
                  </a:lnTo>
                  <a:lnTo>
                    <a:pt x="375" y="7871"/>
                  </a:lnTo>
                  <a:lnTo>
                    <a:pt x="666" y="7588"/>
                  </a:lnTo>
                  <a:lnTo>
                    <a:pt x="625" y="7546"/>
                  </a:lnTo>
                  <a:lnTo>
                    <a:pt x="375" y="7796"/>
                  </a:lnTo>
                  <a:lnTo>
                    <a:pt x="358" y="3437"/>
                  </a:lnTo>
                  <a:lnTo>
                    <a:pt x="666" y="3129"/>
                  </a:lnTo>
                  <a:lnTo>
                    <a:pt x="625" y="3095"/>
                  </a:lnTo>
                  <a:lnTo>
                    <a:pt x="358" y="3362"/>
                  </a:lnTo>
                  <a:lnTo>
                    <a:pt x="3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7"/>
            <p:cNvSpPr/>
            <p:nvPr/>
          </p:nvSpPr>
          <p:spPr>
            <a:xfrm>
              <a:off x="5361625" y="2140850"/>
              <a:ext cx="76975" cy="158100"/>
            </a:xfrm>
            <a:custGeom>
              <a:avLst/>
              <a:gdLst/>
              <a:ahLst/>
              <a:cxnLst/>
              <a:rect l="l" t="t" r="r" b="b"/>
              <a:pathLst>
                <a:path w="3079" h="6324" extrusionOk="0">
                  <a:moveTo>
                    <a:pt x="1564" y="0"/>
                  </a:moveTo>
                  <a:cubicBezTo>
                    <a:pt x="616" y="791"/>
                    <a:pt x="17" y="1906"/>
                    <a:pt x="9" y="3137"/>
                  </a:cubicBezTo>
                  <a:cubicBezTo>
                    <a:pt x="0" y="4360"/>
                    <a:pt x="566" y="5533"/>
                    <a:pt x="1506" y="6323"/>
                  </a:cubicBezTo>
                  <a:cubicBezTo>
                    <a:pt x="2455" y="5550"/>
                    <a:pt x="3045" y="4393"/>
                    <a:pt x="3062" y="3162"/>
                  </a:cubicBezTo>
                  <a:cubicBezTo>
                    <a:pt x="3079" y="1939"/>
                    <a:pt x="2488" y="807"/>
                    <a:pt x="1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7"/>
            <p:cNvSpPr/>
            <p:nvPr/>
          </p:nvSpPr>
          <p:spPr>
            <a:xfrm>
              <a:off x="5369325" y="2150825"/>
              <a:ext cx="61375" cy="134800"/>
            </a:xfrm>
            <a:custGeom>
              <a:avLst/>
              <a:gdLst/>
              <a:ahLst/>
              <a:cxnLst/>
              <a:rect l="l" t="t" r="r" b="b"/>
              <a:pathLst>
                <a:path w="2455" h="5392" extrusionOk="0">
                  <a:moveTo>
                    <a:pt x="1223" y="1"/>
                  </a:moveTo>
                  <a:cubicBezTo>
                    <a:pt x="1215" y="450"/>
                    <a:pt x="1207" y="899"/>
                    <a:pt x="1198" y="1349"/>
                  </a:cubicBezTo>
                  <a:cubicBezTo>
                    <a:pt x="1198" y="1548"/>
                    <a:pt x="1198" y="1748"/>
                    <a:pt x="1190" y="1948"/>
                  </a:cubicBezTo>
                  <a:lnTo>
                    <a:pt x="375" y="1166"/>
                  </a:lnTo>
                  <a:lnTo>
                    <a:pt x="375" y="1166"/>
                  </a:lnTo>
                  <a:lnTo>
                    <a:pt x="1190" y="2022"/>
                  </a:lnTo>
                  <a:cubicBezTo>
                    <a:pt x="1190" y="2247"/>
                    <a:pt x="1190" y="2472"/>
                    <a:pt x="1190" y="2696"/>
                  </a:cubicBezTo>
                  <a:cubicBezTo>
                    <a:pt x="1182" y="2921"/>
                    <a:pt x="1182" y="3146"/>
                    <a:pt x="1182" y="3370"/>
                  </a:cubicBezTo>
                  <a:lnTo>
                    <a:pt x="125" y="2355"/>
                  </a:lnTo>
                  <a:lnTo>
                    <a:pt x="1190" y="3470"/>
                  </a:lnTo>
                  <a:cubicBezTo>
                    <a:pt x="1190" y="3661"/>
                    <a:pt x="1190" y="3853"/>
                    <a:pt x="1190" y="4044"/>
                  </a:cubicBezTo>
                  <a:cubicBezTo>
                    <a:pt x="1190" y="4260"/>
                    <a:pt x="1190" y="4485"/>
                    <a:pt x="1198" y="4701"/>
                  </a:cubicBezTo>
                  <a:lnTo>
                    <a:pt x="0" y="3553"/>
                  </a:lnTo>
                  <a:lnTo>
                    <a:pt x="1198" y="4810"/>
                  </a:lnTo>
                  <a:cubicBezTo>
                    <a:pt x="1198" y="5001"/>
                    <a:pt x="1207" y="5192"/>
                    <a:pt x="1215" y="5392"/>
                  </a:cubicBezTo>
                  <a:lnTo>
                    <a:pt x="1240" y="5392"/>
                  </a:lnTo>
                  <a:cubicBezTo>
                    <a:pt x="1248" y="5201"/>
                    <a:pt x="1248" y="5001"/>
                    <a:pt x="1256" y="4810"/>
                  </a:cubicBezTo>
                  <a:lnTo>
                    <a:pt x="2454" y="3553"/>
                  </a:lnTo>
                  <a:lnTo>
                    <a:pt x="2454" y="3545"/>
                  </a:lnTo>
                  <a:lnTo>
                    <a:pt x="1256" y="4701"/>
                  </a:lnTo>
                  <a:cubicBezTo>
                    <a:pt x="1256" y="4477"/>
                    <a:pt x="1265" y="4260"/>
                    <a:pt x="1265" y="4044"/>
                  </a:cubicBezTo>
                  <a:cubicBezTo>
                    <a:pt x="1265" y="3844"/>
                    <a:pt x="1265" y="3645"/>
                    <a:pt x="1265" y="3445"/>
                  </a:cubicBezTo>
                  <a:lnTo>
                    <a:pt x="2313" y="2355"/>
                  </a:lnTo>
                  <a:lnTo>
                    <a:pt x="1265" y="3354"/>
                  </a:lnTo>
                  <a:cubicBezTo>
                    <a:pt x="1265" y="3129"/>
                    <a:pt x="1265" y="2913"/>
                    <a:pt x="1265" y="2696"/>
                  </a:cubicBezTo>
                  <a:cubicBezTo>
                    <a:pt x="1265" y="2463"/>
                    <a:pt x="1265" y="2230"/>
                    <a:pt x="1265" y="2006"/>
                  </a:cubicBezTo>
                  <a:lnTo>
                    <a:pt x="2063" y="1157"/>
                  </a:lnTo>
                  <a:lnTo>
                    <a:pt x="2063" y="1157"/>
                  </a:lnTo>
                  <a:lnTo>
                    <a:pt x="1256" y="1923"/>
                  </a:lnTo>
                  <a:cubicBezTo>
                    <a:pt x="1256" y="1731"/>
                    <a:pt x="1256" y="1540"/>
                    <a:pt x="1256" y="1349"/>
                  </a:cubicBezTo>
                  <a:cubicBezTo>
                    <a:pt x="1248" y="899"/>
                    <a:pt x="1240" y="450"/>
                    <a:pt x="1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7"/>
            <p:cNvSpPr/>
            <p:nvPr/>
          </p:nvSpPr>
          <p:spPr>
            <a:xfrm>
              <a:off x="5301500" y="2275125"/>
              <a:ext cx="93425" cy="87800"/>
            </a:xfrm>
            <a:custGeom>
              <a:avLst/>
              <a:gdLst/>
              <a:ahLst/>
              <a:cxnLst/>
              <a:rect l="l" t="t" r="r" b="b"/>
              <a:pathLst>
                <a:path w="3737" h="3512" extrusionOk="0">
                  <a:moveTo>
                    <a:pt x="445" y="1"/>
                  </a:moveTo>
                  <a:cubicBezTo>
                    <a:pt x="317" y="1"/>
                    <a:pt x="188" y="7"/>
                    <a:pt x="59" y="21"/>
                  </a:cubicBezTo>
                  <a:cubicBezTo>
                    <a:pt x="1" y="986"/>
                    <a:pt x="317" y="1942"/>
                    <a:pt x="1016" y="2616"/>
                  </a:cubicBezTo>
                  <a:cubicBezTo>
                    <a:pt x="1630" y="3202"/>
                    <a:pt x="2452" y="3511"/>
                    <a:pt x="3290" y="3511"/>
                  </a:cubicBezTo>
                  <a:cubicBezTo>
                    <a:pt x="3417" y="3511"/>
                    <a:pt x="3543" y="3504"/>
                    <a:pt x="3670" y="3490"/>
                  </a:cubicBezTo>
                  <a:cubicBezTo>
                    <a:pt x="3736" y="2517"/>
                    <a:pt x="3395" y="1551"/>
                    <a:pt x="2697" y="878"/>
                  </a:cubicBezTo>
                  <a:cubicBezTo>
                    <a:pt x="2090" y="286"/>
                    <a:pt x="1284"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7"/>
            <p:cNvSpPr/>
            <p:nvPr/>
          </p:nvSpPr>
          <p:spPr>
            <a:xfrm>
              <a:off x="5309000" y="2280625"/>
              <a:ext cx="76575" cy="74900"/>
            </a:xfrm>
            <a:custGeom>
              <a:avLst/>
              <a:gdLst/>
              <a:ahLst/>
              <a:cxnLst/>
              <a:rect l="l" t="t" r="r" b="b"/>
              <a:pathLst>
                <a:path w="3063" h="2996" extrusionOk="0">
                  <a:moveTo>
                    <a:pt x="0" y="0"/>
                  </a:moveTo>
                  <a:lnTo>
                    <a:pt x="0" y="0"/>
                  </a:lnTo>
                  <a:cubicBezTo>
                    <a:pt x="250" y="258"/>
                    <a:pt x="500" y="508"/>
                    <a:pt x="749" y="757"/>
                  </a:cubicBezTo>
                  <a:cubicBezTo>
                    <a:pt x="857" y="874"/>
                    <a:pt x="966" y="982"/>
                    <a:pt x="1074" y="1090"/>
                  </a:cubicBezTo>
                  <a:lnTo>
                    <a:pt x="192" y="1115"/>
                  </a:lnTo>
                  <a:lnTo>
                    <a:pt x="1115" y="1132"/>
                  </a:lnTo>
                  <a:cubicBezTo>
                    <a:pt x="1240" y="1257"/>
                    <a:pt x="1373" y="1390"/>
                    <a:pt x="1506" y="1514"/>
                  </a:cubicBezTo>
                  <a:cubicBezTo>
                    <a:pt x="1623" y="1639"/>
                    <a:pt x="1748" y="1756"/>
                    <a:pt x="1872" y="1881"/>
                  </a:cubicBezTo>
                  <a:lnTo>
                    <a:pt x="724" y="1922"/>
                  </a:lnTo>
                  <a:lnTo>
                    <a:pt x="1931" y="1939"/>
                  </a:lnTo>
                  <a:lnTo>
                    <a:pt x="2263" y="2263"/>
                  </a:lnTo>
                  <a:cubicBezTo>
                    <a:pt x="2388" y="2380"/>
                    <a:pt x="2513" y="2505"/>
                    <a:pt x="2638" y="2621"/>
                  </a:cubicBezTo>
                  <a:lnTo>
                    <a:pt x="1323" y="2663"/>
                  </a:lnTo>
                  <a:lnTo>
                    <a:pt x="2704" y="2679"/>
                  </a:lnTo>
                  <a:cubicBezTo>
                    <a:pt x="2812" y="2787"/>
                    <a:pt x="2929" y="2896"/>
                    <a:pt x="3037" y="2995"/>
                  </a:cubicBezTo>
                  <a:lnTo>
                    <a:pt x="3054" y="2979"/>
                  </a:lnTo>
                  <a:lnTo>
                    <a:pt x="3062" y="2979"/>
                  </a:lnTo>
                  <a:cubicBezTo>
                    <a:pt x="2954" y="2871"/>
                    <a:pt x="2846" y="2762"/>
                    <a:pt x="2738" y="2646"/>
                  </a:cubicBezTo>
                  <a:lnTo>
                    <a:pt x="2696" y="1273"/>
                  </a:lnTo>
                  <a:lnTo>
                    <a:pt x="2679" y="2588"/>
                  </a:lnTo>
                  <a:cubicBezTo>
                    <a:pt x="2555" y="2463"/>
                    <a:pt x="2430" y="2338"/>
                    <a:pt x="2313" y="2222"/>
                  </a:cubicBezTo>
                  <a:cubicBezTo>
                    <a:pt x="2205" y="2113"/>
                    <a:pt x="2097" y="2005"/>
                    <a:pt x="1989" y="1905"/>
                  </a:cubicBezTo>
                  <a:lnTo>
                    <a:pt x="1947" y="682"/>
                  </a:lnTo>
                  <a:lnTo>
                    <a:pt x="1931" y="1847"/>
                  </a:lnTo>
                  <a:cubicBezTo>
                    <a:pt x="1806" y="1722"/>
                    <a:pt x="1673" y="1598"/>
                    <a:pt x="1548" y="1473"/>
                  </a:cubicBezTo>
                  <a:cubicBezTo>
                    <a:pt x="1423" y="1348"/>
                    <a:pt x="1290" y="1223"/>
                    <a:pt x="1165" y="1098"/>
                  </a:cubicBezTo>
                  <a:lnTo>
                    <a:pt x="1132" y="158"/>
                  </a:lnTo>
                  <a:lnTo>
                    <a:pt x="1124" y="1057"/>
                  </a:lnTo>
                  <a:cubicBezTo>
                    <a:pt x="1007" y="949"/>
                    <a:pt x="891" y="841"/>
                    <a:pt x="782" y="732"/>
                  </a:cubicBezTo>
                  <a:cubicBezTo>
                    <a:pt x="525" y="483"/>
                    <a:pt x="258" y="24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7"/>
            <p:cNvSpPr/>
            <p:nvPr/>
          </p:nvSpPr>
          <p:spPr>
            <a:xfrm>
              <a:off x="5301500" y="2386675"/>
              <a:ext cx="93425" cy="87725"/>
            </a:xfrm>
            <a:custGeom>
              <a:avLst/>
              <a:gdLst/>
              <a:ahLst/>
              <a:cxnLst/>
              <a:rect l="l" t="t" r="r" b="b"/>
              <a:pathLst>
                <a:path w="3737" h="3509" extrusionOk="0">
                  <a:moveTo>
                    <a:pt x="421" y="1"/>
                  </a:moveTo>
                  <a:cubicBezTo>
                    <a:pt x="301" y="1"/>
                    <a:pt x="180" y="7"/>
                    <a:pt x="59" y="18"/>
                  </a:cubicBezTo>
                  <a:cubicBezTo>
                    <a:pt x="1" y="991"/>
                    <a:pt x="317" y="1948"/>
                    <a:pt x="1016" y="2622"/>
                  </a:cubicBezTo>
                  <a:cubicBezTo>
                    <a:pt x="1630" y="3200"/>
                    <a:pt x="2452" y="3509"/>
                    <a:pt x="3290" y="3509"/>
                  </a:cubicBezTo>
                  <a:cubicBezTo>
                    <a:pt x="3416" y="3509"/>
                    <a:pt x="3543" y="3501"/>
                    <a:pt x="3670" y="3487"/>
                  </a:cubicBezTo>
                  <a:cubicBezTo>
                    <a:pt x="3736" y="2522"/>
                    <a:pt x="3395" y="1557"/>
                    <a:pt x="2697" y="875"/>
                  </a:cubicBezTo>
                  <a:cubicBezTo>
                    <a:pt x="2085" y="285"/>
                    <a:pt x="1268" y="1"/>
                    <a:pt x="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7"/>
            <p:cNvSpPr/>
            <p:nvPr/>
          </p:nvSpPr>
          <p:spPr>
            <a:xfrm>
              <a:off x="5309000" y="2392100"/>
              <a:ext cx="76575" cy="75125"/>
            </a:xfrm>
            <a:custGeom>
              <a:avLst/>
              <a:gdLst/>
              <a:ahLst/>
              <a:cxnLst/>
              <a:rect l="l" t="t" r="r" b="b"/>
              <a:pathLst>
                <a:path w="3063" h="3005" extrusionOk="0">
                  <a:moveTo>
                    <a:pt x="0" y="1"/>
                  </a:moveTo>
                  <a:lnTo>
                    <a:pt x="0" y="1"/>
                  </a:lnTo>
                  <a:cubicBezTo>
                    <a:pt x="250" y="259"/>
                    <a:pt x="500" y="516"/>
                    <a:pt x="749" y="766"/>
                  </a:cubicBezTo>
                  <a:cubicBezTo>
                    <a:pt x="857" y="874"/>
                    <a:pt x="966" y="982"/>
                    <a:pt x="1074" y="1091"/>
                  </a:cubicBezTo>
                  <a:lnTo>
                    <a:pt x="192" y="1124"/>
                  </a:lnTo>
                  <a:lnTo>
                    <a:pt x="1115" y="1132"/>
                  </a:lnTo>
                  <a:cubicBezTo>
                    <a:pt x="1240" y="1265"/>
                    <a:pt x="1373" y="1390"/>
                    <a:pt x="1506" y="1523"/>
                  </a:cubicBezTo>
                  <a:cubicBezTo>
                    <a:pt x="1623" y="1648"/>
                    <a:pt x="1748" y="1764"/>
                    <a:pt x="1872" y="1889"/>
                  </a:cubicBezTo>
                  <a:lnTo>
                    <a:pt x="724" y="1922"/>
                  </a:lnTo>
                  <a:lnTo>
                    <a:pt x="1931" y="1939"/>
                  </a:lnTo>
                  <a:lnTo>
                    <a:pt x="2263" y="2272"/>
                  </a:lnTo>
                  <a:cubicBezTo>
                    <a:pt x="2388" y="2388"/>
                    <a:pt x="2513" y="2505"/>
                    <a:pt x="2638" y="2630"/>
                  </a:cubicBezTo>
                  <a:lnTo>
                    <a:pt x="1323" y="2671"/>
                  </a:lnTo>
                  <a:lnTo>
                    <a:pt x="2704" y="2688"/>
                  </a:lnTo>
                  <a:cubicBezTo>
                    <a:pt x="2812" y="2788"/>
                    <a:pt x="2929" y="2896"/>
                    <a:pt x="3037" y="3004"/>
                  </a:cubicBezTo>
                  <a:lnTo>
                    <a:pt x="3054" y="2987"/>
                  </a:lnTo>
                  <a:lnTo>
                    <a:pt x="3062" y="2987"/>
                  </a:lnTo>
                  <a:cubicBezTo>
                    <a:pt x="2954" y="2871"/>
                    <a:pt x="2846" y="2763"/>
                    <a:pt x="2738" y="2655"/>
                  </a:cubicBezTo>
                  <a:lnTo>
                    <a:pt x="2696" y="1282"/>
                  </a:lnTo>
                  <a:lnTo>
                    <a:pt x="2679" y="2596"/>
                  </a:lnTo>
                  <a:cubicBezTo>
                    <a:pt x="2555" y="2472"/>
                    <a:pt x="2430" y="2347"/>
                    <a:pt x="2313" y="2222"/>
                  </a:cubicBezTo>
                  <a:cubicBezTo>
                    <a:pt x="2205" y="2122"/>
                    <a:pt x="2097" y="2014"/>
                    <a:pt x="1989" y="1906"/>
                  </a:cubicBezTo>
                  <a:lnTo>
                    <a:pt x="1947" y="691"/>
                  </a:lnTo>
                  <a:lnTo>
                    <a:pt x="1931" y="1848"/>
                  </a:lnTo>
                  <a:cubicBezTo>
                    <a:pt x="1806" y="1723"/>
                    <a:pt x="1673" y="1598"/>
                    <a:pt x="1548" y="1473"/>
                  </a:cubicBezTo>
                  <a:cubicBezTo>
                    <a:pt x="1423" y="1357"/>
                    <a:pt x="1290" y="1232"/>
                    <a:pt x="1165" y="1107"/>
                  </a:cubicBezTo>
                  <a:lnTo>
                    <a:pt x="1132" y="167"/>
                  </a:lnTo>
                  <a:lnTo>
                    <a:pt x="1124" y="1066"/>
                  </a:lnTo>
                  <a:cubicBezTo>
                    <a:pt x="1007" y="957"/>
                    <a:pt x="891" y="841"/>
                    <a:pt x="782" y="733"/>
                  </a:cubicBezTo>
                  <a:cubicBezTo>
                    <a:pt x="525" y="492"/>
                    <a:pt x="258" y="24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7"/>
            <p:cNvSpPr/>
            <p:nvPr/>
          </p:nvSpPr>
          <p:spPr>
            <a:xfrm>
              <a:off x="5301500" y="2501425"/>
              <a:ext cx="93425" cy="87725"/>
            </a:xfrm>
            <a:custGeom>
              <a:avLst/>
              <a:gdLst/>
              <a:ahLst/>
              <a:cxnLst/>
              <a:rect l="l" t="t" r="r" b="b"/>
              <a:pathLst>
                <a:path w="3737" h="3509" extrusionOk="0">
                  <a:moveTo>
                    <a:pt x="445" y="1"/>
                  </a:moveTo>
                  <a:cubicBezTo>
                    <a:pt x="317" y="1"/>
                    <a:pt x="188" y="7"/>
                    <a:pt x="59" y="20"/>
                  </a:cubicBezTo>
                  <a:cubicBezTo>
                    <a:pt x="1" y="986"/>
                    <a:pt x="317" y="1942"/>
                    <a:pt x="1016" y="2616"/>
                  </a:cubicBezTo>
                  <a:cubicBezTo>
                    <a:pt x="1636" y="3200"/>
                    <a:pt x="2467" y="3508"/>
                    <a:pt x="3312" y="3508"/>
                  </a:cubicBezTo>
                  <a:cubicBezTo>
                    <a:pt x="3432" y="3508"/>
                    <a:pt x="3551" y="3502"/>
                    <a:pt x="3670" y="3490"/>
                  </a:cubicBezTo>
                  <a:cubicBezTo>
                    <a:pt x="3736" y="2516"/>
                    <a:pt x="3395" y="1551"/>
                    <a:pt x="2697" y="877"/>
                  </a:cubicBezTo>
                  <a:cubicBezTo>
                    <a:pt x="2090" y="286"/>
                    <a:pt x="1284"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7"/>
            <p:cNvSpPr/>
            <p:nvPr/>
          </p:nvSpPr>
          <p:spPr>
            <a:xfrm>
              <a:off x="5309000" y="2506925"/>
              <a:ext cx="76575" cy="74900"/>
            </a:xfrm>
            <a:custGeom>
              <a:avLst/>
              <a:gdLst/>
              <a:ahLst/>
              <a:cxnLst/>
              <a:rect l="l" t="t" r="r" b="b"/>
              <a:pathLst>
                <a:path w="3063" h="2996" extrusionOk="0">
                  <a:moveTo>
                    <a:pt x="0" y="0"/>
                  </a:moveTo>
                  <a:lnTo>
                    <a:pt x="0" y="0"/>
                  </a:lnTo>
                  <a:cubicBezTo>
                    <a:pt x="250" y="258"/>
                    <a:pt x="500" y="508"/>
                    <a:pt x="749" y="757"/>
                  </a:cubicBezTo>
                  <a:cubicBezTo>
                    <a:pt x="857" y="865"/>
                    <a:pt x="966" y="974"/>
                    <a:pt x="1074" y="1082"/>
                  </a:cubicBezTo>
                  <a:lnTo>
                    <a:pt x="192" y="1115"/>
                  </a:lnTo>
                  <a:lnTo>
                    <a:pt x="1115" y="1132"/>
                  </a:lnTo>
                  <a:cubicBezTo>
                    <a:pt x="1240" y="1256"/>
                    <a:pt x="1373" y="1381"/>
                    <a:pt x="1506" y="1514"/>
                  </a:cubicBezTo>
                  <a:cubicBezTo>
                    <a:pt x="1623" y="1639"/>
                    <a:pt x="1748" y="1756"/>
                    <a:pt x="1872" y="1880"/>
                  </a:cubicBezTo>
                  <a:lnTo>
                    <a:pt x="724" y="1914"/>
                  </a:lnTo>
                  <a:lnTo>
                    <a:pt x="1931" y="1930"/>
                  </a:lnTo>
                  <a:lnTo>
                    <a:pt x="2263" y="2263"/>
                  </a:lnTo>
                  <a:cubicBezTo>
                    <a:pt x="2388" y="2380"/>
                    <a:pt x="2513" y="2504"/>
                    <a:pt x="2638" y="2621"/>
                  </a:cubicBezTo>
                  <a:lnTo>
                    <a:pt x="1323" y="2662"/>
                  </a:lnTo>
                  <a:lnTo>
                    <a:pt x="2704" y="2679"/>
                  </a:lnTo>
                  <a:cubicBezTo>
                    <a:pt x="2812" y="2787"/>
                    <a:pt x="2929" y="2887"/>
                    <a:pt x="3037" y="2995"/>
                  </a:cubicBezTo>
                  <a:lnTo>
                    <a:pt x="3054" y="2979"/>
                  </a:lnTo>
                  <a:lnTo>
                    <a:pt x="3062" y="2979"/>
                  </a:lnTo>
                  <a:cubicBezTo>
                    <a:pt x="2954" y="2870"/>
                    <a:pt x="2846" y="2762"/>
                    <a:pt x="2738" y="2646"/>
                  </a:cubicBezTo>
                  <a:lnTo>
                    <a:pt x="2696" y="1273"/>
                  </a:lnTo>
                  <a:lnTo>
                    <a:pt x="2679" y="2588"/>
                  </a:lnTo>
                  <a:cubicBezTo>
                    <a:pt x="2555" y="2463"/>
                    <a:pt x="2430" y="2338"/>
                    <a:pt x="2313" y="2221"/>
                  </a:cubicBezTo>
                  <a:cubicBezTo>
                    <a:pt x="2205" y="2113"/>
                    <a:pt x="2097" y="2005"/>
                    <a:pt x="1989" y="1905"/>
                  </a:cubicBezTo>
                  <a:lnTo>
                    <a:pt x="1947" y="682"/>
                  </a:lnTo>
                  <a:lnTo>
                    <a:pt x="1931" y="1847"/>
                  </a:lnTo>
                  <a:cubicBezTo>
                    <a:pt x="1806" y="1714"/>
                    <a:pt x="1673" y="1598"/>
                    <a:pt x="1548" y="1473"/>
                  </a:cubicBezTo>
                  <a:cubicBezTo>
                    <a:pt x="1423" y="1348"/>
                    <a:pt x="1290" y="1223"/>
                    <a:pt x="1165" y="1098"/>
                  </a:cubicBezTo>
                  <a:lnTo>
                    <a:pt x="1132" y="158"/>
                  </a:lnTo>
                  <a:lnTo>
                    <a:pt x="1124" y="1057"/>
                  </a:lnTo>
                  <a:cubicBezTo>
                    <a:pt x="1007" y="949"/>
                    <a:pt x="891" y="840"/>
                    <a:pt x="782" y="732"/>
                  </a:cubicBezTo>
                  <a:cubicBezTo>
                    <a:pt x="525" y="483"/>
                    <a:pt x="258" y="24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7"/>
            <p:cNvSpPr/>
            <p:nvPr/>
          </p:nvSpPr>
          <p:spPr>
            <a:xfrm>
              <a:off x="5403225" y="2275350"/>
              <a:ext cx="93400" cy="87725"/>
            </a:xfrm>
            <a:custGeom>
              <a:avLst/>
              <a:gdLst/>
              <a:ahLst/>
              <a:cxnLst/>
              <a:rect l="l" t="t" r="r" b="b"/>
              <a:pathLst>
                <a:path w="3736" h="3509" extrusionOk="0">
                  <a:moveTo>
                    <a:pt x="3294" y="0"/>
                  </a:moveTo>
                  <a:cubicBezTo>
                    <a:pt x="2459" y="0"/>
                    <a:pt x="1646" y="285"/>
                    <a:pt x="1040" y="877"/>
                  </a:cubicBezTo>
                  <a:cubicBezTo>
                    <a:pt x="341" y="1551"/>
                    <a:pt x="0" y="2516"/>
                    <a:pt x="67" y="3489"/>
                  </a:cubicBezTo>
                  <a:cubicBezTo>
                    <a:pt x="188" y="3502"/>
                    <a:pt x="309" y="3508"/>
                    <a:pt x="430" y="3508"/>
                  </a:cubicBezTo>
                  <a:cubicBezTo>
                    <a:pt x="1274" y="3508"/>
                    <a:pt x="2102" y="3205"/>
                    <a:pt x="2721" y="2616"/>
                  </a:cubicBezTo>
                  <a:cubicBezTo>
                    <a:pt x="3420" y="1942"/>
                    <a:pt x="3736" y="985"/>
                    <a:pt x="3678" y="20"/>
                  </a:cubicBezTo>
                  <a:cubicBezTo>
                    <a:pt x="3550" y="7"/>
                    <a:pt x="3422" y="0"/>
                    <a:pt x="32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7"/>
            <p:cNvSpPr/>
            <p:nvPr/>
          </p:nvSpPr>
          <p:spPr>
            <a:xfrm>
              <a:off x="5412775" y="2280825"/>
              <a:ext cx="76375" cy="74900"/>
            </a:xfrm>
            <a:custGeom>
              <a:avLst/>
              <a:gdLst/>
              <a:ahLst/>
              <a:cxnLst/>
              <a:rect l="l" t="t" r="r" b="b"/>
              <a:pathLst>
                <a:path w="3055" h="2996" extrusionOk="0">
                  <a:moveTo>
                    <a:pt x="3054" y="1"/>
                  </a:moveTo>
                  <a:lnTo>
                    <a:pt x="3054" y="1"/>
                  </a:lnTo>
                  <a:cubicBezTo>
                    <a:pt x="2796" y="242"/>
                    <a:pt x="2538" y="483"/>
                    <a:pt x="2281" y="733"/>
                  </a:cubicBezTo>
                  <a:cubicBezTo>
                    <a:pt x="2164" y="841"/>
                    <a:pt x="2048" y="949"/>
                    <a:pt x="1939" y="1057"/>
                  </a:cubicBezTo>
                  <a:lnTo>
                    <a:pt x="1923" y="159"/>
                  </a:lnTo>
                  <a:lnTo>
                    <a:pt x="1890" y="1099"/>
                  </a:lnTo>
                  <a:cubicBezTo>
                    <a:pt x="1765" y="1224"/>
                    <a:pt x="1640" y="1348"/>
                    <a:pt x="1507" y="1473"/>
                  </a:cubicBezTo>
                  <a:cubicBezTo>
                    <a:pt x="1382" y="1598"/>
                    <a:pt x="1249" y="1723"/>
                    <a:pt x="1124" y="1848"/>
                  </a:cubicBezTo>
                  <a:lnTo>
                    <a:pt x="1107" y="683"/>
                  </a:lnTo>
                  <a:lnTo>
                    <a:pt x="1066" y="1906"/>
                  </a:lnTo>
                  <a:cubicBezTo>
                    <a:pt x="958" y="2006"/>
                    <a:pt x="858" y="2114"/>
                    <a:pt x="750" y="2222"/>
                  </a:cubicBezTo>
                  <a:cubicBezTo>
                    <a:pt x="625" y="2347"/>
                    <a:pt x="500" y="2463"/>
                    <a:pt x="384" y="2588"/>
                  </a:cubicBezTo>
                  <a:lnTo>
                    <a:pt x="367" y="1274"/>
                  </a:lnTo>
                  <a:lnTo>
                    <a:pt x="317" y="2646"/>
                  </a:lnTo>
                  <a:cubicBezTo>
                    <a:pt x="209" y="2763"/>
                    <a:pt x="101" y="2871"/>
                    <a:pt x="1" y="2979"/>
                  </a:cubicBezTo>
                  <a:lnTo>
                    <a:pt x="18" y="2996"/>
                  </a:lnTo>
                  <a:cubicBezTo>
                    <a:pt x="126" y="2896"/>
                    <a:pt x="242" y="2788"/>
                    <a:pt x="350" y="2680"/>
                  </a:cubicBezTo>
                  <a:lnTo>
                    <a:pt x="1731" y="2663"/>
                  </a:lnTo>
                  <a:lnTo>
                    <a:pt x="417" y="2621"/>
                  </a:lnTo>
                  <a:cubicBezTo>
                    <a:pt x="542" y="2505"/>
                    <a:pt x="667" y="2380"/>
                    <a:pt x="791" y="2264"/>
                  </a:cubicBezTo>
                  <a:lnTo>
                    <a:pt x="1132" y="1939"/>
                  </a:lnTo>
                  <a:lnTo>
                    <a:pt x="2331" y="1922"/>
                  </a:lnTo>
                  <a:lnTo>
                    <a:pt x="1182" y="1881"/>
                  </a:lnTo>
                  <a:cubicBezTo>
                    <a:pt x="1307" y="1756"/>
                    <a:pt x="1432" y="1640"/>
                    <a:pt x="1557" y="1515"/>
                  </a:cubicBezTo>
                  <a:cubicBezTo>
                    <a:pt x="1682" y="1390"/>
                    <a:pt x="1815" y="1257"/>
                    <a:pt x="1939" y="1132"/>
                  </a:cubicBezTo>
                  <a:lnTo>
                    <a:pt x="2863" y="1115"/>
                  </a:lnTo>
                  <a:lnTo>
                    <a:pt x="1981" y="1090"/>
                  </a:lnTo>
                  <a:cubicBezTo>
                    <a:pt x="2089" y="982"/>
                    <a:pt x="2206" y="874"/>
                    <a:pt x="2306" y="758"/>
                  </a:cubicBezTo>
                  <a:cubicBezTo>
                    <a:pt x="2563" y="508"/>
                    <a:pt x="2813" y="259"/>
                    <a:pt x="30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7"/>
            <p:cNvSpPr/>
            <p:nvPr/>
          </p:nvSpPr>
          <p:spPr>
            <a:xfrm>
              <a:off x="5403225" y="2386900"/>
              <a:ext cx="93400" cy="87700"/>
            </a:xfrm>
            <a:custGeom>
              <a:avLst/>
              <a:gdLst/>
              <a:ahLst/>
              <a:cxnLst/>
              <a:rect l="l" t="t" r="r" b="b"/>
              <a:pathLst>
                <a:path w="3736" h="3508" extrusionOk="0">
                  <a:moveTo>
                    <a:pt x="3318" y="0"/>
                  </a:moveTo>
                  <a:cubicBezTo>
                    <a:pt x="2475" y="0"/>
                    <a:pt x="1652" y="284"/>
                    <a:pt x="1040" y="874"/>
                  </a:cubicBezTo>
                  <a:cubicBezTo>
                    <a:pt x="341" y="1556"/>
                    <a:pt x="0" y="2522"/>
                    <a:pt x="67" y="3487"/>
                  </a:cubicBezTo>
                  <a:cubicBezTo>
                    <a:pt x="193" y="3501"/>
                    <a:pt x="320" y="3508"/>
                    <a:pt x="447" y="3508"/>
                  </a:cubicBezTo>
                  <a:cubicBezTo>
                    <a:pt x="1285" y="3508"/>
                    <a:pt x="2106" y="3200"/>
                    <a:pt x="2721" y="2621"/>
                  </a:cubicBezTo>
                  <a:cubicBezTo>
                    <a:pt x="3420" y="1947"/>
                    <a:pt x="3736" y="991"/>
                    <a:pt x="3678" y="17"/>
                  </a:cubicBezTo>
                  <a:cubicBezTo>
                    <a:pt x="3558" y="6"/>
                    <a:pt x="3438" y="0"/>
                    <a:pt x="33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7"/>
            <p:cNvSpPr/>
            <p:nvPr/>
          </p:nvSpPr>
          <p:spPr>
            <a:xfrm>
              <a:off x="5412775" y="2392300"/>
              <a:ext cx="76375" cy="75125"/>
            </a:xfrm>
            <a:custGeom>
              <a:avLst/>
              <a:gdLst/>
              <a:ahLst/>
              <a:cxnLst/>
              <a:rect l="l" t="t" r="r" b="b"/>
              <a:pathLst>
                <a:path w="3055" h="3005" extrusionOk="0">
                  <a:moveTo>
                    <a:pt x="3054" y="1"/>
                  </a:moveTo>
                  <a:lnTo>
                    <a:pt x="3054" y="1"/>
                  </a:lnTo>
                  <a:cubicBezTo>
                    <a:pt x="2796" y="242"/>
                    <a:pt x="2538" y="492"/>
                    <a:pt x="2281" y="733"/>
                  </a:cubicBezTo>
                  <a:cubicBezTo>
                    <a:pt x="2164" y="841"/>
                    <a:pt x="2048" y="958"/>
                    <a:pt x="1939" y="1066"/>
                  </a:cubicBezTo>
                  <a:lnTo>
                    <a:pt x="1923" y="167"/>
                  </a:lnTo>
                  <a:lnTo>
                    <a:pt x="1890" y="1107"/>
                  </a:lnTo>
                  <a:cubicBezTo>
                    <a:pt x="1765" y="1232"/>
                    <a:pt x="1640" y="1357"/>
                    <a:pt x="1507" y="1474"/>
                  </a:cubicBezTo>
                  <a:cubicBezTo>
                    <a:pt x="1382" y="1598"/>
                    <a:pt x="1249" y="1723"/>
                    <a:pt x="1124" y="1848"/>
                  </a:cubicBezTo>
                  <a:lnTo>
                    <a:pt x="1107" y="692"/>
                  </a:lnTo>
                  <a:lnTo>
                    <a:pt x="1066" y="1906"/>
                  </a:lnTo>
                  <a:cubicBezTo>
                    <a:pt x="958" y="2014"/>
                    <a:pt x="858" y="2122"/>
                    <a:pt x="750" y="2222"/>
                  </a:cubicBezTo>
                  <a:cubicBezTo>
                    <a:pt x="625" y="2347"/>
                    <a:pt x="500" y="2472"/>
                    <a:pt x="384" y="2597"/>
                  </a:cubicBezTo>
                  <a:lnTo>
                    <a:pt x="367" y="1282"/>
                  </a:lnTo>
                  <a:lnTo>
                    <a:pt x="317" y="2655"/>
                  </a:lnTo>
                  <a:cubicBezTo>
                    <a:pt x="209" y="2763"/>
                    <a:pt x="101" y="2880"/>
                    <a:pt x="1" y="2988"/>
                  </a:cubicBezTo>
                  <a:lnTo>
                    <a:pt x="18" y="3004"/>
                  </a:lnTo>
                  <a:cubicBezTo>
                    <a:pt x="126" y="2896"/>
                    <a:pt x="242" y="2788"/>
                    <a:pt x="350" y="2688"/>
                  </a:cubicBezTo>
                  <a:lnTo>
                    <a:pt x="1731" y="2672"/>
                  </a:lnTo>
                  <a:lnTo>
                    <a:pt x="417" y="2630"/>
                  </a:lnTo>
                  <a:cubicBezTo>
                    <a:pt x="542" y="2505"/>
                    <a:pt x="667" y="2389"/>
                    <a:pt x="791" y="2272"/>
                  </a:cubicBezTo>
                  <a:lnTo>
                    <a:pt x="1132" y="1939"/>
                  </a:lnTo>
                  <a:lnTo>
                    <a:pt x="2331" y="1923"/>
                  </a:lnTo>
                  <a:lnTo>
                    <a:pt x="1182" y="1890"/>
                  </a:lnTo>
                  <a:cubicBezTo>
                    <a:pt x="1307" y="1765"/>
                    <a:pt x="1432" y="1648"/>
                    <a:pt x="1557" y="1523"/>
                  </a:cubicBezTo>
                  <a:cubicBezTo>
                    <a:pt x="1682" y="1390"/>
                    <a:pt x="1815" y="1266"/>
                    <a:pt x="1939" y="1132"/>
                  </a:cubicBezTo>
                  <a:lnTo>
                    <a:pt x="2863" y="1124"/>
                  </a:lnTo>
                  <a:lnTo>
                    <a:pt x="1981" y="1091"/>
                  </a:lnTo>
                  <a:cubicBezTo>
                    <a:pt x="2089" y="983"/>
                    <a:pt x="2206" y="875"/>
                    <a:pt x="2306" y="766"/>
                  </a:cubicBezTo>
                  <a:cubicBezTo>
                    <a:pt x="2563" y="517"/>
                    <a:pt x="2813" y="259"/>
                    <a:pt x="30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7"/>
            <p:cNvSpPr/>
            <p:nvPr/>
          </p:nvSpPr>
          <p:spPr>
            <a:xfrm>
              <a:off x="5403225" y="2501500"/>
              <a:ext cx="93400" cy="87850"/>
            </a:xfrm>
            <a:custGeom>
              <a:avLst/>
              <a:gdLst/>
              <a:ahLst/>
              <a:cxnLst/>
              <a:rect l="l" t="t" r="r" b="b"/>
              <a:pathLst>
                <a:path w="3736" h="3514" extrusionOk="0">
                  <a:moveTo>
                    <a:pt x="3318" y="0"/>
                  </a:moveTo>
                  <a:cubicBezTo>
                    <a:pt x="2475" y="0"/>
                    <a:pt x="1652" y="285"/>
                    <a:pt x="1040" y="883"/>
                  </a:cubicBezTo>
                  <a:cubicBezTo>
                    <a:pt x="341" y="1557"/>
                    <a:pt x="0" y="2522"/>
                    <a:pt x="67" y="3495"/>
                  </a:cubicBezTo>
                  <a:cubicBezTo>
                    <a:pt x="186" y="3507"/>
                    <a:pt x="305" y="3514"/>
                    <a:pt x="424" y="3514"/>
                  </a:cubicBezTo>
                  <a:cubicBezTo>
                    <a:pt x="1270" y="3514"/>
                    <a:pt x="2101" y="3205"/>
                    <a:pt x="2721" y="2622"/>
                  </a:cubicBezTo>
                  <a:cubicBezTo>
                    <a:pt x="3420" y="1948"/>
                    <a:pt x="3736" y="991"/>
                    <a:pt x="3678" y="17"/>
                  </a:cubicBezTo>
                  <a:cubicBezTo>
                    <a:pt x="3558" y="6"/>
                    <a:pt x="3438" y="0"/>
                    <a:pt x="33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7"/>
            <p:cNvSpPr/>
            <p:nvPr/>
          </p:nvSpPr>
          <p:spPr>
            <a:xfrm>
              <a:off x="5412775" y="2507125"/>
              <a:ext cx="76375" cy="74900"/>
            </a:xfrm>
            <a:custGeom>
              <a:avLst/>
              <a:gdLst/>
              <a:ahLst/>
              <a:cxnLst/>
              <a:rect l="l" t="t" r="r" b="b"/>
              <a:pathLst>
                <a:path w="3055" h="2996" extrusionOk="0">
                  <a:moveTo>
                    <a:pt x="3054" y="0"/>
                  </a:moveTo>
                  <a:cubicBezTo>
                    <a:pt x="2796" y="242"/>
                    <a:pt x="2538" y="483"/>
                    <a:pt x="2281" y="733"/>
                  </a:cubicBezTo>
                  <a:cubicBezTo>
                    <a:pt x="2164" y="841"/>
                    <a:pt x="2048" y="949"/>
                    <a:pt x="1939" y="1057"/>
                  </a:cubicBezTo>
                  <a:lnTo>
                    <a:pt x="1923" y="159"/>
                  </a:lnTo>
                  <a:lnTo>
                    <a:pt x="1890" y="1099"/>
                  </a:lnTo>
                  <a:cubicBezTo>
                    <a:pt x="1765" y="1223"/>
                    <a:pt x="1640" y="1348"/>
                    <a:pt x="1507" y="1473"/>
                  </a:cubicBezTo>
                  <a:cubicBezTo>
                    <a:pt x="1382" y="1598"/>
                    <a:pt x="1249" y="1714"/>
                    <a:pt x="1124" y="1847"/>
                  </a:cubicBezTo>
                  <a:lnTo>
                    <a:pt x="1107" y="683"/>
                  </a:lnTo>
                  <a:lnTo>
                    <a:pt x="1066" y="1906"/>
                  </a:lnTo>
                  <a:cubicBezTo>
                    <a:pt x="958" y="2005"/>
                    <a:pt x="858" y="2114"/>
                    <a:pt x="750" y="2222"/>
                  </a:cubicBezTo>
                  <a:cubicBezTo>
                    <a:pt x="625" y="2338"/>
                    <a:pt x="500" y="2463"/>
                    <a:pt x="384" y="2588"/>
                  </a:cubicBezTo>
                  <a:lnTo>
                    <a:pt x="367" y="1273"/>
                  </a:lnTo>
                  <a:lnTo>
                    <a:pt x="317" y="2646"/>
                  </a:lnTo>
                  <a:cubicBezTo>
                    <a:pt x="209" y="2763"/>
                    <a:pt x="101" y="2871"/>
                    <a:pt x="1" y="2979"/>
                  </a:cubicBezTo>
                  <a:lnTo>
                    <a:pt x="18" y="2996"/>
                  </a:lnTo>
                  <a:cubicBezTo>
                    <a:pt x="126" y="2887"/>
                    <a:pt x="242" y="2788"/>
                    <a:pt x="350" y="2679"/>
                  </a:cubicBezTo>
                  <a:lnTo>
                    <a:pt x="1731" y="2663"/>
                  </a:lnTo>
                  <a:lnTo>
                    <a:pt x="417" y="2621"/>
                  </a:lnTo>
                  <a:cubicBezTo>
                    <a:pt x="542" y="2505"/>
                    <a:pt x="667" y="2380"/>
                    <a:pt x="791" y="2263"/>
                  </a:cubicBezTo>
                  <a:lnTo>
                    <a:pt x="1132" y="1931"/>
                  </a:lnTo>
                  <a:lnTo>
                    <a:pt x="2331" y="1914"/>
                  </a:lnTo>
                  <a:lnTo>
                    <a:pt x="1182" y="1881"/>
                  </a:lnTo>
                  <a:cubicBezTo>
                    <a:pt x="1307" y="1756"/>
                    <a:pt x="1432" y="1639"/>
                    <a:pt x="1557" y="1515"/>
                  </a:cubicBezTo>
                  <a:cubicBezTo>
                    <a:pt x="1682" y="1382"/>
                    <a:pt x="1815" y="1257"/>
                    <a:pt x="1939" y="1132"/>
                  </a:cubicBezTo>
                  <a:lnTo>
                    <a:pt x="2863" y="1115"/>
                  </a:lnTo>
                  <a:lnTo>
                    <a:pt x="1981" y="1082"/>
                  </a:lnTo>
                  <a:cubicBezTo>
                    <a:pt x="2089" y="974"/>
                    <a:pt x="2206" y="866"/>
                    <a:pt x="2306" y="758"/>
                  </a:cubicBezTo>
                  <a:cubicBezTo>
                    <a:pt x="2563" y="508"/>
                    <a:pt x="2813" y="258"/>
                    <a:pt x="3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 xmlns:a16="http://schemas.microsoft.com/office/drawing/2014/main" id="{E5144C14-8AE0-5A9B-A7DE-1F97E20D8F97}"/>
              </a:ext>
            </a:extLst>
          </p:cNvPr>
          <p:cNvSpPr txBox="1"/>
          <p:nvPr/>
        </p:nvSpPr>
        <p:spPr>
          <a:xfrm>
            <a:off x="2442888" y="2135650"/>
            <a:ext cx="5911071" cy="2217082"/>
          </a:xfrm>
          <a:prstGeom prst="rect">
            <a:avLst/>
          </a:prstGeom>
          <a:noFill/>
        </p:spPr>
        <p:txBody>
          <a:bodyPr wrap="square">
            <a:spAutoFit/>
          </a:bodyPr>
          <a:lstStyle/>
          <a:p>
            <a:pPr lvl="0" algn="ctr">
              <a:lnSpc>
                <a:spcPct val="150000"/>
              </a:lnSpc>
            </a:pPr>
            <a:r>
              <a:rPr lang="vi-VN" sz="32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QUÁ TRÌNH TRAO ĐỔI CHẤT VÀ CHUYỂN HÓA NĂNG LƯỢNG TRONG SINH GIỚI</a:t>
            </a:r>
            <a:endParaRPr lang="en-US" sz="3200" b="1">
              <a:solidFill>
                <a:schemeClr val="tx2">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6" name="Group 5">
            <a:extLst>
              <a:ext uri="{FF2B5EF4-FFF2-40B4-BE49-F238E27FC236}">
                <a16:creationId xmlns="" xmlns:a16="http://schemas.microsoft.com/office/drawing/2014/main" id="{434E5C9B-E5F0-36D9-8BB8-968B33711B4E}"/>
              </a:ext>
            </a:extLst>
          </p:cNvPr>
          <p:cNvGrpSpPr/>
          <p:nvPr/>
        </p:nvGrpSpPr>
        <p:grpSpPr>
          <a:xfrm>
            <a:off x="3823624" y="928954"/>
            <a:ext cx="3149600" cy="1181100"/>
            <a:chOff x="3020848" y="1447800"/>
            <a:chExt cx="6299200" cy="2362200"/>
          </a:xfrm>
        </p:grpSpPr>
        <p:pic>
          <p:nvPicPr>
            <p:cNvPr id="7" name="Picture 5">
              <a:extLst>
                <a:ext uri="{FF2B5EF4-FFF2-40B4-BE49-F238E27FC236}">
                  <a16:creationId xmlns="" xmlns:a16="http://schemas.microsoft.com/office/drawing/2014/main" id="{8E737694-D0C1-585F-C767-AA564B4A82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020848" y="1447800"/>
              <a:ext cx="6299200" cy="2362200"/>
            </a:xfrm>
            <a:prstGeom prst="rect">
              <a:avLst/>
            </a:prstGeom>
          </p:spPr>
        </p:pic>
        <p:sp>
          <p:nvSpPr>
            <p:cNvPr id="8" name="TextBox 7">
              <a:extLst>
                <a:ext uri="{FF2B5EF4-FFF2-40B4-BE49-F238E27FC236}">
                  <a16:creationId xmlns="" xmlns:a16="http://schemas.microsoft.com/office/drawing/2014/main" id="{3C298644-0E43-8C1F-CCE1-C55B013FA275}"/>
                </a:ext>
              </a:extLst>
            </p:cNvPr>
            <p:cNvSpPr txBox="1"/>
            <p:nvPr/>
          </p:nvSpPr>
          <p:spPr>
            <a:xfrm>
              <a:off x="3666772" y="1807146"/>
              <a:ext cx="5054252" cy="1335366"/>
            </a:xfrm>
            <a:prstGeom prst="rect">
              <a:avLst/>
            </a:prstGeom>
          </p:spPr>
          <p:txBody>
            <a:bodyPr lIns="0" tIns="0" rIns="0" bIns="0" rtlCol="0" anchor="t">
              <a:spAutoFit/>
            </a:bodyPr>
            <a:lstStyle/>
            <a:p>
              <a:pPr algn="ctr" defTabSz="457200">
                <a:lnSpc>
                  <a:spcPct val="150000"/>
                </a:lnSpc>
                <a:buClrTx/>
                <a:defRPr/>
              </a:pPr>
              <a:r>
                <a:rPr lang="en-US" sz="3200" b="1" kern="1200">
                  <a:solidFill>
                    <a:prstClr val="white"/>
                  </a:solidFill>
                  <a:latin typeface="Arial" panose="020B0604020202020204" pitchFamily="34" charset="0"/>
                  <a:ea typeface="+mn-ea"/>
                  <a:cs typeface="Arial" panose="020B0604020202020204" pitchFamily="34" charset="0"/>
                </a:rPr>
                <a:t>PHẦN I</a:t>
              </a:r>
              <a:endParaRPr lang="en-US" sz="3200" b="1" kern="1200" dirty="0">
                <a:solidFill>
                  <a:prstClr val="white"/>
                </a:solidFill>
                <a:latin typeface="Arial" panose="020B0604020202020204" pitchFamily="34" charset="0"/>
                <a:ea typeface="+mn-ea"/>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2" name="Scroll: Horizontal 1">
            <a:extLst>
              <a:ext uri="{FF2B5EF4-FFF2-40B4-BE49-F238E27FC236}">
                <a16:creationId xmlns="" xmlns:a16="http://schemas.microsoft.com/office/drawing/2014/main" id="{64A12B71-0337-6A7E-327A-8E213281D809}"/>
              </a:ext>
            </a:extLst>
          </p:cNvPr>
          <p:cNvSpPr/>
          <p:nvPr/>
        </p:nvSpPr>
        <p:spPr>
          <a:xfrm>
            <a:off x="2278504" y="197618"/>
            <a:ext cx="4586991" cy="1079207"/>
          </a:xfrm>
          <a:prstGeom prst="horizontalScroll">
            <a:avLst/>
          </a:prstGeom>
          <a:solidFill>
            <a:schemeClr val="accent4">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r>
              <a:rPr lang="en-US" sz="2400" b="1">
                <a:solidFill>
                  <a:srgbClr val="FFFFFF"/>
                </a:solidFill>
                <a:latin typeface="Arial"/>
              </a:rPr>
              <a:t>THẢO LUẬN NHÓM ĐÔI</a:t>
            </a:r>
          </a:p>
        </p:txBody>
      </p:sp>
      <p:pic>
        <p:nvPicPr>
          <p:cNvPr id="8" name="Picture 7">
            <a:extLst>
              <a:ext uri="{FF2B5EF4-FFF2-40B4-BE49-F238E27FC236}">
                <a16:creationId xmlns="" xmlns:a16="http://schemas.microsoft.com/office/drawing/2014/main" id="{5A901C52-0967-D97A-FF1E-BB877FEA0946}"/>
              </a:ext>
            </a:extLst>
          </p:cNvPr>
          <p:cNvPicPr>
            <a:picLocks noChangeAspect="1"/>
          </p:cNvPicPr>
          <p:nvPr/>
        </p:nvPicPr>
        <p:blipFill>
          <a:blip r:embed="rId3"/>
          <a:stretch>
            <a:fillRect/>
          </a:stretch>
        </p:blipFill>
        <p:spPr>
          <a:xfrm>
            <a:off x="5282078" y="1627422"/>
            <a:ext cx="3861922" cy="3516078"/>
          </a:xfrm>
          <a:prstGeom prst="rect">
            <a:avLst/>
          </a:prstGeom>
        </p:spPr>
      </p:pic>
      <p:sp>
        <p:nvSpPr>
          <p:cNvPr id="9" name="Speech Bubble: Rectangle with Corners Rounded 8">
            <a:extLst>
              <a:ext uri="{FF2B5EF4-FFF2-40B4-BE49-F238E27FC236}">
                <a16:creationId xmlns="" xmlns:a16="http://schemas.microsoft.com/office/drawing/2014/main" id="{0C14633D-CB86-0DC1-6B74-4319F990E4AC}"/>
              </a:ext>
            </a:extLst>
          </p:cNvPr>
          <p:cNvSpPr/>
          <p:nvPr/>
        </p:nvSpPr>
        <p:spPr>
          <a:xfrm>
            <a:off x="275516" y="1348427"/>
            <a:ext cx="4846320" cy="1385247"/>
          </a:xfrm>
          <a:prstGeom prst="wedgeRoundRectCallout">
            <a:avLst>
              <a:gd name="adj1" fmla="val 63881"/>
              <a:gd name="adj2" fmla="val 47239"/>
              <a:gd name="adj3" fmla="val 16667"/>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chemeClr val="tx1">
                    <a:lumMod val="50000"/>
                  </a:schemeClr>
                </a:solidFill>
              </a:rPr>
              <a:t>Em hãy đọc thông tin mục I – SGK tr.5, 6 và trả lời câu hỏi: Nêu khái niệm của sinh vật tự dưỡng và sinh vật dị dưỡng.</a:t>
            </a:r>
          </a:p>
        </p:txBody>
      </p:sp>
      <p:pic>
        <p:nvPicPr>
          <p:cNvPr id="11" name="Picture 10" descr="A small island in the water&#10;&#10;Description automatically generated">
            <a:extLst>
              <a:ext uri="{FF2B5EF4-FFF2-40B4-BE49-F238E27FC236}">
                <a16:creationId xmlns="" xmlns:a16="http://schemas.microsoft.com/office/drawing/2014/main" id="{17BEAEC3-64B4-BCDC-3FBE-9057425CD261}"/>
              </a:ext>
            </a:extLst>
          </p:cNvPr>
          <p:cNvPicPr>
            <a:picLocks noChangeAspect="1"/>
          </p:cNvPicPr>
          <p:nvPr/>
        </p:nvPicPr>
        <p:blipFill>
          <a:blip r:embed="rId4"/>
          <a:stretch>
            <a:fillRect/>
          </a:stretch>
        </p:blipFill>
        <p:spPr>
          <a:xfrm>
            <a:off x="1107894" y="2880360"/>
            <a:ext cx="2754029" cy="206552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 name="Arrow: Pentagon 1">
            <a:extLst>
              <a:ext uri="{FF2B5EF4-FFF2-40B4-BE49-F238E27FC236}">
                <a16:creationId xmlns="" xmlns:a16="http://schemas.microsoft.com/office/drawing/2014/main" id="{0FA93F1B-C00B-AA70-BA6D-890251CB1B6A}"/>
              </a:ext>
            </a:extLst>
          </p:cNvPr>
          <p:cNvSpPr/>
          <p:nvPr/>
        </p:nvSpPr>
        <p:spPr>
          <a:xfrm>
            <a:off x="0" y="346737"/>
            <a:ext cx="3833115" cy="652072"/>
          </a:xfrm>
          <a:prstGeom prst="homePlate">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r>
              <a:rPr lang="en-US" sz="2500" b="1">
                <a:solidFill>
                  <a:schemeClr val="accent2"/>
                </a:solidFill>
                <a:latin typeface="Arial"/>
                <a:ea typeface="Calibri" panose="020F0502020204030204" pitchFamily="34" charset="0"/>
              </a:rPr>
              <a:t>Sinh vật tự dưỡng </a:t>
            </a:r>
            <a:endParaRPr lang="en-US" sz="2500" b="1">
              <a:solidFill>
                <a:schemeClr val="accent2"/>
              </a:solidFill>
              <a:latin typeface="Arial"/>
            </a:endParaRPr>
          </a:p>
        </p:txBody>
      </p:sp>
      <p:sp>
        <p:nvSpPr>
          <p:cNvPr id="7" name="TextBox 6">
            <a:extLst>
              <a:ext uri="{FF2B5EF4-FFF2-40B4-BE49-F238E27FC236}">
                <a16:creationId xmlns="" xmlns:a16="http://schemas.microsoft.com/office/drawing/2014/main" id="{606AA18B-38B0-3E29-F550-666F7FAC4D34}"/>
              </a:ext>
            </a:extLst>
          </p:cNvPr>
          <p:cNvSpPr txBox="1"/>
          <p:nvPr/>
        </p:nvSpPr>
        <p:spPr>
          <a:xfrm>
            <a:off x="228040" y="1038452"/>
            <a:ext cx="8649259" cy="1420325"/>
          </a:xfrm>
          <a:prstGeom prst="rect">
            <a:avLst/>
          </a:prstGeom>
          <a:noFill/>
        </p:spPr>
        <p:txBody>
          <a:bodyPr wrap="square">
            <a:spAutoFit/>
          </a:bodyPr>
          <a:lstStyle/>
          <a:p>
            <a:pPr marL="342900" indent="-342900" algn="just" defTabSz="457200">
              <a:lnSpc>
                <a:spcPct val="150000"/>
              </a:lnSpc>
              <a:buFont typeface="Arial" panose="020B0604020202020204" pitchFamily="34" charset="0"/>
              <a:buChar char="•"/>
            </a:pPr>
            <a:r>
              <a:rPr lang="en-US" sz="2000">
                <a:ea typeface="Calibri" panose="020F0502020204030204" pitchFamily="34" charset="0"/>
                <a:cs typeface="Times New Roman" panose="02020603050405020304" pitchFamily="18" charset="0"/>
              </a:rPr>
              <a:t>Khái niệm: là các sinh vật có khả năng tổng hợp chất hữu cơ (đặc trưng là C</a:t>
            </a:r>
            <a:r>
              <a:rPr lang="en-US" sz="2000" baseline="-25000">
                <a:ea typeface="Calibri" panose="020F0502020204030204" pitchFamily="34" charset="0"/>
                <a:cs typeface="Times New Roman" panose="02020603050405020304" pitchFamily="18" charset="0"/>
              </a:rPr>
              <a:t>6</a:t>
            </a:r>
            <a:r>
              <a:rPr lang="en-US" sz="2000">
                <a:ea typeface="Calibri" panose="020F0502020204030204" pitchFamily="34" charset="0"/>
                <a:cs typeface="Times New Roman" panose="02020603050405020304" pitchFamily="18" charset="0"/>
              </a:rPr>
              <a:t>H</a:t>
            </a:r>
            <a:r>
              <a:rPr lang="en-US" sz="2000" baseline="-25000">
                <a:ea typeface="Calibri" panose="020F0502020204030204" pitchFamily="34" charset="0"/>
                <a:cs typeface="Times New Roman" panose="02020603050405020304" pitchFamily="18" charset="0"/>
              </a:rPr>
              <a:t>12</a:t>
            </a:r>
            <a:r>
              <a:rPr lang="en-US" sz="2000">
                <a:ea typeface="Calibri" panose="020F0502020204030204" pitchFamily="34" charset="0"/>
                <a:cs typeface="Times New Roman" panose="02020603050405020304" pitchFamily="18" charset="0"/>
              </a:rPr>
              <a:t>O</a:t>
            </a:r>
            <a:r>
              <a:rPr lang="en-US" sz="2000" baseline="-25000">
                <a:ea typeface="Calibri" panose="020F0502020204030204" pitchFamily="34" charset="0"/>
                <a:cs typeface="Times New Roman" panose="02020603050405020304" pitchFamily="18" charset="0"/>
              </a:rPr>
              <a:t>6</a:t>
            </a:r>
            <a:r>
              <a:rPr lang="en-US" sz="2000">
                <a:ea typeface="Calibri" panose="020F0502020204030204" pitchFamily="34" charset="0"/>
                <a:cs typeface="Times New Roman" panose="02020603050405020304" pitchFamily="18" charset="0"/>
              </a:rPr>
              <a:t>) từ các chất vô cơ.</a:t>
            </a:r>
          </a:p>
          <a:p>
            <a:pPr marL="342900" indent="-342900" algn="just" defTabSz="457200">
              <a:lnSpc>
                <a:spcPct val="150000"/>
              </a:lnSpc>
              <a:buFont typeface="Arial" panose="020B0604020202020204" pitchFamily="34" charset="0"/>
              <a:buChar char="•"/>
            </a:pPr>
            <a:r>
              <a:rPr lang="en-US" sz="2000">
                <a:ea typeface="Calibri" panose="020F0502020204030204" pitchFamily="34" charset="0"/>
                <a:cs typeface="Times New Roman" panose="02020603050405020304" pitchFamily="18" charset="0"/>
              </a:rPr>
              <a:t>Phân loại: được chia làm 2 loại:</a:t>
            </a:r>
          </a:p>
        </p:txBody>
      </p:sp>
      <p:grpSp>
        <p:nvGrpSpPr>
          <p:cNvPr id="5" name="Group 4">
            <a:extLst>
              <a:ext uri="{FF2B5EF4-FFF2-40B4-BE49-F238E27FC236}">
                <a16:creationId xmlns="" xmlns:a16="http://schemas.microsoft.com/office/drawing/2014/main" id="{CC8015D2-2ADF-4F76-94BA-EBB04F71CA27}"/>
              </a:ext>
            </a:extLst>
          </p:cNvPr>
          <p:cNvGrpSpPr/>
          <p:nvPr/>
        </p:nvGrpSpPr>
        <p:grpSpPr>
          <a:xfrm>
            <a:off x="1626651" y="2571750"/>
            <a:ext cx="2788858" cy="2249157"/>
            <a:chOff x="1146869" y="2399361"/>
            <a:chExt cx="2788858" cy="2249157"/>
          </a:xfrm>
        </p:grpSpPr>
        <p:sp>
          <p:nvSpPr>
            <p:cNvPr id="3" name="Rounded Rectangular Callout 10">
              <a:extLst>
                <a:ext uri="{FF2B5EF4-FFF2-40B4-BE49-F238E27FC236}">
                  <a16:creationId xmlns="" xmlns:a16="http://schemas.microsoft.com/office/drawing/2014/main" id="{C3CE635B-D2C8-5C6A-307D-5BFE99A0075D}"/>
                </a:ext>
              </a:extLst>
            </p:cNvPr>
            <p:cNvSpPr/>
            <p:nvPr/>
          </p:nvSpPr>
          <p:spPr>
            <a:xfrm>
              <a:off x="1146869" y="4164432"/>
              <a:ext cx="2788858" cy="484086"/>
            </a:xfrm>
            <a:prstGeom prst="wedgeRoundRectCallout">
              <a:avLst>
                <a:gd name="adj1" fmla="val -49547"/>
                <a:gd name="adj2" fmla="val 25703"/>
                <a:gd name="adj3" fmla="val 16667"/>
              </a:avLst>
            </a:prstGeom>
            <a:solidFill>
              <a:schemeClr val="accent2">
                <a:lumMod val="20000"/>
                <a:lumOff val="80000"/>
              </a:schemeClr>
            </a:solidFill>
            <a:ln w="1905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750">
                  <a:solidFill>
                    <a:srgbClr val="FF0000"/>
                  </a:solidFill>
                  <a:latin typeface="Arial"/>
                </a:rPr>
                <a:t>Quang tự dưỡng</a:t>
              </a:r>
              <a:endParaRPr lang="en-US" sz="1750" dirty="0">
                <a:solidFill>
                  <a:srgbClr val="FF0000"/>
                </a:solidFill>
                <a:latin typeface="Arial" panose="020B0604020202020204" pitchFamily="34" charset="0"/>
                <a:cs typeface="Arial" panose="020B0604020202020204" pitchFamily="34" charset="0"/>
              </a:endParaRPr>
            </a:p>
          </p:txBody>
        </p:sp>
        <p:pic>
          <p:nvPicPr>
            <p:cNvPr id="8" name="Picture 7" descr="IMG_256">
              <a:extLst>
                <a:ext uri="{FF2B5EF4-FFF2-40B4-BE49-F238E27FC236}">
                  <a16:creationId xmlns="" xmlns:a16="http://schemas.microsoft.com/office/drawing/2014/main" id="{D306301D-2DDD-90BC-8157-DB7DE3E1DC63}"/>
                </a:ext>
              </a:extLst>
            </p:cNvPr>
            <p:cNvPicPr>
              <a:picLocks noChangeAspect="1"/>
            </p:cNvPicPr>
            <p:nvPr/>
          </p:nvPicPr>
          <p:blipFill>
            <a:blip r:embed="rId3"/>
            <a:stretch>
              <a:fillRect/>
            </a:stretch>
          </p:blipFill>
          <p:spPr>
            <a:xfrm>
              <a:off x="1296019" y="2399361"/>
              <a:ext cx="2490557" cy="1661263"/>
            </a:xfrm>
            <a:prstGeom prst="rect">
              <a:avLst/>
            </a:prstGeom>
            <a:noFill/>
            <a:ln w="9525">
              <a:noFill/>
            </a:ln>
          </p:spPr>
        </p:pic>
      </p:grpSp>
      <p:grpSp>
        <p:nvGrpSpPr>
          <p:cNvPr id="6" name="Group 5">
            <a:extLst>
              <a:ext uri="{FF2B5EF4-FFF2-40B4-BE49-F238E27FC236}">
                <a16:creationId xmlns="" xmlns:a16="http://schemas.microsoft.com/office/drawing/2014/main" id="{315AFD01-D93A-7C2A-4B5C-C2D35A5165B0}"/>
              </a:ext>
            </a:extLst>
          </p:cNvPr>
          <p:cNvGrpSpPr/>
          <p:nvPr/>
        </p:nvGrpSpPr>
        <p:grpSpPr>
          <a:xfrm>
            <a:off x="4877643" y="2571750"/>
            <a:ext cx="2788858" cy="2249157"/>
            <a:chOff x="5418256" y="2399360"/>
            <a:chExt cx="2788858" cy="2249157"/>
          </a:xfrm>
        </p:grpSpPr>
        <p:pic>
          <p:nvPicPr>
            <p:cNvPr id="10" name="Picture 9" descr="IMG_256">
              <a:extLst>
                <a:ext uri="{FF2B5EF4-FFF2-40B4-BE49-F238E27FC236}">
                  <a16:creationId xmlns="" xmlns:a16="http://schemas.microsoft.com/office/drawing/2014/main" id="{E4122F9F-AEC2-5C4A-83EC-B155D6A85C58}"/>
                </a:ext>
              </a:extLst>
            </p:cNvPr>
            <p:cNvPicPr>
              <a:picLocks noChangeAspect="1"/>
            </p:cNvPicPr>
            <p:nvPr/>
          </p:nvPicPr>
          <p:blipFill>
            <a:blip r:embed="rId4"/>
            <a:srcRect r="49393"/>
            <a:stretch>
              <a:fillRect/>
            </a:stretch>
          </p:blipFill>
          <p:spPr>
            <a:xfrm>
              <a:off x="5797381" y="2399360"/>
              <a:ext cx="2030609" cy="1661264"/>
            </a:xfrm>
            <a:prstGeom prst="rect">
              <a:avLst/>
            </a:prstGeom>
            <a:noFill/>
            <a:ln w="9525">
              <a:noFill/>
            </a:ln>
          </p:spPr>
        </p:pic>
        <p:sp>
          <p:nvSpPr>
            <p:cNvPr id="11" name="Rounded Rectangular Callout 10">
              <a:extLst>
                <a:ext uri="{FF2B5EF4-FFF2-40B4-BE49-F238E27FC236}">
                  <a16:creationId xmlns="" xmlns:a16="http://schemas.microsoft.com/office/drawing/2014/main" id="{68CD8148-D569-C903-D7FE-775D5DDA1A6F}"/>
                </a:ext>
              </a:extLst>
            </p:cNvPr>
            <p:cNvSpPr/>
            <p:nvPr/>
          </p:nvSpPr>
          <p:spPr>
            <a:xfrm>
              <a:off x="5418256" y="4164431"/>
              <a:ext cx="2788858" cy="484086"/>
            </a:xfrm>
            <a:prstGeom prst="wedgeRoundRectCallout">
              <a:avLst>
                <a:gd name="adj1" fmla="val -49547"/>
                <a:gd name="adj2" fmla="val 25703"/>
                <a:gd name="adj3" fmla="val 16667"/>
              </a:avLst>
            </a:prstGeom>
            <a:solidFill>
              <a:schemeClr val="accent2">
                <a:lumMod val="20000"/>
                <a:lumOff val="80000"/>
              </a:schemeClr>
            </a:solidFill>
            <a:ln w="1905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750">
                  <a:solidFill>
                    <a:srgbClr val="FF0000"/>
                  </a:solidFill>
                  <a:latin typeface="Arial"/>
                </a:rPr>
                <a:t>Hóa tự dưỡng</a:t>
              </a:r>
              <a:endParaRPr lang="en-US" sz="1750" dirty="0">
                <a:solidFill>
                  <a:srgbClr val="FF0000"/>
                </a:solidFill>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450" decel="100000" fill="hold"/>
                                        <p:tgtEl>
                                          <p:spTgt spid="5"/>
                                        </p:tgtEl>
                                        <p:attrNameLst>
                                          <p:attrName>ppt_y</p:attrName>
                                        </p:attrNameLst>
                                      </p:cBhvr>
                                      <p:tavLst>
                                        <p:tav tm="0">
                                          <p:val>
                                            <p:strVal val="#ppt_y+1"/>
                                          </p:val>
                                        </p:tav>
                                        <p:tav tm="100000">
                                          <p:val>
                                            <p:strVal val="#ppt_y-.03"/>
                                          </p:val>
                                        </p:tav>
                                      </p:tavLst>
                                    </p:anim>
                                    <p:anim calcmode="lin" valueType="num">
                                      <p:cBhvr>
                                        <p:cTn id="20"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par>
                          <p:cTn id="21" fill="hold">
                            <p:stCondLst>
                              <p:cond delay="500"/>
                            </p:stCondLst>
                            <p:childTnLst>
                              <p:par>
                                <p:cTn id="22" presetID="37"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anim calcmode="lin" valueType="num">
                                      <p:cBhvr>
                                        <p:cTn id="25" dur="500" fill="hold"/>
                                        <p:tgtEl>
                                          <p:spTgt spid="6"/>
                                        </p:tgtEl>
                                        <p:attrNameLst>
                                          <p:attrName>ppt_x</p:attrName>
                                        </p:attrNameLst>
                                      </p:cBhvr>
                                      <p:tavLst>
                                        <p:tav tm="0">
                                          <p:val>
                                            <p:strVal val="#ppt_x"/>
                                          </p:val>
                                        </p:tav>
                                        <p:tav tm="100000">
                                          <p:val>
                                            <p:strVal val="#ppt_x"/>
                                          </p:val>
                                        </p:tav>
                                      </p:tavLst>
                                    </p:anim>
                                    <p:anim calcmode="lin" valueType="num">
                                      <p:cBhvr>
                                        <p:cTn id="26" dur="450" decel="100000" fill="hold"/>
                                        <p:tgtEl>
                                          <p:spTgt spid="6"/>
                                        </p:tgtEl>
                                        <p:attrNameLst>
                                          <p:attrName>ppt_y</p:attrName>
                                        </p:attrNameLst>
                                      </p:cBhvr>
                                      <p:tavLst>
                                        <p:tav tm="0">
                                          <p:val>
                                            <p:strVal val="#ppt_y+1"/>
                                          </p:val>
                                        </p:tav>
                                        <p:tav tm="100000">
                                          <p:val>
                                            <p:strVal val="#ppt_y-.03"/>
                                          </p:val>
                                        </p:tav>
                                      </p:tavLst>
                                    </p:anim>
                                    <p:anim calcmode="lin" valueType="num">
                                      <p:cBhvr>
                                        <p:cTn id="27" dur="50" accel="100000" fill="hold">
                                          <p:stCondLst>
                                            <p:cond delay="45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 name="Arrow: Pentagon 1">
            <a:extLst>
              <a:ext uri="{FF2B5EF4-FFF2-40B4-BE49-F238E27FC236}">
                <a16:creationId xmlns="" xmlns:a16="http://schemas.microsoft.com/office/drawing/2014/main" id="{0FA93F1B-C00B-AA70-BA6D-890251CB1B6A}"/>
              </a:ext>
            </a:extLst>
          </p:cNvPr>
          <p:cNvSpPr/>
          <p:nvPr/>
        </p:nvSpPr>
        <p:spPr>
          <a:xfrm>
            <a:off x="0" y="346737"/>
            <a:ext cx="3833115" cy="652072"/>
          </a:xfrm>
          <a:prstGeom prst="homePlate">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r>
              <a:rPr lang="vi-VN" sz="2500" b="1">
                <a:solidFill>
                  <a:schemeClr val="accent2"/>
                </a:solidFill>
                <a:latin typeface="Arial"/>
                <a:ea typeface="Calibri" panose="020F0502020204030204" pitchFamily="34" charset="0"/>
              </a:rPr>
              <a:t>Sinh vật dị dưỡng</a:t>
            </a:r>
          </a:p>
        </p:txBody>
      </p:sp>
      <p:sp>
        <p:nvSpPr>
          <p:cNvPr id="7" name="TextBox 6">
            <a:extLst>
              <a:ext uri="{FF2B5EF4-FFF2-40B4-BE49-F238E27FC236}">
                <a16:creationId xmlns="" xmlns:a16="http://schemas.microsoft.com/office/drawing/2014/main" id="{606AA18B-38B0-3E29-F550-666F7FAC4D34}"/>
              </a:ext>
            </a:extLst>
          </p:cNvPr>
          <p:cNvSpPr txBox="1"/>
          <p:nvPr/>
        </p:nvSpPr>
        <p:spPr>
          <a:xfrm>
            <a:off x="228040" y="1023212"/>
            <a:ext cx="8649259" cy="1420325"/>
          </a:xfrm>
          <a:prstGeom prst="rect">
            <a:avLst/>
          </a:prstGeom>
          <a:noFill/>
        </p:spPr>
        <p:txBody>
          <a:bodyPr wrap="square">
            <a:spAutoFit/>
          </a:bodyPr>
          <a:lstStyle/>
          <a:p>
            <a:pPr marL="342900" indent="-342900" algn="just" defTabSz="457200">
              <a:lnSpc>
                <a:spcPct val="150000"/>
              </a:lnSpc>
              <a:buFont typeface="Arial" panose="020B0604020202020204" pitchFamily="34" charset="0"/>
              <a:buChar char="•"/>
            </a:pPr>
            <a:r>
              <a:rPr lang="en-US" sz="2000">
                <a:ea typeface="Calibri" panose="020F0502020204030204" pitchFamily="34" charset="0"/>
                <a:cs typeface="Times New Roman" panose="02020603050405020304" pitchFamily="18" charset="0"/>
              </a:rPr>
              <a:t>Khái niệm: </a:t>
            </a:r>
            <a:r>
              <a:rPr lang="vi-VN" sz="2000">
                <a:ea typeface="Calibri" panose="020F0502020204030204" pitchFamily="34" charset="0"/>
                <a:cs typeface="Times New Roman" panose="02020603050405020304" pitchFamily="18" charset="0"/>
              </a:rPr>
              <a:t>là các sinh vật chỉ có khả năng tổng hợp các chất hữu cơ từ các chất hữu cơ có sẵn:</a:t>
            </a:r>
          </a:p>
          <a:p>
            <a:pPr marL="342900" indent="-342900" algn="just" defTabSz="457200">
              <a:lnSpc>
                <a:spcPct val="150000"/>
              </a:lnSpc>
              <a:buFont typeface="Arial" panose="020B0604020202020204" pitchFamily="34" charset="0"/>
              <a:buChar char="•"/>
            </a:pPr>
            <a:r>
              <a:rPr lang="en-US" sz="2000">
                <a:ea typeface="Calibri" panose="020F0502020204030204" pitchFamily="34" charset="0"/>
                <a:cs typeface="Times New Roman" panose="02020603050405020304" pitchFamily="18" charset="0"/>
              </a:rPr>
              <a:t>Phân loại: được chia làm 2 loại:</a:t>
            </a:r>
          </a:p>
        </p:txBody>
      </p:sp>
      <p:grpSp>
        <p:nvGrpSpPr>
          <p:cNvPr id="13" name="Group 12">
            <a:extLst>
              <a:ext uri="{FF2B5EF4-FFF2-40B4-BE49-F238E27FC236}">
                <a16:creationId xmlns="" xmlns:a16="http://schemas.microsoft.com/office/drawing/2014/main" id="{BEF12B2C-F989-2993-8F5F-3C4497F2010A}"/>
              </a:ext>
            </a:extLst>
          </p:cNvPr>
          <p:cNvGrpSpPr/>
          <p:nvPr/>
        </p:nvGrpSpPr>
        <p:grpSpPr>
          <a:xfrm>
            <a:off x="1374431" y="2498420"/>
            <a:ext cx="3041077" cy="2322487"/>
            <a:chOff x="1374431" y="2498420"/>
            <a:chExt cx="3041077" cy="2322487"/>
          </a:xfrm>
        </p:grpSpPr>
        <p:sp>
          <p:nvSpPr>
            <p:cNvPr id="3" name="Rounded Rectangular Callout 10">
              <a:extLst>
                <a:ext uri="{FF2B5EF4-FFF2-40B4-BE49-F238E27FC236}">
                  <a16:creationId xmlns="" xmlns:a16="http://schemas.microsoft.com/office/drawing/2014/main" id="{C3CE635B-D2C8-5C6A-307D-5BFE99A0075D}"/>
                </a:ext>
              </a:extLst>
            </p:cNvPr>
            <p:cNvSpPr/>
            <p:nvPr/>
          </p:nvSpPr>
          <p:spPr>
            <a:xfrm>
              <a:off x="1500540" y="4336821"/>
              <a:ext cx="2788858" cy="484086"/>
            </a:xfrm>
            <a:prstGeom prst="wedgeRoundRectCallout">
              <a:avLst>
                <a:gd name="adj1" fmla="val -49547"/>
                <a:gd name="adj2" fmla="val 25703"/>
                <a:gd name="adj3" fmla="val 16667"/>
              </a:avLst>
            </a:prstGeom>
            <a:solidFill>
              <a:schemeClr val="accent2">
                <a:lumMod val="20000"/>
                <a:lumOff val="80000"/>
              </a:schemeClr>
            </a:solidFill>
            <a:ln w="1905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750">
                  <a:solidFill>
                    <a:srgbClr val="FF0000"/>
                  </a:solidFill>
                  <a:latin typeface="Arial"/>
                </a:rPr>
                <a:t>Sinh vật tiêu thụ</a:t>
              </a:r>
            </a:p>
          </p:txBody>
        </p:sp>
        <p:pic>
          <p:nvPicPr>
            <p:cNvPr id="4" name="Picture 3" descr="IMG_256">
              <a:extLst>
                <a:ext uri="{FF2B5EF4-FFF2-40B4-BE49-F238E27FC236}">
                  <a16:creationId xmlns="" xmlns:a16="http://schemas.microsoft.com/office/drawing/2014/main" id="{D3B6EBCC-A06A-9178-D865-ADF7720B3AFC}"/>
                </a:ext>
              </a:extLst>
            </p:cNvPr>
            <p:cNvPicPr>
              <a:picLocks noChangeAspect="1"/>
            </p:cNvPicPr>
            <p:nvPr/>
          </p:nvPicPr>
          <p:blipFill>
            <a:blip r:embed="rId3"/>
            <a:stretch>
              <a:fillRect/>
            </a:stretch>
          </p:blipFill>
          <p:spPr>
            <a:xfrm>
              <a:off x="1374431" y="2498420"/>
              <a:ext cx="3041077" cy="1707820"/>
            </a:xfrm>
            <a:prstGeom prst="rect">
              <a:avLst/>
            </a:prstGeom>
            <a:noFill/>
            <a:ln w="9525">
              <a:noFill/>
            </a:ln>
          </p:spPr>
        </p:pic>
      </p:grpSp>
      <p:grpSp>
        <p:nvGrpSpPr>
          <p:cNvPr id="12" name="Group 11">
            <a:extLst>
              <a:ext uri="{FF2B5EF4-FFF2-40B4-BE49-F238E27FC236}">
                <a16:creationId xmlns="" xmlns:a16="http://schemas.microsoft.com/office/drawing/2014/main" id="{0300A98B-5861-25C5-CF94-BC840C4BACB5}"/>
              </a:ext>
            </a:extLst>
          </p:cNvPr>
          <p:cNvGrpSpPr/>
          <p:nvPr/>
        </p:nvGrpSpPr>
        <p:grpSpPr>
          <a:xfrm>
            <a:off x="4877643" y="2498420"/>
            <a:ext cx="2788858" cy="2322487"/>
            <a:chOff x="4877643" y="2498420"/>
            <a:chExt cx="2788858" cy="2322487"/>
          </a:xfrm>
        </p:grpSpPr>
        <p:sp>
          <p:nvSpPr>
            <p:cNvPr id="11" name="Rounded Rectangular Callout 10">
              <a:extLst>
                <a:ext uri="{FF2B5EF4-FFF2-40B4-BE49-F238E27FC236}">
                  <a16:creationId xmlns="" xmlns:a16="http://schemas.microsoft.com/office/drawing/2014/main" id="{68CD8148-D569-C903-D7FE-775D5DDA1A6F}"/>
                </a:ext>
              </a:extLst>
            </p:cNvPr>
            <p:cNvSpPr/>
            <p:nvPr/>
          </p:nvSpPr>
          <p:spPr>
            <a:xfrm>
              <a:off x="4877643" y="4336821"/>
              <a:ext cx="2788858" cy="484086"/>
            </a:xfrm>
            <a:prstGeom prst="wedgeRoundRectCallout">
              <a:avLst>
                <a:gd name="adj1" fmla="val -49547"/>
                <a:gd name="adj2" fmla="val 25703"/>
                <a:gd name="adj3" fmla="val 16667"/>
              </a:avLst>
            </a:prstGeom>
            <a:solidFill>
              <a:schemeClr val="accent2">
                <a:lumMod val="20000"/>
                <a:lumOff val="80000"/>
              </a:schemeClr>
            </a:solidFill>
            <a:ln w="1905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750">
                  <a:solidFill>
                    <a:srgbClr val="FF0000"/>
                  </a:solidFill>
                  <a:latin typeface="Arial"/>
                </a:rPr>
                <a:t>Sinh vật phân giải</a:t>
              </a:r>
            </a:p>
          </p:txBody>
        </p:sp>
        <p:pic>
          <p:nvPicPr>
            <p:cNvPr id="9" name="Picture 8">
              <a:extLst>
                <a:ext uri="{FF2B5EF4-FFF2-40B4-BE49-F238E27FC236}">
                  <a16:creationId xmlns="" xmlns:a16="http://schemas.microsoft.com/office/drawing/2014/main" id="{76366417-A210-43F1-D91A-C80EAF526E84}"/>
                </a:ext>
              </a:extLst>
            </p:cNvPr>
            <p:cNvPicPr>
              <a:picLocks noChangeAspect="1"/>
            </p:cNvPicPr>
            <p:nvPr/>
          </p:nvPicPr>
          <p:blipFill>
            <a:blip r:embed="rId4"/>
            <a:stretch>
              <a:fillRect/>
            </a:stretch>
          </p:blipFill>
          <p:spPr>
            <a:xfrm>
              <a:off x="5086939" y="2498420"/>
              <a:ext cx="2365952" cy="1707820"/>
            </a:xfrm>
            <a:prstGeom prst="rect">
              <a:avLst/>
            </a:prstGeom>
            <a:noFill/>
            <a:ln>
              <a:noFill/>
            </a:ln>
          </p:spPr>
        </p:pic>
      </p:grpSp>
    </p:spTree>
    <p:extLst>
      <p:ext uri="{BB962C8B-B14F-4D97-AF65-F5344CB8AC3E}">
        <p14:creationId xmlns:p14="http://schemas.microsoft.com/office/powerpoint/2010/main" val="346542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graphicFrame>
        <p:nvGraphicFramePr>
          <p:cNvPr id="3" name="Table 2">
            <a:extLst>
              <a:ext uri="{FF2B5EF4-FFF2-40B4-BE49-F238E27FC236}">
                <a16:creationId xmlns="" xmlns:a16="http://schemas.microsoft.com/office/drawing/2014/main" id="{A6408A96-C9B5-940C-9214-CDB7A8EC4F87}"/>
              </a:ext>
            </a:extLst>
          </p:cNvPr>
          <p:cNvGraphicFramePr>
            <a:graphicFrameLocks noGrp="1"/>
          </p:cNvGraphicFramePr>
          <p:nvPr>
            <p:extLst>
              <p:ext uri="{D42A27DB-BD31-4B8C-83A1-F6EECF244321}">
                <p14:modId xmlns:p14="http://schemas.microsoft.com/office/powerpoint/2010/main" val="204771833"/>
              </p:ext>
            </p:extLst>
          </p:nvPr>
        </p:nvGraphicFramePr>
        <p:xfrm>
          <a:off x="209427" y="1203960"/>
          <a:ext cx="8725145" cy="3776706"/>
        </p:xfrm>
        <a:graphic>
          <a:graphicData uri="http://schemas.openxmlformats.org/drawingml/2006/table">
            <a:tbl>
              <a:tblPr firstRow="1" firstCol="1" bandRow="1">
                <a:tableStyleId>{0505E3EF-67EA-436B-97B2-0124C06EBD24}</a:tableStyleId>
              </a:tblPr>
              <a:tblGrid>
                <a:gridCol w="1680333">
                  <a:extLst>
                    <a:ext uri="{9D8B030D-6E8A-4147-A177-3AD203B41FA5}">
                      <a16:colId xmlns="" xmlns:a16="http://schemas.microsoft.com/office/drawing/2014/main" val="3074757017"/>
                    </a:ext>
                  </a:extLst>
                </a:gridCol>
                <a:gridCol w="1706880">
                  <a:extLst>
                    <a:ext uri="{9D8B030D-6E8A-4147-A177-3AD203B41FA5}">
                      <a16:colId xmlns="" xmlns:a16="http://schemas.microsoft.com/office/drawing/2014/main" val="1102992303"/>
                    </a:ext>
                  </a:extLst>
                </a:gridCol>
                <a:gridCol w="2278380">
                  <a:extLst>
                    <a:ext uri="{9D8B030D-6E8A-4147-A177-3AD203B41FA5}">
                      <a16:colId xmlns="" xmlns:a16="http://schemas.microsoft.com/office/drawing/2014/main" val="3450936631"/>
                    </a:ext>
                  </a:extLst>
                </a:gridCol>
                <a:gridCol w="3059552">
                  <a:extLst>
                    <a:ext uri="{9D8B030D-6E8A-4147-A177-3AD203B41FA5}">
                      <a16:colId xmlns="" xmlns:a16="http://schemas.microsoft.com/office/drawing/2014/main" val="2019497723"/>
                    </a:ext>
                  </a:extLst>
                </a:gridCol>
              </a:tblGrid>
              <a:tr h="485787">
                <a:tc gridSpan="4">
                  <a:txBody>
                    <a:bodyPr/>
                    <a:lstStyle/>
                    <a:p>
                      <a:pPr marL="0" marR="0" algn="ctr">
                        <a:lnSpc>
                          <a:spcPct val="100000"/>
                        </a:lnSpc>
                        <a:spcBef>
                          <a:spcPts val="0"/>
                        </a:spcBef>
                        <a:spcAft>
                          <a:spcPts val="0"/>
                        </a:spcAft>
                      </a:pPr>
                      <a:r>
                        <a:rPr lang="en-US" sz="1800">
                          <a:solidFill>
                            <a:schemeClr val="tx1">
                              <a:lumMod val="50000"/>
                            </a:schemeClr>
                          </a:solidFill>
                          <a:effectLst/>
                        </a:rPr>
                        <a:t>PHIẾU HỌC TẬP SỐ 1: Các phương thức trao đổi chất ở sinh vật</a:t>
                      </a:r>
                      <a:endParaRPr lang="en-US" sz="1800">
                        <a:solidFill>
                          <a:schemeClr val="tx1">
                            <a:lumMod val="50000"/>
                          </a:schemeClr>
                        </a:solidFill>
                        <a:effectLst/>
                        <a:latin typeface="+mn-lt"/>
                        <a:ea typeface="Calibri" panose="020F0502020204030204" pitchFamily="34" charset="0"/>
                        <a:cs typeface="Times New Roman" panose="02020603050405020304" pitchFamily="18" charset="0"/>
                      </a:endParaRPr>
                    </a:p>
                  </a:txBody>
                  <a:tcPr marL="34290" marR="3429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598551191"/>
                  </a:ext>
                </a:extLst>
              </a:tr>
              <a:tr h="547719">
                <a:tc>
                  <a:txBody>
                    <a:bodyPr/>
                    <a:lstStyle/>
                    <a:p>
                      <a:pPr marL="0" marR="0" algn="ctr">
                        <a:lnSpc>
                          <a:spcPct val="100000"/>
                        </a:lnSpc>
                        <a:spcBef>
                          <a:spcPts val="0"/>
                        </a:spcBef>
                        <a:spcAft>
                          <a:spcPts val="0"/>
                        </a:spcAft>
                      </a:pPr>
                      <a:r>
                        <a:rPr lang="en-US" sz="1800">
                          <a:solidFill>
                            <a:schemeClr val="tx1">
                              <a:lumMod val="50000"/>
                            </a:schemeClr>
                          </a:solidFill>
                          <a:effectLst/>
                        </a:rPr>
                        <a:t>Phương thức</a:t>
                      </a:r>
                      <a:endParaRPr lang="en-US" sz="1800">
                        <a:solidFill>
                          <a:schemeClr val="tx1">
                            <a:lumMod val="50000"/>
                          </a:schemeClr>
                        </a:solidFill>
                        <a:effectLst/>
                        <a:latin typeface="+mn-lt"/>
                        <a:ea typeface="Calibri" panose="020F0502020204030204" pitchFamily="34" charset="0"/>
                        <a:cs typeface="Times New Roman" panose="02020603050405020304" pitchFamily="18" charset="0"/>
                      </a:endParaRPr>
                    </a:p>
                  </a:txBody>
                  <a:tcPr marL="34290" marR="34290" marT="0" marB="0" anchor="ctr"/>
                </a:tc>
                <a:tc>
                  <a:txBody>
                    <a:bodyPr/>
                    <a:lstStyle/>
                    <a:p>
                      <a:pPr marL="0" marR="0" algn="ctr">
                        <a:lnSpc>
                          <a:spcPct val="100000"/>
                        </a:lnSpc>
                        <a:spcBef>
                          <a:spcPts val="0"/>
                        </a:spcBef>
                        <a:spcAft>
                          <a:spcPts val="0"/>
                        </a:spcAft>
                      </a:pPr>
                      <a:r>
                        <a:rPr lang="en-US" sz="1800">
                          <a:solidFill>
                            <a:schemeClr val="tx1">
                              <a:lumMod val="50000"/>
                            </a:schemeClr>
                          </a:solidFill>
                          <a:effectLst/>
                        </a:rPr>
                        <a:t>Nguồn carbon</a:t>
                      </a:r>
                      <a:endParaRPr lang="en-US" sz="1800">
                        <a:solidFill>
                          <a:schemeClr val="tx1">
                            <a:lumMod val="50000"/>
                          </a:schemeClr>
                        </a:solidFill>
                        <a:effectLst/>
                        <a:latin typeface="+mn-lt"/>
                        <a:ea typeface="Calibri" panose="020F0502020204030204" pitchFamily="34" charset="0"/>
                        <a:cs typeface="Times New Roman" panose="02020603050405020304" pitchFamily="18" charset="0"/>
                      </a:endParaRPr>
                    </a:p>
                  </a:txBody>
                  <a:tcPr marL="34290" marR="34290" marT="0" marB="0" anchor="ctr"/>
                </a:tc>
                <a:tc>
                  <a:txBody>
                    <a:bodyPr/>
                    <a:lstStyle/>
                    <a:p>
                      <a:pPr marL="0" marR="0" algn="ctr">
                        <a:lnSpc>
                          <a:spcPct val="100000"/>
                        </a:lnSpc>
                        <a:spcBef>
                          <a:spcPts val="0"/>
                        </a:spcBef>
                        <a:spcAft>
                          <a:spcPts val="0"/>
                        </a:spcAft>
                      </a:pPr>
                      <a:r>
                        <a:rPr lang="en-US" sz="1800">
                          <a:solidFill>
                            <a:schemeClr val="tx1">
                              <a:lumMod val="50000"/>
                            </a:schemeClr>
                          </a:solidFill>
                          <a:effectLst/>
                        </a:rPr>
                        <a:t>Nguồn năng lượng</a:t>
                      </a:r>
                      <a:endParaRPr lang="en-US" sz="1800">
                        <a:solidFill>
                          <a:schemeClr val="tx1">
                            <a:lumMod val="50000"/>
                          </a:schemeClr>
                        </a:solidFill>
                        <a:effectLst/>
                        <a:latin typeface="+mn-lt"/>
                        <a:ea typeface="Calibri" panose="020F0502020204030204" pitchFamily="34" charset="0"/>
                        <a:cs typeface="Times New Roman" panose="02020603050405020304" pitchFamily="18" charset="0"/>
                      </a:endParaRPr>
                    </a:p>
                  </a:txBody>
                  <a:tcPr marL="34290" marR="34290" marT="0" marB="0" anchor="ctr"/>
                </a:tc>
                <a:tc>
                  <a:txBody>
                    <a:bodyPr/>
                    <a:lstStyle/>
                    <a:p>
                      <a:pPr marL="0" marR="0" algn="ctr">
                        <a:lnSpc>
                          <a:spcPct val="100000"/>
                        </a:lnSpc>
                        <a:spcBef>
                          <a:spcPts val="0"/>
                        </a:spcBef>
                        <a:spcAft>
                          <a:spcPts val="0"/>
                        </a:spcAft>
                      </a:pPr>
                      <a:r>
                        <a:rPr lang="en-US" sz="1800">
                          <a:solidFill>
                            <a:schemeClr val="tx1">
                              <a:lumMod val="50000"/>
                            </a:schemeClr>
                          </a:solidFill>
                          <a:effectLst/>
                        </a:rPr>
                        <a:t>Ví dụ</a:t>
                      </a:r>
                      <a:endParaRPr lang="en-US" sz="1800">
                        <a:solidFill>
                          <a:schemeClr val="tx1">
                            <a:lumMod val="50000"/>
                          </a:schemeClr>
                        </a:solidFill>
                        <a:effectLst/>
                        <a:latin typeface="+mn-lt"/>
                        <a:ea typeface="Calibri" panose="020F0502020204030204" pitchFamily="34" charset="0"/>
                        <a:cs typeface="Times New Roman" panose="02020603050405020304" pitchFamily="18" charset="0"/>
                      </a:endParaRPr>
                    </a:p>
                  </a:txBody>
                  <a:tcPr marL="34290" marR="34290" marT="0" marB="0" anchor="ctr"/>
                </a:tc>
                <a:extLst>
                  <a:ext uri="{0D108BD9-81ED-4DB2-BD59-A6C34878D82A}">
                    <a16:rowId xmlns="" xmlns:a16="http://schemas.microsoft.com/office/drawing/2014/main" val="936485094"/>
                  </a:ext>
                </a:extLst>
              </a:tr>
              <a:tr h="1097280">
                <a:tc>
                  <a:txBody>
                    <a:bodyPr/>
                    <a:lstStyle/>
                    <a:p>
                      <a:pPr marL="0" marR="0" algn="ctr">
                        <a:lnSpc>
                          <a:spcPct val="100000"/>
                        </a:lnSpc>
                        <a:spcBef>
                          <a:spcPts val="0"/>
                        </a:spcBef>
                        <a:spcAft>
                          <a:spcPts val="0"/>
                        </a:spcAft>
                      </a:pPr>
                      <a:r>
                        <a:rPr lang="en-US" sz="1800">
                          <a:solidFill>
                            <a:schemeClr val="tx1">
                              <a:lumMod val="50000"/>
                            </a:schemeClr>
                          </a:solidFill>
                          <a:effectLst/>
                        </a:rPr>
                        <a:t>Tự dưỡng</a:t>
                      </a:r>
                      <a:endParaRPr lang="en-US" sz="1800">
                        <a:solidFill>
                          <a:schemeClr val="tx1">
                            <a:lumMod val="50000"/>
                          </a:schemeClr>
                        </a:solidFill>
                        <a:effectLst/>
                        <a:latin typeface="+mn-lt"/>
                        <a:ea typeface="Calibri" panose="020F0502020204030204" pitchFamily="34" charset="0"/>
                        <a:cs typeface="Times New Roman" panose="02020603050405020304" pitchFamily="18" charset="0"/>
                      </a:endParaRPr>
                    </a:p>
                  </a:txBody>
                  <a:tcPr marL="34290" marR="34290" marT="0" marB="0" anchor="ctr"/>
                </a:tc>
                <a:tc>
                  <a:txBody>
                    <a:bodyPr/>
                    <a:lstStyle/>
                    <a:p>
                      <a:pPr marL="0" marR="0" algn="ctr">
                        <a:lnSpc>
                          <a:spcPct val="150000"/>
                        </a:lnSpc>
                        <a:spcBef>
                          <a:spcPts val="0"/>
                        </a:spcBef>
                        <a:spcAft>
                          <a:spcPts val="0"/>
                        </a:spcAft>
                      </a:pPr>
                      <a:r>
                        <a:rPr lang="en-US" sz="1800">
                          <a:solidFill>
                            <a:schemeClr val="tx1">
                              <a:lumMod val="50000"/>
                            </a:schemeClr>
                          </a:solidFill>
                          <a:effectLst/>
                        </a:rPr>
                        <a:t> </a:t>
                      </a:r>
                      <a:endParaRPr lang="en-US" sz="1800">
                        <a:solidFill>
                          <a:schemeClr val="tx1">
                            <a:lumMod val="50000"/>
                          </a:schemeClr>
                        </a:solidFill>
                        <a:effectLst/>
                        <a:latin typeface="+mn-lt"/>
                        <a:ea typeface="Calibri" panose="020F0502020204030204" pitchFamily="34" charset="0"/>
                        <a:cs typeface="Times New Roman" panose="02020603050405020304" pitchFamily="18" charset="0"/>
                      </a:endParaRPr>
                    </a:p>
                  </a:txBody>
                  <a:tcPr marL="34290" marR="34290" marT="0" marB="0" anchor="ctr"/>
                </a:tc>
                <a:tc>
                  <a:txBody>
                    <a:bodyPr/>
                    <a:lstStyle/>
                    <a:p>
                      <a:pPr marL="0" marR="0" algn="ctr">
                        <a:lnSpc>
                          <a:spcPct val="150000"/>
                        </a:lnSpc>
                        <a:spcBef>
                          <a:spcPts val="0"/>
                        </a:spcBef>
                        <a:spcAft>
                          <a:spcPts val="0"/>
                        </a:spcAft>
                      </a:pPr>
                      <a:r>
                        <a:rPr lang="en-US" sz="1800">
                          <a:solidFill>
                            <a:schemeClr val="tx1">
                              <a:lumMod val="50000"/>
                            </a:schemeClr>
                          </a:solidFill>
                          <a:effectLst/>
                        </a:rPr>
                        <a:t> </a:t>
                      </a:r>
                      <a:endParaRPr lang="en-US" sz="1800">
                        <a:solidFill>
                          <a:schemeClr val="tx1">
                            <a:lumMod val="50000"/>
                          </a:schemeClr>
                        </a:solidFill>
                        <a:effectLst/>
                        <a:latin typeface="+mn-lt"/>
                        <a:ea typeface="Calibri" panose="020F0502020204030204" pitchFamily="34" charset="0"/>
                        <a:cs typeface="Times New Roman" panose="02020603050405020304" pitchFamily="18" charset="0"/>
                      </a:endParaRPr>
                    </a:p>
                  </a:txBody>
                  <a:tcPr marL="34290" marR="34290" marT="0" marB="0" anchor="ctr"/>
                </a:tc>
                <a:tc>
                  <a:txBody>
                    <a:bodyPr/>
                    <a:lstStyle/>
                    <a:p>
                      <a:pPr marL="0" marR="0" algn="ctr">
                        <a:lnSpc>
                          <a:spcPct val="150000"/>
                        </a:lnSpc>
                        <a:spcBef>
                          <a:spcPts val="0"/>
                        </a:spcBef>
                        <a:spcAft>
                          <a:spcPts val="0"/>
                        </a:spcAft>
                      </a:pPr>
                      <a:r>
                        <a:rPr lang="en-US" sz="1800">
                          <a:solidFill>
                            <a:schemeClr val="tx1">
                              <a:lumMod val="50000"/>
                            </a:schemeClr>
                          </a:solidFill>
                          <a:effectLst/>
                        </a:rPr>
                        <a:t> </a:t>
                      </a:r>
                      <a:endParaRPr lang="en-US" sz="1800">
                        <a:solidFill>
                          <a:schemeClr val="tx1">
                            <a:lumMod val="50000"/>
                          </a:schemeClr>
                        </a:solidFill>
                        <a:effectLst/>
                        <a:latin typeface="+mn-lt"/>
                        <a:ea typeface="Calibri" panose="020F0502020204030204" pitchFamily="34" charset="0"/>
                        <a:cs typeface="Times New Roman" panose="02020603050405020304" pitchFamily="18" charset="0"/>
                      </a:endParaRPr>
                    </a:p>
                  </a:txBody>
                  <a:tcPr marL="34290" marR="34290" marT="0" marB="0" anchor="ctr"/>
                </a:tc>
                <a:extLst>
                  <a:ext uri="{0D108BD9-81ED-4DB2-BD59-A6C34878D82A}">
                    <a16:rowId xmlns="" xmlns:a16="http://schemas.microsoft.com/office/drawing/2014/main" val="64018556"/>
                  </a:ext>
                </a:extLst>
              </a:tr>
              <a:tr h="1645920">
                <a:tc>
                  <a:txBody>
                    <a:bodyPr/>
                    <a:lstStyle/>
                    <a:p>
                      <a:pPr marL="0" marR="0" algn="ctr">
                        <a:lnSpc>
                          <a:spcPct val="100000"/>
                        </a:lnSpc>
                        <a:spcBef>
                          <a:spcPts val="0"/>
                        </a:spcBef>
                        <a:spcAft>
                          <a:spcPts val="0"/>
                        </a:spcAft>
                      </a:pPr>
                      <a:r>
                        <a:rPr lang="en-US" sz="1800">
                          <a:solidFill>
                            <a:schemeClr val="tx1">
                              <a:lumMod val="50000"/>
                            </a:schemeClr>
                          </a:solidFill>
                          <a:effectLst/>
                        </a:rPr>
                        <a:t>Dị dưỡng</a:t>
                      </a:r>
                      <a:endParaRPr lang="en-US" sz="1800">
                        <a:solidFill>
                          <a:schemeClr val="tx1">
                            <a:lumMod val="50000"/>
                          </a:schemeClr>
                        </a:solidFill>
                        <a:effectLst/>
                        <a:latin typeface="+mn-lt"/>
                        <a:ea typeface="Calibri" panose="020F0502020204030204" pitchFamily="34" charset="0"/>
                        <a:cs typeface="Times New Roman" panose="02020603050405020304" pitchFamily="18" charset="0"/>
                      </a:endParaRPr>
                    </a:p>
                  </a:txBody>
                  <a:tcPr marL="34290" marR="34290" marT="0" marB="0" anchor="ctr"/>
                </a:tc>
                <a:tc>
                  <a:txBody>
                    <a:bodyPr/>
                    <a:lstStyle/>
                    <a:p>
                      <a:pPr marL="0" marR="0" algn="ctr">
                        <a:lnSpc>
                          <a:spcPct val="150000"/>
                        </a:lnSpc>
                        <a:spcBef>
                          <a:spcPts val="0"/>
                        </a:spcBef>
                        <a:spcAft>
                          <a:spcPts val="0"/>
                        </a:spcAft>
                      </a:pPr>
                      <a:r>
                        <a:rPr lang="en-US" sz="1800">
                          <a:solidFill>
                            <a:schemeClr val="tx1">
                              <a:lumMod val="50000"/>
                            </a:schemeClr>
                          </a:solidFill>
                          <a:effectLst/>
                        </a:rPr>
                        <a:t> </a:t>
                      </a:r>
                      <a:endParaRPr lang="en-US" sz="1800">
                        <a:solidFill>
                          <a:schemeClr val="tx1">
                            <a:lumMod val="50000"/>
                          </a:schemeClr>
                        </a:solidFill>
                        <a:effectLst/>
                        <a:latin typeface="+mn-lt"/>
                        <a:ea typeface="Calibri" panose="020F0502020204030204" pitchFamily="34" charset="0"/>
                        <a:cs typeface="Times New Roman" panose="02020603050405020304" pitchFamily="18" charset="0"/>
                      </a:endParaRPr>
                    </a:p>
                  </a:txBody>
                  <a:tcPr marL="34290" marR="34290" marT="0" marB="0" anchor="ctr"/>
                </a:tc>
                <a:tc>
                  <a:txBody>
                    <a:bodyPr/>
                    <a:lstStyle/>
                    <a:p>
                      <a:pPr marL="0" marR="0" algn="ctr">
                        <a:lnSpc>
                          <a:spcPct val="150000"/>
                        </a:lnSpc>
                        <a:spcBef>
                          <a:spcPts val="0"/>
                        </a:spcBef>
                        <a:spcAft>
                          <a:spcPts val="0"/>
                        </a:spcAft>
                      </a:pPr>
                      <a:r>
                        <a:rPr lang="en-US" sz="1800">
                          <a:solidFill>
                            <a:schemeClr val="tx1">
                              <a:lumMod val="50000"/>
                            </a:schemeClr>
                          </a:solidFill>
                          <a:effectLst/>
                        </a:rPr>
                        <a:t> </a:t>
                      </a:r>
                      <a:endParaRPr lang="en-US" sz="1800">
                        <a:solidFill>
                          <a:schemeClr val="tx1">
                            <a:lumMod val="50000"/>
                          </a:schemeClr>
                        </a:solidFill>
                        <a:effectLst/>
                        <a:latin typeface="+mn-lt"/>
                        <a:ea typeface="Calibri" panose="020F0502020204030204" pitchFamily="34" charset="0"/>
                        <a:cs typeface="Times New Roman" panose="02020603050405020304" pitchFamily="18" charset="0"/>
                      </a:endParaRPr>
                    </a:p>
                  </a:txBody>
                  <a:tcPr marL="34290" marR="34290" marT="0" marB="0" anchor="ctr"/>
                </a:tc>
                <a:tc>
                  <a:txBody>
                    <a:bodyPr/>
                    <a:lstStyle/>
                    <a:p>
                      <a:pPr marL="0" marR="0" algn="ctr">
                        <a:lnSpc>
                          <a:spcPct val="150000"/>
                        </a:lnSpc>
                        <a:spcBef>
                          <a:spcPts val="0"/>
                        </a:spcBef>
                        <a:spcAft>
                          <a:spcPts val="0"/>
                        </a:spcAft>
                      </a:pPr>
                      <a:r>
                        <a:rPr lang="en-US" sz="1800">
                          <a:solidFill>
                            <a:schemeClr val="tx1">
                              <a:lumMod val="50000"/>
                            </a:schemeClr>
                          </a:solidFill>
                          <a:effectLst/>
                        </a:rPr>
                        <a:t> </a:t>
                      </a:r>
                      <a:endParaRPr lang="en-US" sz="1800">
                        <a:solidFill>
                          <a:schemeClr val="tx1">
                            <a:lumMod val="50000"/>
                          </a:schemeClr>
                        </a:solidFill>
                        <a:effectLst/>
                        <a:latin typeface="+mn-lt"/>
                        <a:ea typeface="Calibri" panose="020F0502020204030204" pitchFamily="34" charset="0"/>
                        <a:cs typeface="Times New Roman" panose="02020603050405020304" pitchFamily="18" charset="0"/>
                      </a:endParaRPr>
                    </a:p>
                  </a:txBody>
                  <a:tcPr marL="34290" marR="34290" marT="0" marB="0" anchor="ctr"/>
                </a:tc>
                <a:extLst>
                  <a:ext uri="{0D108BD9-81ED-4DB2-BD59-A6C34878D82A}">
                    <a16:rowId xmlns="" xmlns:a16="http://schemas.microsoft.com/office/drawing/2014/main" val="822013497"/>
                  </a:ext>
                </a:extLst>
              </a:tr>
            </a:tbl>
          </a:graphicData>
        </a:graphic>
      </p:graphicFrame>
      <p:sp>
        <p:nvSpPr>
          <p:cNvPr id="8" name="Arrow: Pentagon 7">
            <a:extLst>
              <a:ext uri="{FF2B5EF4-FFF2-40B4-BE49-F238E27FC236}">
                <a16:creationId xmlns="" xmlns:a16="http://schemas.microsoft.com/office/drawing/2014/main" id="{6B113E57-4F97-C160-B43D-3FC4333CD336}"/>
              </a:ext>
            </a:extLst>
          </p:cNvPr>
          <p:cNvSpPr/>
          <p:nvPr/>
        </p:nvSpPr>
        <p:spPr>
          <a:xfrm>
            <a:off x="1" y="367536"/>
            <a:ext cx="3528060" cy="652072"/>
          </a:xfrm>
          <a:prstGeom prst="homePlat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r>
              <a:rPr lang="en-US" sz="2400" b="1">
                <a:solidFill>
                  <a:schemeClr val="accent2"/>
                </a:solidFill>
                <a:latin typeface="Arial"/>
                <a:ea typeface="Calibri" panose="020F0502020204030204" pitchFamily="34" charset="0"/>
              </a:rPr>
              <a:t>THẢO LUẬN NHÓM</a:t>
            </a:r>
            <a:endParaRPr lang="en-US" sz="2400" b="1">
              <a:solidFill>
                <a:schemeClr val="accent2"/>
              </a:solidFill>
              <a:latin typeface="Arial"/>
            </a:endParaRPr>
          </a:p>
        </p:txBody>
      </p:sp>
      <p:sp>
        <p:nvSpPr>
          <p:cNvPr id="10" name="TextBox 9">
            <a:extLst>
              <a:ext uri="{FF2B5EF4-FFF2-40B4-BE49-F238E27FC236}">
                <a16:creationId xmlns="" xmlns:a16="http://schemas.microsoft.com/office/drawing/2014/main" id="{BE58339F-C090-4E2F-8767-3A8A8B0E09C5}"/>
              </a:ext>
            </a:extLst>
          </p:cNvPr>
          <p:cNvSpPr txBox="1"/>
          <p:nvPr/>
        </p:nvSpPr>
        <p:spPr>
          <a:xfrm>
            <a:off x="3617595" y="153124"/>
            <a:ext cx="4238625" cy="958660"/>
          </a:xfrm>
          <a:prstGeom prst="rect">
            <a:avLst/>
          </a:prstGeom>
          <a:noFill/>
        </p:spPr>
        <p:txBody>
          <a:bodyPr wrap="square">
            <a:spAutoFit/>
          </a:bodyPr>
          <a:lstStyle/>
          <a:p>
            <a:pPr algn="just">
              <a:lnSpc>
                <a:spcPct val="150000"/>
              </a:lnSpc>
            </a:pPr>
            <a:r>
              <a:rPr lang="en-US" sz="2000">
                <a:ea typeface="Calibri" panose="020F0502020204030204" pitchFamily="34" charset="0"/>
                <a:cs typeface="Times New Roman" panose="02020603050405020304" pitchFamily="18" charset="0"/>
              </a:rPr>
              <a:t>Thảo luận nhóm và hoàn thành Phiếu học tập số 1:</a:t>
            </a:r>
            <a:endParaRPr lang="en-US" sz="2000"/>
          </a:p>
        </p:txBody>
      </p:sp>
      <p:sp>
        <p:nvSpPr>
          <p:cNvPr id="12" name="TextBox 11">
            <a:extLst>
              <a:ext uri="{FF2B5EF4-FFF2-40B4-BE49-F238E27FC236}">
                <a16:creationId xmlns="" xmlns:a16="http://schemas.microsoft.com/office/drawing/2014/main" id="{69EDA779-B2EB-F915-C575-275352AD6327}"/>
              </a:ext>
            </a:extLst>
          </p:cNvPr>
          <p:cNvSpPr txBox="1"/>
          <p:nvPr/>
        </p:nvSpPr>
        <p:spPr>
          <a:xfrm>
            <a:off x="1943099" y="2571750"/>
            <a:ext cx="1584961" cy="369332"/>
          </a:xfrm>
          <a:prstGeom prst="rect">
            <a:avLst/>
          </a:prstGeom>
          <a:noFill/>
        </p:spPr>
        <p:txBody>
          <a:bodyPr wrap="square">
            <a:spAutoFit/>
          </a:bodyPr>
          <a:lstStyle/>
          <a:p>
            <a:pPr marL="0" marR="0" algn="ctr">
              <a:spcBef>
                <a:spcPts val="0"/>
              </a:spcBef>
              <a:spcAft>
                <a:spcPts val="0"/>
              </a:spcAft>
            </a:pPr>
            <a:r>
              <a:rPr lang="vi-VN" sz="1800">
                <a:effectLst/>
              </a:rPr>
              <a:t>Vô cơ (CO</a:t>
            </a:r>
            <a:r>
              <a:rPr lang="en-US" sz="1800" baseline="-25000"/>
              <a:t>2</a:t>
            </a:r>
            <a:r>
              <a:rPr lang="vi-VN" sz="1800">
                <a:effectLst/>
              </a:rPr>
              <a:t>)</a:t>
            </a:r>
          </a:p>
        </p:txBody>
      </p:sp>
      <p:sp>
        <p:nvSpPr>
          <p:cNvPr id="13" name="TextBox 12">
            <a:extLst>
              <a:ext uri="{FF2B5EF4-FFF2-40B4-BE49-F238E27FC236}">
                <a16:creationId xmlns="" xmlns:a16="http://schemas.microsoft.com/office/drawing/2014/main" id="{22C0B5D3-26E3-3472-0D97-8FF38ED9B992}"/>
              </a:ext>
            </a:extLst>
          </p:cNvPr>
          <p:cNvSpPr txBox="1"/>
          <p:nvPr/>
        </p:nvSpPr>
        <p:spPr>
          <a:xfrm>
            <a:off x="1943099" y="3939540"/>
            <a:ext cx="1584961" cy="369332"/>
          </a:xfrm>
          <a:prstGeom prst="rect">
            <a:avLst/>
          </a:prstGeom>
          <a:noFill/>
        </p:spPr>
        <p:txBody>
          <a:bodyPr wrap="square">
            <a:spAutoFit/>
          </a:bodyPr>
          <a:lstStyle/>
          <a:p>
            <a:pPr marL="0" marR="0" algn="ctr">
              <a:spcBef>
                <a:spcPts val="0"/>
              </a:spcBef>
              <a:spcAft>
                <a:spcPts val="0"/>
              </a:spcAft>
            </a:pPr>
            <a:r>
              <a:rPr lang="en-US" sz="1800">
                <a:effectLst/>
              </a:rPr>
              <a:t>Hữu cơ</a:t>
            </a:r>
            <a:endParaRPr lang="vi-VN" sz="1800">
              <a:effectLst/>
            </a:endParaRPr>
          </a:p>
        </p:txBody>
      </p:sp>
      <p:sp>
        <p:nvSpPr>
          <p:cNvPr id="14" name="TextBox 13">
            <a:extLst>
              <a:ext uri="{FF2B5EF4-FFF2-40B4-BE49-F238E27FC236}">
                <a16:creationId xmlns="" xmlns:a16="http://schemas.microsoft.com/office/drawing/2014/main" id="{2A1EFEC1-6A67-6185-CFDE-B247D7049FD0}"/>
              </a:ext>
            </a:extLst>
          </p:cNvPr>
          <p:cNvSpPr txBox="1"/>
          <p:nvPr/>
        </p:nvSpPr>
        <p:spPr>
          <a:xfrm>
            <a:off x="3688081" y="2571750"/>
            <a:ext cx="2164080" cy="369332"/>
          </a:xfrm>
          <a:prstGeom prst="rect">
            <a:avLst/>
          </a:prstGeom>
          <a:noFill/>
        </p:spPr>
        <p:txBody>
          <a:bodyPr wrap="square">
            <a:spAutoFit/>
          </a:bodyPr>
          <a:lstStyle/>
          <a:p>
            <a:pPr marL="0" marR="0" algn="ctr">
              <a:spcBef>
                <a:spcPts val="0"/>
              </a:spcBef>
              <a:spcAft>
                <a:spcPts val="0"/>
              </a:spcAft>
            </a:pPr>
            <a:r>
              <a:rPr lang="en-US" sz="1800"/>
              <a:t>Ánh sáng, hóa học</a:t>
            </a:r>
            <a:endParaRPr lang="vi-VN" sz="1800">
              <a:effectLst/>
            </a:endParaRPr>
          </a:p>
        </p:txBody>
      </p:sp>
      <p:sp>
        <p:nvSpPr>
          <p:cNvPr id="15" name="TextBox 14">
            <a:extLst>
              <a:ext uri="{FF2B5EF4-FFF2-40B4-BE49-F238E27FC236}">
                <a16:creationId xmlns="" xmlns:a16="http://schemas.microsoft.com/office/drawing/2014/main" id="{596365F7-AF9D-5504-E4DE-B5638950A45D}"/>
              </a:ext>
            </a:extLst>
          </p:cNvPr>
          <p:cNvSpPr txBox="1"/>
          <p:nvPr/>
        </p:nvSpPr>
        <p:spPr>
          <a:xfrm>
            <a:off x="3688081" y="3939540"/>
            <a:ext cx="2164080" cy="369332"/>
          </a:xfrm>
          <a:prstGeom prst="rect">
            <a:avLst/>
          </a:prstGeom>
          <a:noFill/>
        </p:spPr>
        <p:txBody>
          <a:bodyPr wrap="square">
            <a:spAutoFit/>
          </a:bodyPr>
          <a:lstStyle/>
          <a:p>
            <a:pPr marL="0" marR="0" algn="ctr">
              <a:spcBef>
                <a:spcPts val="0"/>
              </a:spcBef>
              <a:spcAft>
                <a:spcPts val="0"/>
              </a:spcAft>
            </a:pPr>
            <a:r>
              <a:rPr lang="en-US" sz="1800"/>
              <a:t>Ánh sáng, hóa học</a:t>
            </a:r>
            <a:endParaRPr lang="vi-VN" sz="1800">
              <a:effectLst/>
            </a:endParaRPr>
          </a:p>
        </p:txBody>
      </p:sp>
      <p:sp>
        <p:nvSpPr>
          <p:cNvPr id="16" name="TextBox 15">
            <a:extLst>
              <a:ext uri="{FF2B5EF4-FFF2-40B4-BE49-F238E27FC236}">
                <a16:creationId xmlns="" xmlns:a16="http://schemas.microsoft.com/office/drawing/2014/main" id="{48F465D1-B831-EAF9-9301-3299F4DD560F}"/>
              </a:ext>
            </a:extLst>
          </p:cNvPr>
          <p:cNvSpPr txBox="1"/>
          <p:nvPr/>
        </p:nvSpPr>
        <p:spPr>
          <a:xfrm>
            <a:off x="5913182" y="2320399"/>
            <a:ext cx="2960369" cy="872034"/>
          </a:xfrm>
          <a:prstGeom prst="rect">
            <a:avLst/>
          </a:prstGeom>
          <a:noFill/>
        </p:spPr>
        <p:txBody>
          <a:bodyPr wrap="square">
            <a:spAutoFit/>
          </a:bodyPr>
          <a:lstStyle/>
          <a:p>
            <a:pPr marL="0" marR="0" algn="just">
              <a:lnSpc>
                <a:spcPct val="150000"/>
              </a:lnSpc>
              <a:spcBef>
                <a:spcPts val="0"/>
              </a:spcBef>
              <a:spcAft>
                <a:spcPts val="0"/>
              </a:spcAft>
            </a:pPr>
            <a:r>
              <a:rPr lang="en-US" sz="1800"/>
              <a:t>Thực vật, vi khuẩn lam, vi khuẩn oxi hóa hydrogen</a:t>
            </a:r>
          </a:p>
        </p:txBody>
      </p:sp>
      <p:sp>
        <p:nvSpPr>
          <p:cNvPr id="18" name="TextBox 17">
            <a:extLst>
              <a:ext uri="{FF2B5EF4-FFF2-40B4-BE49-F238E27FC236}">
                <a16:creationId xmlns="" xmlns:a16="http://schemas.microsoft.com/office/drawing/2014/main" id="{049DB792-71C2-9078-3A50-39F4816CE39B}"/>
              </a:ext>
            </a:extLst>
          </p:cNvPr>
          <p:cNvSpPr txBox="1"/>
          <p:nvPr/>
        </p:nvSpPr>
        <p:spPr>
          <a:xfrm>
            <a:off x="5960806" y="3474386"/>
            <a:ext cx="2865117" cy="1287532"/>
          </a:xfrm>
          <a:prstGeom prst="rect">
            <a:avLst/>
          </a:prstGeom>
          <a:noFill/>
        </p:spPr>
        <p:txBody>
          <a:bodyPr wrap="square">
            <a:spAutoFit/>
          </a:bodyPr>
          <a:lstStyle/>
          <a:p>
            <a:pPr marL="0" marR="0" algn="just">
              <a:lnSpc>
                <a:spcPct val="150000"/>
              </a:lnSpc>
              <a:spcBef>
                <a:spcPts val="0"/>
              </a:spcBef>
              <a:spcAft>
                <a:spcPts val="0"/>
              </a:spcAft>
            </a:pPr>
            <a:r>
              <a:rPr lang="vi-VN" sz="1800"/>
              <a:t>Động vật, nấm, đa số vi khuẩn, vi khuẩn không chứa lưu huỳnh màu lục.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2" grpId="0"/>
      <p:bldP spid="13" grpId="0"/>
      <p:bldP spid="14" grpId="0"/>
      <p:bldP spid="15" grpId="0"/>
      <p:bldP spid="16" grpId="0"/>
      <p:bldP spid="18" grpId="0"/>
    </p:bldLst>
  </p:timing>
</p:sld>
</file>

<file path=ppt/theme/theme1.xml><?xml version="1.0" encoding="utf-8"?>
<a:theme xmlns:a="http://schemas.openxmlformats.org/drawingml/2006/main" name="Autumn Leaves Stickers Lesson for Pre-K Infographics by Slidesgo">
  <a:themeElements>
    <a:clrScheme name="Simple Light">
      <a:dk1>
        <a:srgbClr val="3C3C3B"/>
      </a:dk1>
      <a:lt1>
        <a:srgbClr val="FDF2E2"/>
      </a:lt1>
      <a:dk2>
        <a:srgbClr val="FFCF18"/>
      </a:dk2>
      <a:lt2>
        <a:srgbClr val="52617F"/>
      </a:lt2>
      <a:accent1>
        <a:srgbClr val="986478"/>
      </a:accent1>
      <a:accent2>
        <a:srgbClr val="FFFFFF"/>
      </a:accent2>
      <a:accent3>
        <a:srgbClr val="FFBC9C"/>
      </a:accent3>
      <a:accent4>
        <a:srgbClr val="B0D6B1"/>
      </a:accent4>
      <a:accent5>
        <a:srgbClr val="FDE8CB"/>
      </a:accent5>
      <a:accent6>
        <a:srgbClr val="FF7577"/>
      </a:accent6>
      <a:hlink>
        <a:srgbClr val="52617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1053</TotalTime>
  <Words>2191</Words>
  <Application>Microsoft Office PowerPoint</Application>
  <PresentationFormat>On-screen Show (16:9)</PresentationFormat>
  <Paragraphs>227</Paragraphs>
  <Slides>39</Slides>
  <Notes>37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39</vt:i4>
      </vt:variant>
    </vt:vector>
  </HeadingPairs>
  <TitlesOfParts>
    <vt:vector size="49" baseType="lpstr">
      <vt:lpstr>Arial</vt:lpstr>
      <vt:lpstr>Short Stack</vt:lpstr>
      <vt:lpstr>Calibri</vt:lpstr>
      <vt:lpstr>Bebas Neue</vt:lpstr>
      <vt:lpstr>Heebo Black</vt:lpstr>
      <vt:lpstr>Nunito Light</vt:lpstr>
      <vt:lpstr>Times New Roman</vt:lpstr>
      <vt:lpstr>Quicksand</vt:lpstr>
      <vt:lpstr>Autumn Leaves Stickers Lesson for Pre-K Infographics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17</cp:revision>
  <dcterms:modified xsi:type="dcterms:W3CDTF">2025-04-25T09:12:21Z</dcterms:modified>
</cp:coreProperties>
</file>