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4" r:id="rId1"/>
  </p:sldMasterIdLst>
  <p:notesMasterIdLst>
    <p:notesMasterId r:id="rId51"/>
  </p:notesMasterIdLst>
  <p:sldIdLst>
    <p:sldId id="834" r:id="rId2"/>
    <p:sldId id="256" r:id="rId3"/>
    <p:sldId id="835" r:id="rId4"/>
    <p:sldId id="837" r:id="rId5"/>
    <p:sldId id="257" r:id="rId6"/>
    <p:sldId id="299" r:id="rId7"/>
    <p:sldId id="300" r:id="rId8"/>
    <p:sldId id="302" r:id="rId9"/>
    <p:sldId id="289" r:id="rId10"/>
    <p:sldId id="303" r:id="rId11"/>
    <p:sldId id="259" r:id="rId12"/>
    <p:sldId id="261" r:id="rId13"/>
    <p:sldId id="304" r:id="rId14"/>
    <p:sldId id="305" r:id="rId15"/>
    <p:sldId id="290" r:id="rId16"/>
    <p:sldId id="265" r:id="rId17"/>
    <p:sldId id="266" r:id="rId18"/>
    <p:sldId id="267" r:id="rId19"/>
    <p:sldId id="271" r:id="rId20"/>
    <p:sldId id="272" r:id="rId21"/>
    <p:sldId id="306" r:id="rId22"/>
    <p:sldId id="307" r:id="rId23"/>
    <p:sldId id="269" r:id="rId24"/>
    <p:sldId id="270" r:id="rId25"/>
    <p:sldId id="275" r:id="rId26"/>
    <p:sldId id="282" r:id="rId27"/>
    <p:sldId id="262" r:id="rId28"/>
    <p:sldId id="263" r:id="rId29"/>
    <p:sldId id="264" r:id="rId30"/>
    <p:sldId id="840" r:id="rId31"/>
    <p:sldId id="841" r:id="rId32"/>
    <p:sldId id="823" r:id="rId33"/>
    <p:sldId id="824" r:id="rId34"/>
    <p:sldId id="825" r:id="rId35"/>
    <p:sldId id="826" r:id="rId36"/>
    <p:sldId id="827" r:id="rId37"/>
    <p:sldId id="828" r:id="rId38"/>
    <p:sldId id="829" r:id="rId39"/>
    <p:sldId id="830" r:id="rId40"/>
    <p:sldId id="831" r:id="rId41"/>
    <p:sldId id="832" r:id="rId42"/>
    <p:sldId id="293" r:id="rId43"/>
    <p:sldId id="294" r:id="rId44"/>
    <p:sldId id="295" r:id="rId45"/>
    <p:sldId id="296" r:id="rId46"/>
    <p:sldId id="297" r:id="rId47"/>
    <p:sldId id="298" r:id="rId48"/>
    <p:sldId id="838" r:id="rId49"/>
    <p:sldId id="839" r:id="rId50"/>
  </p:sldIdLst>
  <p:sldSz cx="12192000" cy="6858000"/>
  <p:notesSz cx="6858000" cy="9144000"/>
  <p:embeddedFontLst>
    <p:embeddedFont>
      <p:font typeface="Calibri" pitchFamily="34" charset="0"/>
      <p:regular r:id="rId52"/>
      <p:bold r:id="rId53"/>
      <p:italic r:id="rId54"/>
      <p:boldItalic r:id="rId55"/>
    </p:embeddedFont>
    <p:embeddedFont>
      <p:font typeface="Calibri Light" pitchFamily="34" charset="0"/>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88"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577C36"/>
    <a:srgbClr val="FFC847"/>
    <a:srgbClr val="336600"/>
    <a:srgbClr val="FA6489"/>
    <a:srgbClr val="534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p:scale>
          <a:sx n="81" d="100"/>
          <a:sy n="81" d="100"/>
        </p:scale>
        <p:origin x="-72" y="108"/>
      </p:cViewPr>
      <p:guideLst>
        <p:guide orient="horz" pos="2160"/>
        <p:guide pos="3888"/>
      </p:guideLst>
    </p:cSldViewPr>
  </p:slideViewPr>
  <p:notesTextViewPr>
    <p:cViewPr>
      <p:scale>
        <a:sx n="1" d="1"/>
        <a:sy n="1" d="1"/>
      </p:scale>
      <p:origin x="0" y="0"/>
    </p:cViewPr>
  </p:notesTextViewPr>
  <p:sorterViewPr>
    <p:cViewPr>
      <p:scale>
        <a:sx n="100" d="100"/>
        <a:sy n="100" d="100"/>
      </p:scale>
      <p:origin x="0" y="-2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B1877-A7A5-4B03-B127-382F0C2D9EA7}"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61204-85E9-4EBC-815C-53C8A0632F39}" type="slidenum">
              <a:rPr lang="en-US" smtClean="0"/>
              <a:t>‹#›</a:t>
            </a:fld>
            <a:endParaRPr lang="en-US"/>
          </a:p>
        </p:txBody>
      </p:sp>
    </p:spTree>
    <p:extLst>
      <p:ext uri="{BB962C8B-B14F-4D97-AF65-F5344CB8AC3E}">
        <p14:creationId xmlns:p14="http://schemas.microsoft.com/office/powerpoint/2010/main" val="254128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129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50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23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32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60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20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61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1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75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46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6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DE825C-5CC4-F9F9-F851-E9BEB9D89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6E33E75-F0F6-AF22-0BD8-2121E5E02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8CAE5AF-A4AB-D6A0-5D2E-5540873C1352}"/>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5" name="Footer Placeholder 4">
            <a:extLst>
              <a:ext uri="{FF2B5EF4-FFF2-40B4-BE49-F238E27FC236}">
                <a16:creationId xmlns="" xmlns:a16="http://schemas.microsoft.com/office/drawing/2014/main" id="{92029E6F-1C72-11FB-23F8-577685170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52650E-04F5-EA41-A07F-AF8F674D94B3}"/>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17325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F527C0-B4C4-52CC-2BC5-E1246717E6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363B496-CB69-D3B7-8E80-CAC57BD53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3F0A5B-137F-70F6-0CEB-2AD4E1971BE7}"/>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5" name="Footer Placeholder 4">
            <a:extLst>
              <a:ext uri="{FF2B5EF4-FFF2-40B4-BE49-F238E27FC236}">
                <a16:creationId xmlns="" xmlns:a16="http://schemas.microsoft.com/office/drawing/2014/main" id="{DBF6F924-839E-CCE5-8D72-B4EE527C9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6E97D1-2039-8D7B-E54B-C1A64AF13A22}"/>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120863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86FDBA2-3630-9845-8CA3-D98F32275B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7574384-0805-9007-43C0-4711A12FB9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AF48130-8C8F-0965-D9FC-F5D9A0C4972D}"/>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5" name="Footer Placeholder 4">
            <a:extLst>
              <a:ext uri="{FF2B5EF4-FFF2-40B4-BE49-F238E27FC236}">
                <a16:creationId xmlns="" xmlns:a16="http://schemas.microsoft.com/office/drawing/2014/main" id="{6DD34620-CDB6-167A-9F70-011303B44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DD9155-0386-08C4-F85E-1C0CB5368B40}"/>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20017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2058512" y="2355992"/>
            <a:ext cx="3911600" cy="501600"/>
          </a:xfrm>
          <a:prstGeom prst="rect">
            <a:avLst/>
          </a:prstGeom>
          <a:solidFill>
            <a:schemeClr val="dk1"/>
          </a:solidFill>
          <a:ln>
            <a:noFill/>
          </a:ln>
        </p:spPr>
        <p:txBody>
          <a:bodyPr spcFirstLastPara="1" wrap="square" lIns="91425" tIns="91425" rIns="91425" bIns="91425" anchor="ctr" anchorCtr="0">
            <a:noAutofit/>
          </a:bodyPr>
          <a:lstStyle>
            <a:lvl1pPr lvl="0" rtl="0">
              <a:spcBef>
                <a:spcPts val="0"/>
              </a:spcBef>
              <a:spcAft>
                <a:spcPts val="0"/>
              </a:spcAft>
              <a:buSzPts val="2400"/>
              <a:buNone/>
              <a:defRPr sz="2665" b="1">
                <a:solidFill>
                  <a:schemeClr val="dk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 name="Google Shape;51;p13"/>
          <p:cNvSpPr txBox="1">
            <a:spLocks noGrp="1"/>
          </p:cNvSpPr>
          <p:nvPr>
            <p:ph type="title" idx="2" hasCustomPrompt="1"/>
          </p:nvPr>
        </p:nvSpPr>
        <p:spPr>
          <a:xfrm>
            <a:off x="1052619" y="2355992"/>
            <a:ext cx="8048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65" b="1">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2" name="Google Shape;52;p13"/>
          <p:cNvSpPr txBox="1">
            <a:spLocks noGrp="1"/>
          </p:cNvSpPr>
          <p:nvPr>
            <p:ph type="subTitle" idx="1"/>
          </p:nvPr>
        </p:nvSpPr>
        <p:spPr>
          <a:xfrm>
            <a:off x="2058512" y="2869465"/>
            <a:ext cx="39116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3"/>
          </p:nvPr>
        </p:nvSpPr>
        <p:spPr>
          <a:xfrm>
            <a:off x="7328381" y="2355992"/>
            <a:ext cx="3911600" cy="501600"/>
          </a:xfrm>
          <a:prstGeom prst="rect">
            <a:avLst/>
          </a:prstGeom>
          <a:solidFill>
            <a:schemeClr val="lt1"/>
          </a:solidFill>
          <a:ln>
            <a:noFill/>
          </a:ln>
        </p:spPr>
        <p:txBody>
          <a:bodyPr spcFirstLastPara="1" wrap="square" lIns="91425" tIns="91425" rIns="91425" bIns="91425" anchor="ctr" anchorCtr="0">
            <a:noAutofit/>
          </a:bodyPr>
          <a:lstStyle>
            <a:lvl1pPr lvl="0" rtl="0">
              <a:spcBef>
                <a:spcPts val="0"/>
              </a:spcBef>
              <a:spcAft>
                <a:spcPts val="0"/>
              </a:spcAft>
              <a:buSzPts val="2400"/>
              <a:buNone/>
              <a:defRPr sz="2665" b="1">
                <a:solidFill>
                  <a:schemeClr val="dk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4" name="Google Shape;54;p13"/>
          <p:cNvSpPr txBox="1">
            <a:spLocks noGrp="1"/>
          </p:cNvSpPr>
          <p:nvPr>
            <p:ph type="title" idx="4" hasCustomPrompt="1"/>
          </p:nvPr>
        </p:nvSpPr>
        <p:spPr>
          <a:xfrm>
            <a:off x="6329660" y="2355992"/>
            <a:ext cx="8048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65" b="1">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5" name="Google Shape;55;p13"/>
          <p:cNvSpPr txBox="1">
            <a:spLocks noGrp="1"/>
          </p:cNvSpPr>
          <p:nvPr>
            <p:ph type="subTitle" idx="5"/>
          </p:nvPr>
        </p:nvSpPr>
        <p:spPr>
          <a:xfrm>
            <a:off x="7328381" y="2869465"/>
            <a:ext cx="39116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6"/>
          </p:nvPr>
        </p:nvSpPr>
        <p:spPr>
          <a:xfrm>
            <a:off x="2058512" y="4792567"/>
            <a:ext cx="3911600" cy="501600"/>
          </a:xfrm>
          <a:prstGeom prst="rect">
            <a:avLst/>
          </a:prstGeom>
          <a:solidFill>
            <a:schemeClr val="lt2"/>
          </a:solidFill>
          <a:ln>
            <a:noFill/>
          </a:ln>
        </p:spPr>
        <p:txBody>
          <a:bodyPr spcFirstLastPara="1" wrap="square" lIns="91425" tIns="91425" rIns="91425" bIns="91425" anchor="ctr" anchorCtr="0">
            <a:noAutofit/>
          </a:bodyPr>
          <a:lstStyle>
            <a:lvl1pPr lvl="0" rtl="0">
              <a:spcBef>
                <a:spcPts val="0"/>
              </a:spcBef>
              <a:spcAft>
                <a:spcPts val="0"/>
              </a:spcAft>
              <a:buSzPts val="2400"/>
              <a:buNone/>
              <a:defRPr sz="2665" b="1">
                <a:solidFill>
                  <a:schemeClr val="dk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7" name="Google Shape;57;p13"/>
          <p:cNvSpPr txBox="1">
            <a:spLocks noGrp="1"/>
          </p:cNvSpPr>
          <p:nvPr>
            <p:ph type="title" idx="7" hasCustomPrompt="1"/>
          </p:nvPr>
        </p:nvSpPr>
        <p:spPr>
          <a:xfrm>
            <a:off x="1052619" y="4792567"/>
            <a:ext cx="8048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65" b="1">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8" name="Google Shape;58;p13"/>
          <p:cNvSpPr txBox="1">
            <a:spLocks noGrp="1"/>
          </p:cNvSpPr>
          <p:nvPr>
            <p:ph type="subTitle" idx="8"/>
          </p:nvPr>
        </p:nvSpPr>
        <p:spPr>
          <a:xfrm>
            <a:off x="2058512" y="5310027"/>
            <a:ext cx="39116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9"/>
          </p:nvPr>
        </p:nvSpPr>
        <p:spPr>
          <a:xfrm>
            <a:off x="7328381" y="4792567"/>
            <a:ext cx="3911600" cy="5016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SzPts val="2400"/>
              <a:buNone/>
              <a:defRPr sz="2665" b="1">
                <a:solidFill>
                  <a:schemeClr val="dk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0" name="Google Shape;60;p13"/>
          <p:cNvSpPr txBox="1">
            <a:spLocks noGrp="1"/>
          </p:cNvSpPr>
          <p:nvPr>
            <p:ph type="title" idx="13" hasCustomPrompt="1"/>
          </p:nvPr>
        </p:nvSpPr>
        <p:spPr>
          <a:xfrm>
            <a:off x="6329660" y="4792567"/>
            <a:ext cx="804800" cy="50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65" b="1">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1" name="Google Shape;61;p13"/>
          <p:cNvSpPr txBox="1">
            <a:spLocks noGrp="1"/>
          </p:cNvSpPr>
          <p:nvPr>
            <p:ph type="subTitle" idx="14"/>
          </p:nvPr>
        </p:nvSpPr>
        <p:spPr>
          <a:xfrm>
            <a:off x="7328381" y="5310027"/>
            <a:ext cx="39116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485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0F14F3-1760-9ECC-289D-F01FFD85E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A0DE565-0487-B649-E4D6-F44ACE0192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AF1A30B-FA64-2167-A6BD-0C24ED3262D9}"/>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5" name="Footer Placeholder 4">
            <a:extLst>
              <a:ext uri="{FF2B5EF4-FFF2-40B4-BE49-F238E27FC236}">
                <a16:creationId xmlns="" xmlns:a16="http://schemas.microsoft.com/office/drawing/2014/main" id="{4E35EA37-29F5-15A4-1280-88B7D7E82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DB17FBF-3B68-AAD8-7C38-19B13D9DF58A}"/>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412711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97B2EC-C1BC-5951-0FF9-9FD3B0A45A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B9B60DF-7F14-91F1-33EF-F7501B4C3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184B45D-58FE-96DF-F232-EC5418091530}"/>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5" name="Footer Placeholder 4">
            <a:extLst>
              <a:ext uri="{FF2B5EF4-FFF2-40B4-BE49-F238E27FC236}">
                <a16:creationId xmlns="" xmlns:a16="http://schemas.microsoft.com/office/drawing/2014/main" id="{B582C872-3EED-67B3-F0A0-D22AC3FFF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8784A4-17DE-C9A2-1A2C-25B4B3AA639F}"/>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324709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0D5EFE-220E-87F3-796B-22FDD0AFF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DF87278-F6B8-CD8A-55B4-A49E2A580E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95ED1D7-6030-14E5-EBEB-18574BC45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6A219E3-083B-09B0-A15D-A8B6DA50BFA4}"/>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6" name="Footer Placeholder 5">
            <a:extLst>
              <a:ext uri="{FF2B5EF4-FFF2-40B4-BE49-F238E27FC236}">
                <a16:creationId xmlns="" xmlns:a16="http://schemas.microsoft.com/office/drawing/2014/main" id="{CB6714CF-DB67-6667-17F3-AFD6ECC59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BD57823-6596-843F-9B2B-900B069604BC}"/>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201670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39BDCD-C11C-1171-465E-9860F31535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E515B9B-51C4-446D-901F-02CCDCC07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DE801E-C024-BA0D-5470-A75FDE3AB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5CCF1F4-4206-24E0-C88F-C6E4D1370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3F1DEC6-08C8-D214-EDB1-0D3E3D7CC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ABF47D6-09CF-BE36-6E47-02856FC06A0C}"/>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8" name="Footer Placeholder 7">
            <a:extLst>
              <a:ext uri="{FF2B5EF4-FFF2-40B4-BE49-F238E27FC236}">
                <a16:creationId xmlns="" xmlns:a16="http://schemas.microsoft.com/office/drawing/2014/main" id="{9B3EE187-92DD-FD25-72AA-3A5166E20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AD0185B-D4D8-D9E1-B496-14F7AB205D29}"/>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379927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8F2C5-DD53-9D7B-310C-0919EB933F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0B6D78D-4222-AC78-8B7D-5964C340C69D}"/>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4" name="Footer Placeholder 3">
            <a:extLst>
              <a:ext uri="{FF2B5EF4-FFF2-40B4-BE49-F238E27FC236}">
                <a16:creationId xmlns="" xmlns:a16="http://schemas.microsoft.com/office/drawing/2014/main" id="{E6A7EB9E-EDEA-3B37-5EB5-81645ABEEC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84FD189-C328-4A87-A2A5-DC89B190ED0C}"/>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375082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B27C055-1E36-A4A5-7B44-8EF92C0E8EAD}"/>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3" name="Footer Placeholder 2">
            <a:extLst>
              <a:ext uri="{FF2B5EF4-FFF2-40B4-BE49-F238E27FC236}">
                <a16:creationId xmlns="" xmlns:a16="http://schemas.microsoft.com/office/drawing/2014/main" id="{3E5E44EB-F6D5-E33F-24A5-6420758965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A2A3725-8E48-0BBD-BE40-47EB8B1FEB7C}"/>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57882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93DF2-CE88-56D2-30F9-E7A30F6E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C2A021E-68DE-991A-DD16-D39992934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14A2C9C-EFC6-E231-6A41-C598924EB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4FF0E9F-9853-414D-4193-2D5887502058}"/>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6" name="Footer Placeholder 5">
            <a:extLst>
              <a:ext uri="{FF2B5EF4-FFF2-40B4-BE49-F238E27FC236}">
                <a16:creationId xmlns="" xmlns:a16="http://schemas.microsoft.com/office/drawing/2014/main" id="{CF11FF15-3662-370B-17AE-E23469397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6A7A69B-774F-499B-BBD3-B5F7C9BFDD1E}"/>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190509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4D66C7-9E10-3345-68FD-F7ACDFF72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FAB15A0-1C04-38C8-A13B-EFF90732C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5BE39E3-1AF1-A830-5DA4-B98730656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A92CB81-7BD8-9CB0-0708-5CEFA177F734}"/>
              </a:ext>
            </a:extLst>
          </p:cNvPr>
          <p:cNvSpPr>
            <a:spLocks noGrp="1"/>
          </p:cNvSpPr>
          <p:nvPr>
            <p:ph type="dt" sz="half" idx="10"/>
          </p:nvPr>
        </p:nvSpPr>
        <p:spPr/>
        <p:txBody>
          <a:bodyPr/>
          <a:lstStyle/>
          <a:p>
            <a:fld id="{2B8214DA-1FA1-4AA4-9078-EDC1017B3D31}" type="datetimeFigureOut">
              <a:rPr lang="en-US" smtClean="0"/>
              <a:t>4/25/2025</a:t>
            </a:fld>
            <a:endParaRPr lang="en-US"/>
          </a:p>
        </p:txBody>
      </p:sp>
      <p:sp>
        <p:nvSpPr>
          <p:cNvPr id="6" name="Footer Placeholder 5">
            <a:extLst>
              <a:ext uri="{FF2B5EF4-FFF2-40B4-BE49-F238E27FC236}">
                <a16:creationId xmlns="" xmlns:a16="http://schemas.microsoft.com/office/drawing/2014/main" id="{308B9C8C-6F4B-FF9E-3F51-FA2A3790A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7D92DE4-028E-4BEB-3B3F-E78934801F1F}"/>
              </a:ext>
            </a:extLst>
          </p:cNvPr>
          <p:cNvSpPr>
            <a:spLocks noGrp="1"/>
          </p:cNvSpPr>
          <p:nvPr>
            <p:ph type="sldNum" sz="quarter" idx="12"/>
          </p:nvPr>
        </p:nvSpPr>
        <p:spPr/>
        <p:txBody>
          <a:bodyPr/>
          <a:lstStyle/>
          <a:p>
            <a:fld id="{2785B835-331D-40C6-8C23-3B6ADFE8942B}" type="slidenum">
              <a:rPr lang="en-US" smtClean="0"/>
              <a:t>‹#›</a:t>
            </a:fld>
            <a:endParaRPr lang="en-US"/>
          </a:p>
        </p:txBody>
      </p:sp>
    </p:spTree>
    <p:extLst>
      <p:ext uri="{BB962C8B-B14F-4D97-AF65-F5344CB8AC3E}">
        <p14:creationId xmlns:p14="http://schemas.microsoft.com/office/powerpoint/2010/main" val="383313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02288E9-FE0B-9D53-4B45-5B09FDFB1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A089AEF-A7C0-4D03-998F-D1CCBCA7E6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E889A9-9AD6-27E0-441C-0F9727193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214DA-1FA1-4AA4-9078-EDC1017B3D31}" type="datetimeFigureOut">
              <a:rPr lang="en-US" smtClean="0"/>
              <a:t>4/25/2025</a:t>
            </a:fld>
            <a:endParaRPr lang="en-US"/>
          </a:p>
        </p:txBody>
      </p:sp>
      <p:sp>
        <p:nvSpPr>
          <p:cNvPr id="5" name="Footer Placeholder 4">
            <a:extLst>
              <a:ext uri="{FF2B5EF4-FFF2-40B4-BE49-F238E27FC236}">
                <a16:creationId xmlns="" xmlns:a16="http://schemas.microsoft.com/office/drawing/2014/main" id="{867CB20C-1652-5203-1A8E-E2902F4BD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13F76C-E7A0-79A6-E858-91D48271A5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5B835-331D-40C6-8C23-3B6ADFE8942B}" type="slidenum">
              <a:rPr lang="en-US" smtClean="0"/>
              <a:t>‹#›</a:t>
            </a:fld>
            <a:endParaRPr lang="en-US"/>
          </a:p>
        </p:txBody>
      </p:sp>
      <p:sp>
        <p:nvSpPr>
          <p:cNvPr id="7" name="9Slide.vn - 2019">
            <a:extLst>
              <a:ext uri="{FF2B5EF4-FFF2-40B4-BE49-F238E27FC236}">
                <a16:creationId xmlns="" xmlns:a16="http://schemas.microsoft.com/office/drawing/2014/main" id="{3A9F8C61-7F99-CCA9-E126-FBCACC27940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550178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1.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4.pn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0.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4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jpeg"/><Relationship Id="rId2" Type="http://schemas.openxmlformats.org/officeDocument/2006/relationships/notesSlide" Target="../notesSlides/notesSlide12.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D8A7A1E-7261-2DDD-91FE-4A30770B8628}"/>
              </a:ext>
            </a:extLst>
          </p:cNvPr>
          <p:cNvSpPr/>
          <p:nvPr/>
        </p:nvSpPr>
        <p:spPr>
          <a:xfrm>
            <a:off x="-3313" y="29817"/>
            <a:ext cx="12192000" cy="19205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10000"/>
              </a:lnSpc>
            </a:pPr>
            <a:r>
              <a:rPr lang="en-US" sz="5400" b="1" dirty="0">
                <a:ln w="28575">
                  <a:solidFill>
                    <a:srgbClr val="FF0000"/>
                  </a:solidFill>
                </a:ln>
                <a:solidFill>
                  <a:srgbClr val="002060"/>
                </a:solidFill>
              </a:rPr>
              <a:t>NHIỆT LIỆT CHÀO MỪNG CÁC EM </a:t>
            </a:r>
            <a:r>
              <a:rPr lang="en-US" sz="5400" b="1" dirty="0" smtClean="0">
                <a:ln w="28575">
                  <a:solidFill>
                    <a:srgbClr val="FF0000"/>
                  </a:solidFill>
                </a:ln>
                <a:solidFill>
                  <a:srgbClr val="002060"/>
                </a:solidFill>
              </a:rPr>
              <a:t>10 A1 ĐẾN </a:t>
            </a:r>
            <a:r>
              <a:rPr lang="en-US" sz="5400" b="1" dirty="0">
                <a:ln w="28575">
                  <a:solidFill>
                    <a:srgbClr val="FF0000"/>
                  </a:solidFill>
                </a:ln>
                <a:solidFill>
                  <a:srgbClr val="002060"/>
                </a:solidFill>
              </a:rPr>
              <a:t>VỚI BÀI HỌC</a:t>
            </a:r>
          </a:p>
        </p:txBody>
      </p:sp>
    </p:spTree>
    <p:extLst>
      <p:ext uri="{BB962C8B-B14F-4D97-AF65-F5344CB8AC3E}">
        <p14:creationId xmlns:p14="http://schemas.microsoft.com/office/powerpoint/2010/main" val="39208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9B8065FD-CDEC-4F86-B9ED-DD0384A5EE5B}"/>
              </a:ext>
            </a:extLst>
          </p:cNvPr>
          <p:cNvSpPr txBox="1"/>
          <p:nvPr/>
        </p:nvSpPr>
        <p:spPr>
          <a:xfrm>
            <a:off x="884826" y="956341"/>
            <a:ext cx="10912763" cy="1678152"/>
          </a:xfrm>
          <a:prstGeom prst="rect">
            <a:avLst/>
          </a:prstGeom>
          <a:noFill/>
        </p:spPr>
        <p:txBody>
          <a:bodyPr wrap="square" rtlCol="0">
            <a:spAutoFit/>
          </a:bodyPr>
          <a:lstStyle/>
          <a:p>
            <a:pPr algn="ctr">
              <a:lnSpc>
                <a:spcPct val="110000"/>
              </a:lnSpc>
            </a:pP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hoạt động nào được tiến hành trong phòng thí nghiệm ở trường? Khi làm một thí nghiệm ở phòng thí nghiệm, em thường tiến hành theo các bước nào?</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 Box 7">
            <a:extLst>
              <a:ext uri="{FF2B5EF4-FFF2-40B4-BE49-F238E27FC236}">
                <a16:creationId xmlns="" xmlns:a16="http://schemas.microsoft.com/office/drawing/2014/main" id="{29847CF4-BBC5-4A4B-94D0-C23A40D6E565}"/>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BFDCFB34-FB53-FBDE-6AC4-C6D113AFA0F6}"/>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 xmlns:a16="http://schemas.microsoft.com/office/drawing/2014/main" id="{B4F42142-E961-880E-2530-D8703C94EC6A}"/>
              </a:ext>
            </a:extLst>
          </p:cNvPr>
          <p:cNvSpPr txBox="1"/>
          <p:nvPr/>
        </p:nvSpPr>
        <p:spPr>
          <a:xfrm>
            <a:off x="714030" y="969232"/>
            <a:ext cx="11254354" cy="5693866"/>
          </a:xfrm>
          <a:prstGeom prst="rect">
            <a:avLst/>
          </a:prstGeom>
          <a:noFill/>
        </p:spPr>
        <p:txBody>
          <a:bodyPr wrap="square">
            <a:spAutoFit/>
          </a:bodyPr>
          <a:lstStyle/>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hoạt động được tiến hành trong phòng thí nghiệm ở trường: </a:t>
            </a:r>
          </a:p>
          <a:p>
            <a:pPr algn="just"/>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Giải phẫu để tìm hiểu cấu trúc của cơ thể hay bộ phận của tế bào như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phẫu để tìm hiểu cấu tạo bên trong của ếch đồng, tôm, cá,</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gn="just">
              <a:buFontTx/>
              <a:buChar char="-"/>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 tiêu bản để quan sát tế bào hoặc nhiễm sắc thể (NST).</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Tx/>
              <a:buChar char="-"/>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hiện một số thí nghiệm đơn giản, quy mô nhỏ như tìm hiểu khả năng nảy mầm của hạt đậu xanh trong phòng thí 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bước khi làm một thí nghiệm ở phòng thí nghiệm:</a:t>
            </a:r>
          </a:p>
          <a:p>
            <a:pPr marL="342900" indent="-342900" algn="just">
              <a:buFontTx/>
              <a:buChar char="-"/>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1: </a:t>
            </a:r>
            <a:r>
              <a:rPr lang="vi-VN"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 bị</a:t>
            </a:r>
            <a:r>
              <a:rPr lang="en-US"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 cụ, hóa chất; mẫu vật và các thiết bị an toàn.</a:t>
            </a:r>
          </a:p>
          <a:p>
            <a:pPr marL="342900" indent="-342900" algn="just">
              <a:buFontTx/>
              <a:buChar char="-"/>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2: </a:t>
            </a:r>
            <a:r>
              <a:rPr lang="vi-VN"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 hành.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 hành thí nghiệm theo các bước hướng dẫn và thu thập thông tin.</a:t>
            </a:r>
          </a:p>
          <a:p>
            <a:pPr marL="342900" indent="-342900" algn="just">
              <a:buFontTx/>
              <a:buChar char="-"/>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3: </a:t>
            </a:r>
            <a:r>
              <a:rPr lang="vi-VN"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 cáo và vệ sinh phòng thí nghiệm:</a:t>
            </a:r>
            <a:endParaRPr lang="en-US"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Xử lí số liệu và viết báo cáo thí nghiệm.</a:t>
            </a:r>
          </a:p>
          <a:p>
            <a:pPr algn="just"/>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Thu dọn và làm sạch phòng thí nghiệm.</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7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53" presetClass="exit" presetSubtype="32" fill="hold" grpId="1" nodeType="withEffect">
                                  <p:stCondLst>
                                    <p:cond delay="0"/>
                                  </p:stCondLst>
                                  <p:childTnLst>
                                    <p:anim calcmode="lin" valueType="num">
                                      <p:cBhvr>
                                        <p:cTn id="14" dur="500"/>
                                        <p:tgtEl>
                                          <p:spTgt spid="10"/>
                                        </p:tgtEl>
                                        <p:attrNameLst>
                                          <p:attrName>ppt_w</p:attrName>
                                        </p:attrNameLst>
                                      </p:cBhvr>
                                      <p:tavLst>
                                        <p:tav tm="0">
                                          <p:val>
                                            <p:strVal val="ppt_w"/>
                                          </p:val>
                                        </p:tav>
                                        <p:tav tm="100000">
                                          <p:val>
                                            <p:fltVal val="0"/>
                                          </p:val>
                                        </p:tav>
                                      </p:tavLst>
                                    </p:anim>
                                    <p:anim calcmode="lin" valueType="num">
                                      <p:cBhvr>
                                        <p:cTn id="15" dur="500"/>
                                        <p:tgtEl>
                                          <p:spTgt spid="10"/>
                                        </p:tgtEl>
                                        <p:attrNameLst>
                                          <p:attrName>ppt_h</p:attrName>
                                        </p:attrNameLst>
                                      </p:cBhvr>
                                      <p:tavLst>
                                        <p:tav tm="0">
                                          <p:val>
                                            <p:strVal val="ppt_h"/>
                                          </p:val>
                                        </p:tav>
                                        <p:tav tm="100000">
                                          <p:val>
                                            <p:fltVal val="0"/>
                                          </p:val>
                                        </p:tav>
                                      </p:tavLst>
                                    </p:anim>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500"/>
                                        <p:tgtEl>
                                          <p:spTgt spid="1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animEffect transition="in" filter="fade">
                                      <p:cBhvr>
                                        <p:cTn id="47" dur="500"/>
                                        <p:tgtEl>
                                          <p:spTgt spid="1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7" end="7"/>
                                            </p:txEl>
                                          </p:spTgt>
                                        </p:tgtEl>
                                        <p:attrNameLst>
                                          <p:attrName>style.visibility</p:attrName>
                                        </p:attrNameLst>
                                      </p:cBhvr>
                                      <p:to>
                                        <p:strVal val="visible"/>
                                      </p:to>
                                    </p:set>
                                    <p:animEffect transition="in" filter="fade">
                                      <p:cBhvr>
                                        <p:cTn id="52" dur="500"/>
                                        <p:tgtEl>
                                          <p:spTgt spid="1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8" end="8"/>
                                            </p:txEl>
                                          </p:spTgt>
                                        </p:tgtEl>
                                        <p:attrNameLst>
                                          <p:attrName>style.visibility</p:attrName>
                                        </p:attrNameLst>
                                      </p:cBhvr>
                                      <p:to>
                                        <p:strVal val="visible"/>
                                      </p:to>
                                    </p:set>
                                    <p:animEffect transition="in" filter="fade">
                                      <p:cBhvr>
                                        <p:cTn id="57" dur="500"/>
                                        <p:tgtEl>
                                          <p:spTgt spid="1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9" end="9"/>
                                            </p:txEl>
                                          </p:spTgt>
                                        </p:tgtEl>
                                        <p:attrNameLst>
                                          <p:attrName>style.visibility</p:attrName>
                                        </p:attrNameLst>
                                      </p:cBhvr>
                                      <p:to>
                                        <p:strVal val="visible"/>
                                      </p:to>
                                    </p:set>
                                    <p:animEffect transition="in" filter="fade">
                                      <p:cBhvr>
                                        <p:cTn id="62"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A56CB0A-B020-471A-8DD8-3FEF128E9D4F}"/>
              </a:ext>
            </a:extLst>
          </p:cNvPr>
          <p:cNvSpPr txBox="1">
            <a:spLocks noChangeAspect="1"/>
          </p:cNvSpPr>
          <p:nvPr/>
        </p:nvSpPr>
        <p:spPr>
          <a:xfrm>
            <a:off x="212578" y="283966"/>
            <a:ext cx="6981367" cy="525485"/>
          </a:xfrm>
          <a:custGeom>
            <a:avLst/>
            <a:gdLst/>
            <a:ahLst/>
            <a:cxnLst/>
            <a:rect l="l" t="t" r="r" b="b"/>
            <a:pathLst>
              <a:path w="6981367" h="525485">
                <a:moveTo>
                  <a:pt x="6610026" y="468963"/>
                </a:moveTo>
                <a:lnTo>
                  <a:pt x="6667367" y="468963"/>
                </a:lnTo>
                <a:lnTo>
                  <a:pt x="6667367" y="525485"/>
                </a:lnTo>
                <a:lnTo>
                  <a:pt x="6610026" y="525485"/>
                </a:lnTo>
                <a:close/>
                <a:moveTo>
                  <a:pt x="127207" y="377219"/>
                </a:moveTo>
                <a:lnTo>
                  <a:pt x="190281" y="377219"/>
                </a:lnTo>
                <a:lnTo>
                  <a:pt x="190281" y="440293"/>
                </a:lnTo>
                <a:lnTo>
                  <a:pt x="127207" y="440293"/>
                </a:lnTo>
                <a:close/>
                <a:moveTo>
                  <a:pt x="2545919" y="197005"/>
                </a:moveTo>
                <a:lnTo>
                  <a:pt x="2528307" y="326431"/>
                </a:lnTo>
                <a:lnTo>
                  <a:pt x="2563530" y="326431"/>
                </a:lnTo>
                <a:close/>
                <a:moveTo>
                  <a:pt x="2768480" y="160144"/>
                </a:moveTo>
                <a:lnTo>
                  <a:pt x="2768480" y="248202"/>
                </a:lnTo>
                <a:lnTo>
                  <a:pt x="2793054" y="248202"/>
                </a:lnTo>
                <a:cubicBezTo>
                  <a:pt x="2805888" y="248202"/>
                  <a:pt x="2814420" y="244789"/>
                  <a:pt x="2818652" y="237963"/>
                </a:cubicBezTo>
                <a:cubicBezTo>
                  <a:pt x="2822885" y="231137"/>
                  <a:pt x="2825001" y="219669"/>
                  <a:pt x="2825001" y="203559"/>
                </a:cubicBezTo>
                <a:cubicBezTo>
                  <a:pt x="2825001" y="188814"/>
                  <a:pt x="2822953" y="177892"/>
                  <a:pt x="2818858" y="170793"/>
                </a:cubicBezTo>
                <a:cubicBezTo>
                  <a:pt x="2814762" y="163693"/>
                  <a:pt x="2806024" y="160144"/>
                  <a:pt x="2792644" y="160144"/>
                </a:cubicBezTo>
                <a:close/>
                <a:moveTo>
                  <a:pt x="2025530" y="160144"/>
                </a:moveTo>
                <a:lnTo>
                  <a:pt x="2025530" y="248202"/>
                </a:lnTo>
                <a:lnTo>
                  <a:pt x="2050104" y="248202"/>
                </a:lnTo>
                <a:cubicBezTo>
                  <a:pt x="2062938" y="248202"/>
                  <a:pt x="2071470" y="244789"/>
                  <a:pt x="2075703" y="237963"/>
                </a:cubicBezTo>
                <a:cubicBezTo>
                  <a:pt x="2079935" y="231137"/>
                  <a:pt x="2082051" y="219669"/>
                  <a:pt x="2082051" y="203559"/>
                </a:cubicBezTo>
                <a:cubicBezTo>
                  <a:pt x="2082051" y="188814"/>
                  <a:pt x="2080003" y="177892"/>
                  <a:pt x="2075907" y="170793"/>
                </a:cubicBezTo>
                <a:cubicBezTo>
                  <a:pt x="2071812" y="163693"/>
                  <a:pt x="2063074" y="160144"/>
                  <a:pt x="2049695" y="160144"/>
                </a:cubicBezTo>
                <a:close/>
                <a:moveTo>
                  <a:pt x="425330" y="160144"/>
                </a:moveTo>
                <a:lnTo>
                  <a:pt x="425330" y="248202"/>
                </a:lnTo>
                <a:lnTo>
                  <a:pt x="449904" y="248202"/>
                </a:lnTo>
                <a:cubicBezTo>
                  <a:pt x="462738" y="248202"/>
                  <a:pt x="471270" y="244789"/>
                  <a:pt x="475503" y="237963"/>
                </a:cubicBezTo>
                <a:cubicBezTo>
                  <a:pt x="479735" y="231137"/>
                  <a:pt x="481851" y="219669"/>
                  <a:pt x="481851" y="203559"/>
                </a:cubicBezTo>
                <a:cubicBezTo>
                  <a:pt x="481851" y="188814"/>
                  <a:pt x="479803" y="177892"/>
                  <a:pt x="475707" y="170793"/>
                </a:cubicBezTo>
                <a:cubicBezTo>
                  <a:pt x="471612" y="163693"/>
                  <a:pt x="462874" y="160144"/>
                  <a:pt x="449495" y="160144"/>
                </a:cubicBezTo>
                <a:close/>
                <a:moveTo>
                  <a:pt x="6638287" y="155638"/>
                </a:moveTo>
                <a:cubicBezTo>
                  <a:pt x="6628457" y="155638"/>
                  <a:pt x="6621904" y="159120"/>
                  <a:pt x="6618627" y="166083"/>
                </a:cubicBezTo>
                <a:cubicBezTo>
                  <a:pt x="6615351" y="173045"/>
                  <a:pt x="6613713" y="182534"/>
                  <a:pt x="6613713" y="194548"/>
                </a:cubicBezTo>
                <a:lnTo>
                  <a:pt x="6613713" y="354282"/>
                </a:lnTo>
                <a:cubicBezTo>
                  <a:pt x="6613713" y="366297"/>
                  <a:pt x="6615214" y="375785"/>
                  <a:pt x="6618218" y="382748"/>
                </a:cubicBezTo>
                <a:cubicBezTo>
                  <a:pt x="6621221" y="389711"/>
                  <a:pt x="6627911" y="393192"/>
                  <a:pt x="6638287" y="393192"/>
                </a:cubicBezTo>
                <a:cubicBezTo>
                  <a:pt x="6648663" y="393192"/>
                  <a:pt x="6655489" y="389711"/>
                  <a:pt x="6658766" y="382748"/>
                </a:cubicBezTo>
                <a:cubicBezTo>
                  <a:pt x="6662042" y="375785"/>
                  <a:pt x="6663680" y="366297"/>
                  <a:pt x="6663680" y="354282"/>
                </a:cubicBezTo>
                <a:lnTo>
                  <a:pt x="6663680" y="194548"/>
                </a:lnTo>
                <a:cubicBezTo>
                  <a:pt x="6663680" y="182261"/>
                  <a:pt x="6662042" y="172704"/>
                  <a:pt x="6658766" y="165878"/>
                </a:cubicBezTo>
                <a:cubicBezTo>
                  <a:pt x="6655489" y="159052"/>
                  <a:pt x="6648663" y="155638"/>
                  <a:pt x="6638287" y="155638"/>
                </a:cubicBezTo>
                <a:close/>
                <a:moveTo>
                  <a:pt x="1199512" y="155638"/>
                </a:moveTo>
                <a:cubicBezTo>
                  <a:pt x="1189682" y="155638"/>
                  <a:pt x="1183129" y="159120"/>
                  <a:pt x="1179853" y="166083"/>
                </a:cubicBezTo>
                <a:cubicBezTo>
                  <a:pt x="1176576" y="173045"/>
                  <a:pt x="1174938" y="182534"/>
                  <a:pt x="1174938" y="194548"/>
                </a:cubicBezTo>
                <a:lnTo>
                  <a:pt x="1174938" y="354282"/>
                </a:lnTo>
                <a:cubicBezTo>
                  <a:pt x="1174938" y="366297"/>
                  <a:pt x="1176439" y="375785"/>
                  <a:pt x="1179443" y="382748"/>
                </a:cubicBezTo>
                <a:cubicBezTo>
                  <a:pt x="1182447" y="389711"/>
                  <a:pt x="1189136" y="393192"/>
                  <a:pt x="1199512" y="393192"/>
                </a:cubicBezTo>
                <a:cubicBezTo>
                  <a:pt x="1209888" y="393192"/>
                  <a:pt x="1216714" y="389711"/>
                  <a:pt x="1219991" y="382748"/>
                </a:cubicBezTo>
                <a:cubicBezTo>
                  <a:pt x="1223268" y="375785"/>
                  <a:pt x="1224906" y="366297"/>
                  <a:pt x="1224906" y="354282"/>
                </a:cubicBezTo>
                <a:lnTo>
                  <a:pt x="1224906" y="194548"/>
                </a:lnTo>
                <a:cubicBezTo>
                  <a:pt x="1224906" y="182261"/>
                  <a:pt x="1223268" y="172704"/>
                  <a:pt x="1219991" y="165878"/>
                </a:cubicBezTo>
                <a:cubicBezTo>
                  <a:pt x="1216714" y="159052"/>
                  <a:pt x="1209888" y="155638"/>
                  <a:pt x="1199512" y="155638"/>
                </a:cubicBezTo>
                <a:close/>
                <a:moveTo>
                  <a:pt x="6287319" y="108537"/>
                </a:moveTo>
                <a:lnTo>
                  <a:pt x="6360633" y="108537"/>
                </a:lnTo>
                <a:lnTo>
                  <a:pt x="6360633" y="242878"/>
                </a:lnTo>
                <a:lnTo>
                  <a:pt x="6411830" y="242878"/>
                </a:lnTo>
                <a:lnTo>
                  <a:pt x="6411830" y="108537"/>
                </a:lnTo>
                <a:lnTo>
                  <a:pt x="6485554" y="108537"/>
                </a:lnTo>
                <a:lnTo>
                  <a:pt x="6485554" y="440293"/>
                </a:lnTo>
                <a:lnTo>
                  <a:pt x="6411830" y="440293"/>
                </a:lnTo>
                <a:lnTo>
                  <a:pt x="6411830" y="295303"/>
                </a:lnTo>
                <a:lnTo>
                  <a:pt x="6360633" y="295303"/>
                </a:lnTo>
                <a:lnTo>
                  <a:pt x="6360633" y="440293"/>
                </a:lnTo>
                <a:lnTo>
                  <a:pt x="6287319" y="440293"/>
                </a:lnTo>
                <a:close/>
                <a:moveTo>
                  <a:pt x="5906319" y="108537"/>
                </a:moveTo>
                <a:lnTo>
                  <a:pt x="5979633" y="108537"/>
                </a:lnTo>
                <a:lnTo>
                  <a:pt x="5979633" y="242878"/>
                </a:lnTo>
                <a:lnTo>
                  <a:pt x="6030830" y="242878"/>
                </a:lnTo>
                <a:lnTo>
                  <a:pt x="6030830" y="108537"/>
                </a:lnTo>
                <a:lnTo>
                  <a:pt x="6104554" y="108537"/>
                </a:lnTo>
                <a:lnTo>
                  <a:pt x="6104554" y="440293"/>
                </a:lnTo>
                <a:lnTo>
                  <a:pt x="6030830" y="440293"/>
                </a:lnTo>
                <a:lnTo>
                  <a:pt x="6030830" y="295303"/>
                </a:lnTo>
                <a:lnTo>
                  <a:pt x="5979633" y="295303"/>
                </a:lnTo>
                <a:lnTo>
                  <a:pt x="5979633" y="440293"/>
                </a:lnTo>
                <a:lnTo>
                  <a:pt x="5906319" y="440293"/>
                </a:lnTo>
                <a:close/>
                <a:moveTo>
                  <a:pt x="5666965" y="108537"/>
                </a:moveTo>
                <a:lnTo>
                  <a:pt x="5718572" y="108537"/>
                </a:lnTo>
                <a:lnTo>
                  <a:pt x="5786561" y="268272"/>
                </a:lnTo>
                <a:lnTo>
                  <a:pt x="5786561" y="108537"/>
                </a:lnTo>
                <a:lnTo>
                  <a:pt x="5847179" y="108537"/>
                </a:lnTo>
                <a:lnTo>
                  <a:pt x="5847179" y="440293"/>
                </a:lnTo>
                <a:lnTo>
                  <a:pt x="5797620" y="440293"/>
                </a:lnTo>
                <a:lnTo>
                  <a:pt x="5729630" y="268272"/>
                </a:lnTo>
                <a:lnTo>
                  <a:pt x="5729630" y="440293"/>
                </a:lnTo>
                <a:lnTo>
                  <a:pt x="5666965" y="440293"/>
                </a:lnTo>
                <a:close/>
                <a:moveTo>
                  <a:pt x="5534025" y="108537"/>
                </a:moveTo>
                <a:lnTo>
                  <a:pt x="5607339" y="108537"/>
                </a:lnTo>
                <a:lnTo>
                  <a:pt x="5607339" y="440293"/>
                </a:lnTo>
                <a:lnTo>
                  <a:pt x="5534025" y="440293"/>
                </a:lnTo>
                <a:close/>
                <a:moveTo>
                  <a:pt x="4950133" y="108537"/>
                </a:moveTo>
                <a:lnTo>
                  <a:pt x="5022628" y="108537"/>
                </a:lnTo>
                <a:lnTo>
                  <a:pt x="5022628" y="348548"/>
                </a:lnTo>
                <a:cubicBezTo>
                  <a:pt x="5022628" y="361928"/>
                  <a:pt x="5024334" y="372577"/>
                  <a:pt x="5027748" y="380495"/>
                </a:cubicBezTo>
                <a:cubicBezTo>
                  <a:pt x="5031161" y="388414"/>
                  <a:pt x="5038055" y="392373"/>
                  <a:pt x="5048431" y="392373"/>
                </a:cubicBezTo>
                <a:cubicBezTo>
                  <a:pt x="5058807" y="392373"/>
                  <a:pt x="5065633" y="388414"/>
                  <a:pt x="5068910" y="380495"/>
                </a:cubicBezTo>
                <a:cubicBezTo>
                  <a:pt x="5072186" y="372577"/>
                  <a:pt x="5073825" y="361928"/>
                  <a:pt x="5073825" y="348548"/>
                </a:cubicBezTo>
                <a:lnTo>
                  <a:pt x="5073825" y="108537"/>
                </a:lnTo>
                <a:lnTo>
                  <a:pt x="5146729" y="108537"/>
                </a:lnTo>
                <a:lnTo>
                  <a:pt x="5146729" y="337490"/>
                </a:lnTo>
                <a:cubicBezTo>
                  <a:pt x="5146729" y="361791"/>
                  <a:pt x="5143726" y="381792"/>
                  <a:pt x="5137718" y="397492"/>
                </a:cubicBezTo>
                <a:cubicBezTo>
                  <a:pt x="5131711" y="413193"/>
                  <a:pt x="5121540" y="425070"/>
                  <a:pt x="5107205" y="433125"/>
                </a:cubicBezTo>
                <a:cubicBezTo>
                  <a:pt x="5092870" y="441180"/>
                  <a:pt x="5073279" y="445208"/>
                  <a:pt x="5048431" y="445208"/>
                </a:cubicBezTo>
                <a:cubicBezTo>
                  <a:pt x="5023583" y="445208"/>
                  <a:pt x="5003924" y="441180"/>
                  <a:pt x="4989452" y="433125"/>
                </a:cubicBezTo>
                <a:cubicBezTo>
                  <a:pt x="4974981" y="425070"/>
                  <a:pt x="4964810" y="413193"/>
                  <a:pt x="4958939" y="397492"/>
                </a:cubicBezTo>
                <a:cubicBezTo>
                  <a:pt x="4953069" y="381792"/>
                  <a:pt x="4950133" y="361791"/>
                  <a:pt x="4950133" y="337490"/>
                </a:cubicBezTo>
                <a:close/>
                <a:moveTo>
                  <a:pt x="4114391" y="108537"/>
                </a:moveTo>
                <a:lnTo>
                  <a:pt x="4165997" y="108537"/>
                </a:lnTo>
                <a:lnTo>
                  <a:pt x="4233987" y="268272"/>
                </a:lnTo>
                <a:lnTo>
                  <a:pt x="4233987" y="108537"/>
                </a:lnTo>
                <a:lnTo>
                  <a:pt x="4294604" y="108537"/>
                </a:lnTo>
                <a:lnTo>
                  <a:pt x="4294604" y="440293"/>
                </a:lnTo>
                <a:lnTo>
                  <a:pt x="4245045" y="440293"/>
                </a:lnTo>
                <a:lnTo>
                  <a:pt x="4177056" y="268272"/>
                </a:lnTo>
                <a:lnTo>
                  <a:pt x="4177056" y="440293"/>
                </a:lnTo>
                <a:lnTo>
                  <a:pt x="4114391" y="440293"/>
                </a:lnTo>
                <a:close/>
                <a:moveTo>
                  <a:pt x="3923891" y="108537"/>
                </a:moveTo>
                <a:lnTo>
                  <a:pt x="4072976" y="108537"/>
                </a:lnTo>
                <a:lnTo>
                  <a:pt x="4072976" y="158505"/>
                </a:lnTo>
                <a:lnTo>
                  <a:pt x="3997205" y="158505"/>
                </a:lnTo>
                <a:lnTo>
                  <a:pt x="3997205" y="240830"/>
                </a:lnTo>
                <a:lnTo>
                  <a:pt x="4054955" y="240830"/>
                </a:lnTo>
                <a:lnTo>
                  <a:pt x="4054955" y="291617"/>
                </a:lnTo>
                <a:lnTo>
                  <a:pt x="3997205" y="291617"/>
                </a:lnTo>
                <a:lnTo>
                  <a:pt x="3997205" y="390734"/>
                </a:lnTo>
                <a:lnTo>
                  <a:pt x="4073795" y="390734"/>
                </a:lnTo>
                <a:lnTo>
                  <a:pt x="4073795" y="440293"/>
                </a:lnTo>
                <a:lnTo>
                  <a:pt x="3923891" y="440293"/>
                </a:lnTo>
                <a:close/>
                <a:moveTo>
                  <a:pt x="3790950" y="108537"/>
                </a:moveTo>
                <a:lnTo>
                  <a:pt x="3864264" y="108537"/>
                </a:lnTo>
                <a:lnTo>
                  <a:pt x="3864264" y="440293"/>
                </a:lnTo>
                <a:lnTo>
                  <a:pt x="3790950" y="440293"/>
                </a:lnTo>
                <a:close/>
                <a:moveTo>
                  <a:pt x="3534595" y="108537"/>
                </a:moveTo>
                <a:lnTo>
                  <a:pt x="3607908" y="108537"/>
                </a:lnTo>
                <a:lnTo>
                  <a:pt x="3607908" y="242878"/>
                </a:lnTo>
                <a:lnTo>
                  <a:pt x="3659105" y="242878"/>
                </a:lnTo>
                <a:lnTo>
                  <a:pt x="3659105" y="108537"/>
                </a:lnTo>
                <a:lnTo>
                  <a:pt x="3732829" y="108537"/>
                </a:lnTo>
                <a:lnTo>
                  <a:pt x="3732829" y="440293"/>
                </a:lnTo>
                <a:lnTo>
                  <a:pt x="3659105" y="440293"/>
                </a:lnTo>
                <a:lnTo>
                  <a:pt x="3659105" y="295303"/>
                </a:lnTo>
                <a:lnTo>
                  <a:pt x="3607908" y="295303"/>
                </a:lnTo>
                <a:lnTo>
                  <a:pt x="3607908" y="440293"/>
                </a:lnTo>
                <a:lnTo>
                  <a:pt x="3534595" y="440293"/>
                </a:lnTo>
                <a:close/>
                <a:moveTo>
                  <a:pt x="3047591" y="108537"/>
                </a:moveTo>
                <a:lnTo>
                  <a:pt x="3099197" y="108537"/>
                </a:lnTo>
                <a:lnTo>
                  <a:pt x="3167186" y="268272"/>
                </a:lnTo>
                <a:lnTo>
                  <a:pt x="3167186" y="108537"/>
                </a:lnTo>
                <a:lnTo>
                  <a:pt x="3227804" y="108537"/>
                </a:lnTo>
                <a:lnTo>
                  <a:pt x="3227804" y="440293"/>
                </a:lnTo>
                <a:lnTo>
                  <a:pt x="3178245" y="440293"/>
                </a:lnTo>
                <a:lnTo>
                  <a:pt x="3110256" y="268272"/>
                </a:lnTo>
                <a:lnTo>
                  <a:pt x="3110256" y="440293"/>
                </a:lnTo>
                <a:lnTo>
                  <a:pt x="3047591" y="440293"/>
                </a:lnTo>
                <a:close/>
                <a:moveTo>
                  <a:pt x="2695166" y="108537"/>
                </a:moveTo>
                <a:lnTo>
                  <a:pt x="2806570" y="108537"/>
                </a:lnTo>
                <a:cubicBezTo>
                  <a:pt x="2835786" y="108537"/>
                  <a:pt x="2857631" y="116797"/>
                  <a:pt x="2872102" y="133317"/>
                </a:cubicBezTo>
                <a:cubicBezTo>
                  <a:pt x="2886574" y="149836"/>
                  <a:pt x="2893810" y="173660"/>
                  <a:pt x="2893810" y="204787"/>
                </a:cubicBezTo>
                <a:cubicBezTo>
                  <a:pt x="2893810" y="240284"/>
                  <a:pt x="2885413" y="264927"/>
                  <a:pt x="2868621" y="278716"/>
                </a:cubicBezTo>
                <a:cubicBezTo>
                  <a:pt x="2851828" y="292505"/>
                  <a:pt x="2828278" y="299399"/>
                  <a:pt x="2797969" y="299399"/>
                </a:cubicBezTo>
                <a:lnTo>
                  <a:pt x="2768480" y="299399"/>
                </a:lnTo>
                <a:lnTo>
                  <a:pt x="2768480" y="440293"/>
                </a:lnTo>
                <a:lnTo>
                  <a:pt x="2695166" y="440293"/>
                </a:lnTo>
                <a:close/>
                <a:moveTo>
                  <a:pt x="2503732" y="108537"/>
                </a:moveTo>
                <a:lnTo>
                  <a:pt x="2587286" y="108537"/>
                </a:lnTo>
                <a:lnTo>
                  <a:pt x="2649131" y="440293"/>
                </a:lnTo>
                <a:lnTo>
                  <a:pt x="2581552" y="440293"/>
                </a:lnTo>
                <a:lnTo>
                  <a:pt x="2570493" y="370256"/>
                </a:lnTo>
                <a:lnTo>
                  <a:pt x="2521754" y="370256"/>
                </a:lnTo>
                <a:lnTo>
                  <a:pt x="2510286" y="440293"/>
                </a:lnTo>
                <a:lnTo>
                  <a:pt x="2441068" y="440293"/>
                </a:lnTo>
                <a:close/>
                <a:moveTo>
                  <a:pt x="2201095" y="108537"/>
                </a:moveTo>
                <a:lnTo>
                  <a:pt x="2274409" y="108537"/>
                </a:lnTo>
                <a:lnTo>
                  <a:pt x="2274409" y="242878"/>
                </a:lnTo>
                <a:lnTo>
                  <a:pt x="2325606" y="242878"/>
                </a:lnTo>
                <a:lnTo>
                  <a:pt x="2325606" y="108537"/>
                </a:lnTo>
                <a:lnTo>
                  <a:pt x="2399329" y="108537"/>
                </a:lnTo>
                <a:lnTo>
                  <a:pt x="2399329" y="440293"/>
                </a:lnTo>
                <a:lnTo>
                  <a:pt x="2325606" y="440293"/>
                </a:lnTo>
                <a:lnTo>
                  <a:pt x="2325606" y="295303"/>
                </a:lnTo>
                <a:lnTo>
                  <a:pt x="2274409" y="295303"/>
                </a:lnTo>
                <a:lnTo>
                  <a:pt x="2274409" y="440293"/>
                </a:lnTo>
                <a:lnTo>
                  <a:pt x="2201095" y="440293"/>
                </a:lnTo>
                <a:close/>
                <a:moveTo>
                  <a:pt x="1952216" y="108537"/>
                </a:moveTo>
                <a:lnTo>
                  <a:pt x="2063620" y="108537"/>
                </a:lnTo>
                <a:cubicBezTo>
                  <a:pt x="2092836" y="108537"/>
                  <a:pt x="2114680" y="116797"/>
                  <a:pt x="2129153" y="133317"/>
                </a:cubicBezTo>
                <a:cubicBezTo>
                  <a:pt x="2143624" y="149836"/>
                  <a:pt x="2150860" y="173660"/>
                  <a:pt x="2150860" y="204787"/>
                </a:cubicBezTo>
                <a:cubicBezTo>
                  <a:pt x="2150860" y="240284"/>
                  <a:pt x="2142463" y="264927"/>
                  <a:pt x="2125671" y="278716"/>
                </a:cubicBezTo>
                <a:cubicBezTo>
                  <a:pt x="2108878" y="292505"/>
                  <a:pt x="2085328" y="299399"/>
                  <a:pt x="2055019" y="299399"/>
                </a:cubicBezTo>
                <a:lnTo>
                  <a:pt x="2025530" y="299399"/>
                </a:lnTo>
                <a:lnTo>
                  <a:pt x="2025530" y="440293"/>
                </a:lnTo>
                <a:lnTo>
                  <a:pt x="1952216" y="440293"/>
                </a:lnTo>
                <a:close/>
                <a:moveTo>
                  <a:pt x="1352141" y="108537"/>
                </a:moveTo>
                <a:lnTo>
                  <a:pt x="1403747" y="108537"/>
                </a:lnTo>
                <a:lnTo>
                  <a:pt x="1471737" y="268272"/>
                </a:lnTo>
                <a:lnTo>
                  <a:pt x="1471737" y="108537"/>
                </a:lnTo>
                <a:lnTo>
                  <a:pt x="1532354" y="108537"/>
                </a:lnTo>
                <a:lnTo>
                  <a:pt x="1532354" y="440293"/>
                </a:lnTo>
                <a:lnTo>
                  <a:pt x="1482795" y="440293"/>
                </a:lnTo>
                <a:lnTo>
                  <a:pt x="1414806" y="268272"/>
                </a:lnTo>
                <a:lnTo>
                  <a:pt x="1414806" y="440293"/>
                </a:lnTo>
                <a:lnTo>
                  <a:pt x="1352141" y="440293"/>
                </a:lnTo>
                <a:close/>
                <a:moveTo>
                  <a:pt x="600895" y="108537"/>
                </a:moveTo>
                <a:lnTo>
                  <a:pt x="674208" y="108537"/>
                </a:lnTo>
                <a:lnTo>
                  <a:pt x="674208" y="242878"/>
                </a:lnTo>
                <a:lnTo>
                  <a:pt x="725405" y="242878"/>
                </a:lnTo>
                <a:lnTo>
                  <a:pt x="725405" y="108537"/>
                </a:lnTo>
                <a:lnTo>
                  <a:pt x="799129" y="108537"/>
                </a:lnTo>
                <a:lnTo>
                  <a:pt x="799129" y="440293"/>
                </a:lnTo>
                <a:lnTo>
                  <a:pt x="725405" y="440293"/>
                </a:lnTo>
                <a:lnTo>
                  <a:pt x="725405" y="295303"/>
                </a:lnTo>
                <a:lnTo>
                  <a:pt x="674208" y="295303"/>
                </a:lnTo>
                <a:lnTo>
                  <a:pt x="674208" y="440293"/>
                </a:lnTo>
                <a:lnTo>
                  <a:pt x="600895" y="440293"/>
                </a:lnTo>
                <a:close/>
                <a:moveTo>
                  <a:pt x="352016" y="108537"/>
                </a:moveTo>
                <a:lnTo>
                  <a:pt x="463420" y="108537"/>
                </a:lnTo>
                <a:cubicBezTo>
                  <a:pt x="492636" y="108537"/>
                  <a:pt x="514481" y="116797"/>
                  <a:pt x="528952" y="133317"/>
                </a:cubicBezTo>
                <a:cubicBezTo>
                  <a:pt x="543424" y="149836"/>
                  <a:pt x="550660" y="173660"/>
                  <a:pt x="550660" y="204787"/>
                </a:cubicBezTo>
                <a:cubicBezTo>
                  <a:pt x="550660" y="240284"/>
                  <a:pt x="542263" y="264927"/>
                  <a:pt x="525471" y="278716"/>
                </a:cubicBezTo>
                <a:cubicBezTo>
                  <a:pt x="508678" y="292505"/>
                  <a:pt x="485128" y="299399"/>
                  <a:pt x="454819" y="299399"/>
                </a:cubicBezTo>
                <a:lnTo>
                  <a:pt x="425330" y="299399"/>
                </a:lnTo>
                <a:lnTo>
                  <a:pt x="425330" y="440293"/>
                </a:lnTo>
                <a:lnTo>
                  <a:pt x="352016" y="440293"/>
                </a:lnTo>
                <a:close/>
                <a:moveTo>
                  <a:pt x="0" y="108537"/>
                </a:moveTo>
                <a:lnTo>
                  <a:pt x="73314" y="108537"/>
                </a:lnTo>
                <a:lnTo>
                  <a:pt x="73314" y="440293"/>
                </a:lnTo>
                <a:lnTo>
                  <a:pt x="0" y="440293"/>
                </a:lnTo>
                <a:close/>
                <a:moveTo>
                  <a:pt x="6885937" y="104032"/>
                </a:moveTo>
                <a:cubicBezTo>
                  <a:pt x="6920615" y="104032"/>
                  <a:pt x="6945189" y="112360"/>
                  <a:pt x="6959660" y="129016"/>
                </a:cubicBezTo>
                <a:cubicBezTo>
                  <a:pt x="6974132" y="145672"/>
                  <a:pt x="6981367" y="169291"/>
                  <a:pt x="6981367" y="199873"/>
                </a:cubicBezTo>
                <a:lnTo>
                  <a:pt x="6981367" y="228543"/>
                </a:lnTo>
                <a:lnTo>
                  <a:pt x="6909692" y="228543"/>
                </a:lnTo>
                <a:lnTo>
                  <a:pt x="6909692" y="195367"/>
                </a:lnTo>
                <a:cubicBezTo>
                  <a:pt x="6909692" y="182534"/>
                  <a:pt x="6908327" y="172704"/>
                  <a:pt x="6905596" y="165878"/>
                </a:cubicBezTo>
                <a:cubicBezTo>
                  <a:pt x="6902866" y="159052"/>
                  <a:pt x="6896313" y="155638"/>
                  <a:pt x="6885937" y="155638"/>
                </a:cubicBezTo>
                <a:cubicBezTo>
                  <a:pt x="6875561" y="155638"/>
                  <a:pt x="6868734" y="159256"/>
                  <a:pt x="6865458" y="166492"/>
                </a:cubicBezTo>
                <a:cubicBezTo>
                  <a:pt x="6862181" y="173728"/>
                  <a:pt x="6860543" y="183763"/>
                  <a:pt x="6860543" y="196596"/>
                </a:cubicBezTo>
                <a:lnTo>
                  <a:pt x="6860543" y="352644"/>
                </a:lnTo>
                <a:cubicBezTo>
                  <a:pt x="6860543" y="365750"/>
                  <a:pt x="6862250" y="375785"/>
                  <a:pt x="6865663" y="382748"/>
                </a:cubicBezTo>
                <a:cubicBezTo>
                  <a:pt x="6869076" y="389711"/>
                  <a:pt x="6875834" y="393192"/>
                  <a:pt x="6885937" y="393192"/>
                </a:cubicBezTo>
                <a:cubicBezTo>
                  <a:pt x="6896040" y="393192"/>
                  <a:pt x="6902525" y="389711"/>
                  <a:pt x="6905391" y="382748"/>
                </a:cubicBezTo>
                <a:cubicBezTo>
                  <a:pt x="6908259" y="375785"/>
                  <a:pt x="6909692" y="365750"/>
                  <a:pt x="6909692" y="352644"/>
                </a:cubicBezTo>
                <a:lnTo>
                  <a:pt x="6909692" y="317830"/>
                </a:lnTo>
                <a:lnTo>
                  <a:pt x="6981367" y="317830"/>
                </a:lnTo>
                <a:lnTo>
                  <a:pt x="6981367" y="346500"/>
                </a:lnTo>
                <a:cubicBezTo>
                  <a:pt x="6981367" y="377628"/>
                  <a:pt x="6974132" y="401861"/>
                  <a:pt x="6959660" y="419200"/>
                </a:cubicBezTo>
                <a:cubicBezTo>
                  <a:pt x="6945189" y="436539"/>
                  <a:pt x="6920615" y="445208"/>
                  <a:pt x="6885937" y="445208"/>
                </a:cubicBezTo>
                <a:cubicBezTo>
                  <a:pt x="6849894" y="445208"/>
                  <a:pt x="6824296" y="435719"/>
                  <a:pt x="6809141" y="416742"/>
                </a:cubicBezTo>
                <a:cubicBezTo>
                  <a:pt x="6793987" y="397766"/>
                  <a:pt x="6786410" y="370392"/>
                  <a:pt x="6786410" y="334623"/>
                </a:cubicBezTo>
                <a:lnTo>
                  <a:pt x="6786410" y="215027"/>
                </a:lnTo>
                <a:cubicBezTo>
                  <a:pt x="6786410" y="178438"/>
                  <a:pt x="6793919" y="150792"/>
                  <a:pt x="6808937" y="132088"/>
                </a:cubicBezTo>
                <a:cubicBezTo>
                  <a:pt x="6823955" y="113384"/>
                  <a:pt x="6849621" y="104032"/>
                  <a:pt x="6885937" y="104032"/>
                </a:cubicBezTo>
                <a:close/>
                <a:moveTo>
                  <a:pt x="6638287" y="104032"/>
                </a:moveTo>
                <a:cubicBezTo>
                  <a:pt x="6674330" y="104032"/>
                  <a:pt x="6700065" y="113179"/>
                  <a:pt x="6715492" y="131473"/>
                </a:cubicBezTo>
                <a:cubicBezTo>
                  <a:pt x="6730919" y="149768"/>
                  <a:pt x="6738633" y="176800"/>
                  <a:pt x="6738633" y="212569"/>
                </a:cubicBezTo>
                <a:lnTo>
                  <a:pt x="6738633" y="335851"/>
                </a:lnTo>
                <a:cubicBezTo>
                  <a:pt x="6738633" y="371894"/>
                  <a:pt x="6730919" y="399131"/>
                  <a:pt x="6715492" y="417562"/>
                </a:cubicBezTo>
                <a:cubicBezTo>
                  <a:pt x="6700065" y="435993"/>
                  <a:pt x="6674330" y="445208"/>
                  <a:pt x="6638287" y="445208"/>
                </a:cubicBezTo>
                <a:cubicBezTo>
                  <a:pt x="6602517" y="445208"/>
                  <a:pt x="6576987" y="435993"/>
                  <a:pt x="6561697" y="417562"/>
                </a:cubicBezTo>
                <a:cubicBezTo>
                  <a:pt x="6546406" y="399131"/>
                  <a:pt x="6538760" y="371894"/>
                  <a:pt x="6538760" y="335851"/>
                </a:cubicBezTo>
                <a:lnTo>
                  <a:pt x="6538760" y="212569"/>
                </a:lnTo>
                <a:cubicBezTo>
                  <a:pt x="6538760" y="176527"/>
                  <a:pt x="6546406" y="149427"/>
                  <a:pt x="6561697" y="131269"/>
                </a:cubicBezTo>
                <a:cubicBezTo>
                  <a:pt x="6576987" y="113111"/>
                  <a:pt x="6602517" y="104032"/>
                  <a:pt x="6638287" y="104032"/>
                </a:cubicBezTo>
                <a:close/>
                <a:moveTo>
                  <a:pt x="5400551" y="104032"/>
                </a:moveTo>
                <a:cubicBezTo>
                  <a:pt x="5431952" y="104032"/>
                  <a:pt x="5453318" y="113179"/>
                  <a:pt x="5464650" y="131473"/>
                </a:cubicBezTo>
                <a:cubicBezTo>
                  <a:pt x="5475981" y="149768"/>
                  <a:pt x="5482057" y="172021"/>
                  <a:pt x="5482876" y="198234"/>
                </a:cubicBezTo>
                <a:lnTo>
                  <a:pt x="5419801" y="206016"/>
                </a:lnTo>
                <a:cubicBezTo>
                  <a:pt x="5419255" y="188814"/>
                  <a:pt x="5417685" y="176390"/>
                  <a:pt x="5415091" y="168745"/>
                </a:cubicBezTo>
                <a:cubicBezTo>
                  <a:pt x="5412497" y="161099"/>
                  <a:pt x="5406831" y="157413"/>
                  <a:pt x="5398094" y="157686"/>
                </a:cubicBezTo>
                <a:cubicBezTo>
                  <a:pt x="5391814" y="157686"/>
                  <a:pt x="5386967" y="160349"/>
                  <a:pt x="5383554" y="165673"/>
                </a:cubicBezTo>
                <a:cubicBezTo>
                  <a:pt x="5380141" y="170997"/>
                  <a:pt x="5378434" y="176936"/>
                  <a:pt x="5378434" y="183490"/>
                </a:cubicBezTo>
                <a:cubicBezTo>
                  <a:pt x="5378434" y="195231"/>
                  <a:pt x="5381097" y="204856"/>
                  <a:pt x="5386421" y="212365"/>
                </a:cubicBezTo>
                <a:cubicBezTo>
                  <a:pt x="5391745" y="219873"/>
                  <a:pt x="5399732" y="228406"/>
                  <a:pt x="5410381" y="237963"/>
                </a:cubicBezTo>
                <a:lnTo>
                  <a:pt x="5437823" y="262128"/>
                </a:lnTo>
                <a:cubicBezTo>
                  <a:pt x="5454205" y="276873"/>
                  <a:pt x="5466902" y="291890"/>
                  <a:pt x="5475913" y="307181"/>
                </a:cubicBezTo>
                <a:cubicBezTo>
                  <a:pt x="5484924" y="322472"/>
                  <a:pt x="5489429" y="340630"/>
                  <a:pt x="5489429" y="361655"/>
                </a:cubicBezTo>
                <a:cubicBezTo>
                  <a:pt x="5489429" y="377219"/>
                  <a:pt x="5485811" y="391349"/>
                  <a:pt x="5478575" y="404046"/>
                </a:cubicBezTo>
                <a:cubicBezTo>
                  <a:pt x="5471339" y="416742"/>
                  <a:pt x="5461168" y="426777"/>
                  <a:pt x="5448062" y="434149"/>
                </a:cubicBezTo>
                <a:cubicBezTo>
                  <a:pt x="5434955" y="441522"/>
                  <a:pt x="5419801" y="445208"/>
                  <a:pt x="5402599" y="445208"/>
                </a:cubicBezTo>
                <a:cubicBezTo>
                  <a:pt x="5370926" y="445208"/>
                  <a:pt x="5347375" y="436812"/>
                  <a:pt x="5331947" y="420019"/>
                </a:cubicBezTo>
                <a:cubicBezTo>
                  <a:pt x="5316520" y="403227"/>
                  <a:pt x="5308260" y="376536"/>
                  <a:pt x="5307168" y="339947"/>
                </a:cubicBezTo>
                <a:lnTo>
                  <a:pt x="5369833" y="330527"/>
                </a:lnTo>
                <a:cubicBezTo>
                  <a:pt x="5370106" y="351552"/>
                  <a:pt x="5372632" y="366638"/>
                  <a:pt x="5377410" y="375785"/>
                </a:cubicBezTo>
                <a:cubicBezTo>
                  <a:pt x="5382189" y="384932"/>
                  <a:pt x="5389356" y="389506"/>
                  <a:pt x="5398913" y="389506"/>
                </a:cubicBezTo>
                <a:cubicBezTo>
                  <a:pt x="5411200" y="389506"/>
                  <a:pt x="5417344" y="381451"/>
                  <a:pt x="5417344" y="365341"/>
                </a:cubicBezTo>
                <a:cubicBezTo>
                  <a:pt x="5417344" y="352507"/>
                  <a:pt x="5414408" y="341449"/>
                  <a:pt x="5408538" y="332165"/>
                </a:cubicBezTo>
                <a:cubicBezTo>
                  <a:pt x="5402667" y="322882"/>
                  <a:pt x="5393452" y="312915"/>
                  <a:pt x="5380892" y="302266"/>
                </a:cubicBezTo>
                <a:lnTo>
                  <a:pt x="5352222" y="277282"/>
                </a:lnTo>
                <a:cubicBezTo>
                  <a:pt x="5337476" y="264449"/>
                  <a:pt x="5326350" y="251684"/>
                  <a:pt x="5318841" y="238987"/>
                </a:cubicBezTo>
                <a:cubicBezTo>
                  <a:pt x="5311332" y="226290"/>
                  <a:pt x="5307578" y="210248"/>
                  <a:pt x="5307578" y="190862"/>
                </a:cubicBezTo>
                <a:cubicBezTo>
                  <a:pt x="5307578" y="163011"/>
                  <a:pt x="5315838" y="141576"/>
                  <a:pt x="5332357" y="126559"/>
                </a:cubicBezTo>
                <a:cubicBezTo>
                  <a:pt x="5348876" y="111541"/>
                  <a:pt x="5371608" y="104032"/>
                  <a:pt x="5400551" y="104032"/>
                </a:cubicBezTo>
                <a:close/>
                <a:moveTo>
                  <a:pt x="4561837" y="104032"/>
                </a:moveTo>
                <a:cubicBezTo>
                  <a:pt x="4596515" y="104032"/>
                  <a:pt x="4621089" y="112360"/>
                  <a:pt x="4635561" y="129016"/>
                </a:cubicBezTo>
                <a:cubicBezTo>
                  <a:pt x="4650032" y="145672"/>
                  <a:pt x="4657268" y="169291"/>
                  <a:pt x="4657268" y="199873"/>
                </a:cubicBezTo>
                <a:lnTo>
                  <a:pt x="4657268" y="228543"/>
                </a:lnTo>
                <a:lnTo>
                  <a:pt x="4585592" y="228543"/>
                </a:lnTo>
                <a:lnTo>
                  <a:pt x="4585592" y="195367"/>
                </a:lnTo>
                <a:cubicBezTo>
                  <a:pt x="4585592" y="182534"/>
                  <a:pt x="4584227" y="172704"/>
                  <a:pt x="4581497" y="165878"/>
                </a:cubicBezTo>
                <a:cubicBezTo>
                  <a:pt x="4578766" y="159052"/>
                  <a:pt x="4572213" y="155638"/>
                  <a:pt x="4561837" y="155638"/>
                </a:cubicBezTo>
                <a:cubicBezTo>
                  <a:pt x="4551461" y="155638"/>
                  <a:pt x="4544635" y="159256"/>
                  <a:pt x="4541359" y="166492"/>
                </a:cubicBezTo>
                <a:cubicBezTo>
                  <a:pt x="4538082" y="173728"/>
                  <a:pt x="4536443" y="183763"/>
                  <a:pt x="4536443" y="196596"/>
                </a:cubicBezTo>
                <a:lnTo>
                  <a:pt x="4536443" y="352644"/>
                </a:lnTo>
                <a:cubicBezTo>
                  <a:pt x="4536443" y="365750"/>
                  <a:pt x="4538150" y="375785"/>
                  <a:pt x="4541563" y="382748"/>
                </a:cubicBezTo>
                <a:cubicBezTo>
                  <a:pt x="4544976" y="389711"/>
                  <a:pt x="4551735" y="393192"/>
                  <a:pt x="4561837" y="393192"/>
                </a:cubicBezTo>
                <a:cubicBezTo>
                  <a:pt x="4571940" y="393192"/>
                  <a:pt x="4578425" y="389711"/>
                  <a:pt x="4581292" y="382748"/>
                </a:cubicBezTo>
                <a:cubicBezTo>
                  <a:pt x="4584159" y="375785"/>
                  <a:pt x="4585592" y="365750"/>
                  <a:pt x="4585592" y="352644"/>
                </a:cubicBezTo>
                <a:lnTo>
                  <a:pt x="4585592" y="317830"/>
                </a:lnTo>
                <a:lnTo>
                  <a:pt x="4657268" y="317830"/>
                </a:lnTo>
                <a:lnTo>
                  <a:pt x="4657268" y="346500"/>
                </a:lnTo>
                <a:cubicBezTo>
                  <a:pt x="4657268" y="377628"/>
                  <a:pt x="4650033" y="401861"/>
                  <a:pt x="4635561" y="419200"/>
                </a:cubicBezTo>
                <a:cubicBezTo>
                  <a:pt x="4621089" y="436539"/>
                  <a:pt x="4596515" y="445208"/>
                  <a:pt x="4561837" y="445208"/>
                </a:cubicBezTo>
                <a:cubicBezTo>
                  <a:pt x="4525795" y="445208"/>
                  <a:pt x="4500196" y="435719"/>
                  <a:pt x="4485042" y="416742"/>
                </a:cubicBezTo>
                <a:cubicBezTo>
                  <a:pt x="4469888" y="397766"/>
                  <a:pt x="4462310" y="370392"/>
                  <a:pt x="4462310" y="334623"/>
                </a:cubicBezTo>
                <a:lnTo>
                  <a:pt x="4462310" y="215027"/>
                </a:lnTo>
                <a:cubicBezTo>
                  <a:pt x="4462310" y="178438"/>
                  <a:pt x="4469820" y="150792"/>
                  <a:pt x="4484837" y="132088"/>
                </a:cubicBezTo>
                <a:cubicBezTo>
                  <a:pt x="4499855" y="113384"/>
                  <a:pt x="4525522" y="104032"/>
                  <a:pt x="4561837" y="104032"/>
                </a:cubicBezTo>
                <a:close/>
                <a:moveTo>
                  <a:pt x="3380737" y="104032"/>
                </a:moveTo>
                <a:cubicBezTo>
                  <a:pt x="3415415" y="104032"/>
                  <a:pt x="3440262" y="112496"/>
                  <a:pt x="3455280" y="129426"/>
                </a:cubicBezTo>
                <a:cubicBezTo>
                  <a:pt x="3470298" y="146355"/>
                  <a:pt x="3477806" y="170247"/>
                  <a:pt x="3477806" y="201101"/>
                </a:cubicBezTo>
                <a:lnTo>
                  <a:pt x="3477806" y="222399"/>
                </a:lnTo>
                <a:lnTo>
                  <a:pt x="3406131" y="222399"/>
                </a:lnTo>
                <a:lnTo>
                  <a:pt x="3406131" y="195367"/>
                </a:lnTo>
                <a:cubicBezTo>
                  <a:pt x="3406131" y="182261"/>
                  <a:pt x="3404629" y="172363"/>
                  <a:pt x="3401625" y="165673"/>
                </a:cubicBezTo>
                <a:cubicBezTo>
                  <a:pt x="3398622" y="158983"/>
                  <a:pt x="3391932" y="155638"/>
                  <a:pt x="3381556" y="155638"/>
                </a:cubicBezTo>
                <a:cubicBezTo>
                  <a:pt x="3370907" y="155638"/>
                  <a:pt x="3364013" y="159325"/>
                  <a:pt x="3360873" y="166697"/>
                </a:cubicBezTo>
                <a:cubicBezTo>
                  <a:pt x="3357732" y="174069"/>
                  <a:pt x="3356163" y="184309"/>
                  <a:pt x="3356163" y="197415"/>
                </a:cubicBezTo>
                <a:lnTo>
                  <a:pt x="3356163" y="351006"/>
                </a:lnTo>
                <a:cubicBezTo>
                  <a:pt x="3356163" y="364112"/>
                  <a:pt x="3358142" y="374420"/>
                  <a:pt x="3362101" y="381929"/>
                </a:cubicBezTo>
                <a:cubicBezTo>
                  <a:pt x="3366061" y="389437"/>
                  <a:pt x="3373228" y="393192"/>
                  <a:pt x="3383604" y="393192"/>
                </a:cubicBezTo>
                <a:cubicBezTo>
                  <a:pt x="3402718" y="393192"/>
                  <a:pt x="3412274" y="378857"/>
                  <a:pt x="3412274" y="350187"/>
                </a:cubicBezTo>
                <a:lnTo>
                  <a:pt x="3412274" y="311277"/>
                </a:lnTo>
                <a:lnTo>
                  <a:pt x="3382376" y="311277"/>
                </a:lnTo>
                <a:lnTo>
                  <a:pt x="3382376" y="268272"/>
                </a:lnTo>
                <a:lnTo>
                  <a:pt x="3478216" y="268272"/>
                </a:lnTo>
                <a:lnTo>
                  <a:pt x="3478216" y="440293"/>
                </a:lnTo>
                <a:lnTo>
                  <a:pt x="3429886" y="440293"/>
                </a:lnTo>
                <a:lnTo>
                  <a:pt x="3425790" y="412852"/>
                </a:lnTo>
                <a:cubicBezTo>
                  <a:pt x="3415415" y="434422"/>
                  <a:pt x="3397530" y="445208"/>
                  <a:pt x="3372136" y="445208"/>
                </a:cubicBezTo>
                <a:cubicBezTo>
                  <a:pt x="3339370" y="445208"/>
                  <a:pt x="3316024" y="435242"/>
                  <a:pt x="3302099" y="415309"/>
                </a:cubicBezTo>
                <a:cubicBezTo>
                  <a:pt x="3288173" y="395376"/>
                  <a:pt x="3281211" y="367116"/>
                  <a:pt x="3281211" y="330527"/>
                </a:cubicBezTo>
                <a:lnTo>
                  <a:pt x="3281211" y="219123"/>
                </a:lnTo>
                <a:cubicBezTo>
                  <a:pt x="3281211" y="181715"/>
                  <a:pt x="3288787" y="153181"/>
                  <a:pt x="3303942" y="133521"/>
                </a:cubicBezTo>
                <a:cubicBezTo>
                  <a:pt x="3319096" y="113862"/>
                  <a:pt x="3344695" y="104032"/>
                  <a:pt x="3380737" y="104032"/>
                </a:cubicBezTo>
                <a:close/>
                <a:moveTo>
                  <a:pt x="1685287" y="104032"/>
                </a:moveTo>
                <a:cubicBezTo>
                  <a:pt x="1719965" y="104032"/>
                  <a:pt x="1744812" y="112496"/>
                  <a:pt x="1759830" y="129426"/>
                </a:cubicBezTo>
                <a:cubicBezTo>
                  <a:pt x="1774848" y="146355"/>
                  <a:pt x="1782357" y="170247"/>
                  <a:pt x="1782357" y="201101"/>
                </a:cubicBezTo>
                <a:lnTo>
                  <a:pt x="1782357" y="222399"/>
                </a:lnTo>
                <a:lnTo>
                  <a:pt x="1710681" y="222399"/>
                </a:lnTo>
                <a:lnTo>
                  <a:pt x="1710681" y="195367"/>
                </a:lnTo>
                <a:cubicBezTo>
                  <a:pt x="1710681" y="182261"/>
                  <a:pt x="1709179" y="172363"/>
                  <a:pt x="1706176" y="165673"/>
                </a:cubicBezTo>
                <a:cubicBezTo>
                  <a:pt x="1703172" y="158983"/>
                  <a:pt x="1696482" y="155638"/>
                  <a:pt x="1686106" y="155638"/>
                </a:cubicBezTo>
                <a:cubicBezTo>
                  <a:pt x="1675457" y="155638"/>
                  <a:pt x="1668563" y="159325"/>
                  <a:pt x="1665423" y="166697"/>
                </a:cubicBezTo>
                <a:cubicBezTo>
                  <a:pt x="1662283" y="174069"/>
                  <a:pt x="1660713" y="184309"/>
                  <a:pt x="1660713" y="197415"/>
                </a:cubicBezTo>
                <a:lnTo>
                  <a:pt x="1660713" y="351006"/>
                </a:lnTo>
                <a:cubicBezTo>
                  <a:pt x="1660713" y="364112"/>
                  <a:pt x="1662692" y="374420"/>
                  <a:pt x="1666652" y="381929"/>
                </a:cubicBezTo>
                <a:cubicBezTo>
                  <a:pt x="1670611" y="389437"/>
                  <a:pt x="1677778" y="393192"/>
                  <a:pt x="1688154" y="393192"/>
                </a:cubicBezTo>
                <a:cubicBezTo>
                  <a:pt x="1707268" y="393192"/>
                  <a:pt x="1716824" y="378857"/>
                  <a:pt x="1716824" y="350187"/>
                </a:cubicBezTo>
                <a:lnTo>
                  <a:pt x="1716824" y="311277"/>
                </a:lnTo>
                <a:lnTo>
                  <a:pt x="1686925" y="311277"/>
                </a:lnTo>
                <a:lnTo>
                  <a:pt x="1686925" y="268272"/>
                </a:lnTo>
                <a:lnTo>
                  <a:pt x="1782766" y="268272"/>
                </a:lnTo>
                <a:lnTo>
                  <a:pt x="1782766" y="440293"/>
                </a:lnTo>
                <a:lnTo>
                  <a:pt x="1734436" y="440293"/>
                </a:lnTo>
                <a:lnTo>
                  <a:pt x="1730340" y="412852"/>
                </a:lnTo>
                <a:cubicBezTo>
                  <a:pt x="1719965" y="434422"/>
                  <a:pt x="1702080" y="445208"/>
                  <a:pt x="1676686" y="445208"/>
                </a:cubicBezTo>
                <a:cubicBezTo>
                  <a:pt x="1643920" y="445208"/>
                  <a:pt x="1620574" y="435242"/>
                  <a:pt x="1606649" y="415309"/>
                </a:cubicBezTo>
                <a:cubicBezTo>
                  <a:pt x="1592723" y="395376"/>
                  <a:pt x="1585760" y="367116"/>
                  <a:pt x="1585760" y="330527"/>
                </a:cubicBezTo>
                <a:lnTo>
                  <a:pt x="1585760" y="219123"/>
                </a:lnTo>
                <a:cubicBezTo>
                  <a:pt x="1585760" y="181715"/>
                  <a:pt x="1593338" y="153181"/>
                  <a:pt x="1608492" y="133521"/>
                </a:cubicBezTo>
                <a:cubicBezTo>
                  <a:pt x="1623646" y="113862"/>
                  <a:pt x="1649245" y="104032"/>
                  <a:pt x="1685287" y="104032"/>
                </a:cubicBezTo>
                <a:close/>
                <a:moveTo>
                  <a:pt x="4880648" y="73314"/>
                </a:moveTo>
                <a:lnTo>
                  <a:pt x="4927340" y="73314"/>
                </a:lnTo>
                <a:cubicBezTo>
                  <a:pt x="4927340" y="85601"/>
                  <a:pt x="4924882" y="96250"/>
                  <a:pt x="4919968" y="105261"/>
                </a:cubicBezTo>
                <a:cubicBezTo>
                  <a:pt x="4915052" y="114271"/>
                  <a:pt x="4908090" y="121234"/>
                  <a:pt x="4899079" y="126149"/>
                </a:cubicBezTo>
                <a:lnTo>
                  <a:pt x="4899079" y="337490"/>
                </a:lnTo>
                <a:cubicBezTo>
                  <a:pt x="4899079" y="361791"/>
                  <a:pt x="4896076" y="381792"/>
                  <a:pt x="4890068" y="397492"/>
                </a:cubicBezTo>
                <a:cubicBezTo>
                  <a:pt x="4884061" y="413193"/>
                  <a:pt x="4873890" y="425070"/>
                  <a:pt x="4859555" y="433125"/>
                </a:cubicBezTo>
                <a:cubicBezTo>
                  <a:pt x="4845220" y="441180"/>
                  <a:pt x="4825629" y="445208"/>
                  <a:pt x="4800781" y="445208"/>
                </a:cubicBezTo>
                <a:cubicBezTo>
                  <a:pt x="4775933" y="445208"/>
                  <a:pt x="4756274" y="441180"/>
                  <a:pt x="4741803" y="433125"/>
                </a:cubicBezTo>
                <a:cubicBezTo>
                  <a:pt x="4727331" y="425070"/>
                  <a:pt x="4717160" y="413193"/>
                  <a:pt x="4711289" y="397492"/>
                </a:cubicBezTo>
                <a:cubicBezTo>
                  <a:pt x="4705419" y="381792"/>
                  <a:pt x="4702483" y="361791"/>
                  <a:pt x="4702483" y="337490"/>
                </a:cubicBezTo>
                <a:lnTo>
                  <a:pt x="4702483" y="108537"/>
                </a:lnTo>
                <a:lnTo>
                  <a:pt x="4774978" y="108537"/>
                </a:lnTo>
                <a:lnTo>
                  <a:pt x="4774978" y="348548"/>
                </a:lnTo>
                <a:cubicBezTo>
                  <a:pt x="4774978" y="361928"/>
                  <a:pt x="4776685" y="372577"/>
                  <a:pt x="4780098" y="380495"/>
                </a:cubicBezTo>
                <a:cubicBezTo>
                  <a:pt x="4783511" y="388414"/>
                  <a:pt x="4790405" y="392373"/>
                  <a:pt x="4800781" y="392373"/>
                </a:cubicBezTo>
                <a:cubicBezTo>
                  <a:pt x="4811157" y="392373"/>
                  <a:pt x="4817983" y="388414"/>
                  <a:pt x="4821260" y="380495"/>
                </a:cubicBezTo>
                <a:cubicBezTo>
                  <a:pt x="4824536" y="372577"/>
                  <a:pt x="4826175" y="361928"/>
                  <a:pt x="4826175" y="348548"/>
                </a:cubicBezTo>
                <a:lnTo>
                  <a:pt x="4826175" y="108537"/>
                </a:lnTo>
                <a:lnTo>
                  <a:pt x="4858531" y="108537"/>
                </a:lnTo>
                <a:cubicBezTo>
                  <a:pt x="4866449" y="108537"/>
                  <a:pt x="4872115" y="105739"/>
                  <a:pt x="4875529" y="100141"/>
                </a:cubicBezTo>
                <a:cubicBezTo>
                  <a:pt x="4878942" y="94543"/>
                  <a:pt x="4880648" y="85601"/>
                  <a:pt x="4880648" y="73314"/>
                </a:cubicBezTo>
                <a:close/>
                <a:moveTo>
                  <a:pt x="1251119" y="73314"/>
                </a:moveTo>
                <a:lnTo>
                  <a:pt x="1297810" y="73314"/>
                </a:lnTo>
                <a:cubicBezTo>
                  <a:pt x="1297810" y="97342"/>
                  <a:pt x="1288799" y="114681"/>
                  <a:pt x="1270778" y="125330"/>
                </a:cubicBezTo>
                <a:cubicBezTo>
                  <a:pt x="1290165" y="142532"/>
                  <a:pt x="1299858" y="171612"/>
                  <a:pt x="1299858" y="212569"/>
                </a:cubicBezTo>
                <a:lnTo>
                  <a:pt x="1299858" y="335851"/>
                </a:lnTo>
                <a:cubicBezTo>
                  <a:pt x="1299858" y="371894"/>
                  <a:pt x="1292144" y="399131"/>
                  <a:pt x="1276717" y="417562"/>
                </a:cubicBezTo>
                <a:cubicBezTo>
                  <a:pt x="1261290" y="435993"/>
                  <a:pt x="1235555" y="445208"/>
                  <a:pt x="1199512" y="445208"/>
                </a:cubicBezTo>
                <a:cubicBezTo>
                  <a:pt x="1163743" y="445208"/>
                  <a:pt x="1138213" y="435993"/>
                  <a:pt x="1122922" y="417562"/>
                </a:cubicBezTo>
                <a:cubicBezTo>
                  <a:pt x="1107631" y="399131"/>
                  <a:pt x="1099985" y="371894"/>
                  <a:pt x="1099985" y="335851"/>
                </a:cubicBezTo>
                <a:lnTo>
                  <a:pt x="1099985" y="212569"/>
                </a:lnTo>
                <a:cubicBezTo>
                  <a:pt x="1099985" y="176527"/>
                  <a:pt x="1107631" y="149427"/>
                  <a:pt x="1122922" y="131269"/>
                </a:cubicBezTo>
                <a:cubicBezTo>
                  <a:pt x="1138213" y="113111"/>
                  <a:pt x="1163743" y="104032"/>
                  <a:pt x="1199512" y="104032"/>
                </a:cubicBezTo>
                <a:cubicBezTo>
                  <a:pt x="1213165" y="104032"/>
                  <a:pt x="1225043" y="105261"/>
                  <a:pt x="1235145" y="107718"/>
                </a:cubicBezTo>
                <a:cubicBezTo>
                  <a:pt x="1240879" y="106626"/>
                  <a:pt x="1244975" y="103281"/>
                  <a:pt x="1247432" y="97684"/>
                </a:cubicBezTo>
                <a:cubicBezTo>
                  <a:pt x="1249890" y="92086"/>
                  <a:pt x="1251119" y="83963"/>
                  <a:pt x="1251119" y="73314"/>
                </a:cubicBezTo>
                <a:close/>
                <a:moveTo>
                  <a:pt x="1032548" y="73314"/>
                </a:moveTo>
                <a:lnTo>
                  <a:pt x="1079240" y="73314"/>
                </a:lnTo>
                <a:cubicBezTo>
                  <a:pt x="1079240" y="85601"/>
                  <a:pt x="1076782" y="96250"/>
                  <a:pt x="1071868" y="105261"/>
                </a:cubicBezTo>
                <a:cubicBezTo>
                  <a:pt x="1066953" y="114271"/>
                  <a:pt x="1059990" y="121234"/>
                  <a:pt x="1050979" y="126149"/>
                </a:cubicBezTo>
                <a:lnTo>
                  <a:pt x="1050979" y="337490"/>
                </a:lnTo>
                <a:cubicBezTo>
                  <a:pt x="1050979" y="361791"/>
                  <a:pt x="1047976" y="381792"/>
                  <a:pt x="1041969" y="397492"/>
                </a:cubicBezTo>
                <a:cubicBezTo>
                  <a:pt x="1035962" y="413193"/>
                  <a:pt x="1025790" y="425070"/>
                  <a:pt x="1011455" y="433125"/>
                </a:cubicBezTo>
                <a:cubicBezTo>
                  <a:pt x="997120" y="441180"/>
                  <a:pt x="977529" y="445208"/>
                  <a:pt x="952681" y="445208"/>
                </a:cubicBezTo>
                <a:cubicBezTo>
                  <a:pt x="927834" y="445208"/>
                  <a:pt x="908174" y="441180"/>
                  <a:pt x="893702" y="433125"/>
                </a:cubicBezTo>
                <a:cubicBezTo>
                  <a:pt x="879231" y="425070"/>
                  <a:pt x="869060" y="413193"/>
                  <a:pt x="863189" y="397492"/>
                </a:cubicBezTo>
                <a:cubicBezTo>
                  <a:pt x="857319" y="381792"/>
                  <a:pt x="854383" y="361791"/>
                  <a:pt x="854383" y="337490"/>
                </a:cubicBezTo>
                <a:lnTo>
                  <a:pt x="854383" y="108537"/>
                </a:lnTo>
                <a:lnTo>
                  <a:pt x="926878" y="108537"/>
                </a:lnTo>
                <a:lnTo>
                  <a:pt x="926878" y="348548"/>
                </a:lnTo>
                <a:cubicBezTo>
                  <a:pt x="926878" y="361928"/>
                  <a:pt x="928585" y="372577"/>
                  <a:pt x="931998" y="380495"/>
                </a:cubicBezTo>
                <a:cubicBezTo>
                  <a:pt x="935411" y="388414"/>
                  <a:pt x="942305" y="392373"/>
                  <a:pt x="952681" y="392373"/>
                </a:cubicBezTo>
                <a:cubicBezTo>
                  <a:pt x="963057" y="392373"/>
                  <a:pt x="969883" y="388414"/>
                  <a:pt x="973160" y="380495"/>
                </a:cubicBezTo>
                <a:cubicBezTo>
                  <a:pt x="976437" y="372577"/>
                  <a:pt x="978075" y="361928"/>
                  <a:pt x="978075" y="348548"/>
                </a:cubicBezTo>
                <a:lnTo>
                  <a:pt x="978075" y="108537"/>
                </a:lnTo>
                <a:lnTo>
                  <a:pt x="1010431" y="108537"/>
                </a:lnTo>
                <a:cubicBezTo>
                  <a:pt x="1018350" y="108537"/>
                  <a:pt x="1024016" y="105739"/>
                  <a:pt x="1027429" y="100141"/>
                </a:cubicBezTo>
                <a:cubicBezTo>
                  <a:pt x="1030842" y="94543"/>
                  <a:pt x="1032548" y="85601"/>
                  <a:pt x="1032548" y="73314"/>
                </a:cubicBezTo>
                <a:close/>
                <a:moveTo>
                  <a:pt x="3971401" y="819"/>
                </a:moveTo>
                <a:lnTo>
                  <a:pt x="4025875" y="819"/>
                </a:lnTo>
                <a:lnTo>
                  <a:pt x="4066013" y="79457"/>
                </a:lnTo>
                <a:lnTo>
                  <a:pt x="4016864" y="79457"/>
                </a:lnTo>
                <a:lnTo>
                  <a:pt x="3998843" y="30718"/>
                </a:lnTo>
                <a:lnTo>
                  <a:pt x="3981231" y="79457"/>
                </a:lnTo>
                <a:lnTo>
                  <a:pt x="3932492" y="79457"/>
                </a:lnTo>
                <a:close/>
                <a:moveTo>
                  <a:pt x="4804467" y="0"/>
                </a:moveTo>
                <a:lnTo>
                  <a:pt x="4872457" y="0"/>
                </a:lnTo>
                <a:lnTo>
                  <a:pt x="4820850" y="82324"/>
                </a:lnTo>
                <a:lnTo>
                  <a:pt x="4778664" y="82324"/>
                </a:lnTo>
                <a:close/>
                <a:moveTo>
                  <a:pt x="2549195" y="0"/>
                </a:moveTo>
                <a:lnTo>
                  <a:pt x="2617185" y="0"/>
                </a:lnTo>
                <a:lnTo>
                  <a:pt x="2565578" y="82324"/>
                </a:lnTo>
                <a:lnTo>
                  <a:pt x="2523392" y="8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0000"/>
              </a:lnSpc>
            </a:pPr>
            <a:endParaRPr lang="en-US" sz="3200" spc="80">
              <a:solidFill>
                <a:schemeClr val="bg1"/>
              </a:solidFill>
            </a:endParaRPr>
          </a:p>
        </p:txBody>
      </p:sp>
      <p:pic>
        <p:nvPicPr>
          <p:cNvPr id="2050" name="Picture 2" descr="Lý thuyết quy định an toàn trong phòng thực hành sinh 6">
            <a:extLst>
              <a:ext uri="{FF2B5EF4-FFF2-40B4-BE49-F238E27FC236}">
                <a16:creationId xmlns="" xmlns:a16="http://schemas.microsoft.com/office/drawing/2014/main" id="{7A916145-0BFA-4AE3-B2D3-E45767B55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78" y="1800406"/>
            <a:ext cx="4740422" cy="4827221"/>
          </a:xfrm>
          <a:prstGeom prst="rect">
            <a:avLst/>
          </a:prstGeom>
          <a:noFill/>
          <a:effectLst>
            <a:outerShdw blurRad="139700" sx="102000" sy="102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535C77B1-9BAD-B611-8A40-1D9B1204482D}"/>
              </a:ext>
            </a:extLst>
          </p:cNvPr>
          <p:cNvSpPr txBox="1"/>
          <p:nvPr/>
        </p:nvSpPr>
        <p:spPr>
          <a:xfrm>
            <a:off x="2133600" y="1080041"/>
            <a:ext cx="8250215" cy="523220"/>
          </a:xfrm>
          <a:prstGeom prst="rect">
            <a:avLst/>
          </a:prstGeom>
          <a:noFill/>
        </p:spPr>
        <p:txBody>
          <a:bodyPr wrap="square" rtlCol="0">
            <a:spAutoFit/>
          </a:bodyPr>
          <a:lstStyle/>
          <a:p>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 xmlns:a16="http://schemas.microsoft.com/office/drawing/2014/main" id="{FF510A48-98CC-091D-7ACE-4B8BF5BBDF8F}"/>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0524F461-66E5-097A-A9AC-58EB66C6A1A3}"/>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 xmlns:a16="http://schemas.microsoft.com/office/drawing/2014/main" id="{EFD6A948-6AB8-8DBC-7BD2-0CF6F7A1485B}"/>
              </a:ext>
            </a:extLst>
          </p:cNvPr>
          <p:cNvSpPr txBox="1"/>
          <p:nvPr/>
        </p:nvSpPr>
        <p:spPr>
          <a:xfrm>
            <a:off x="4920018" y="1691317"/>
            <a:ext cx="7059404" cy="4938083"/>
          </a:xfrm>
          <a:prstGeom prst="rect">
            <a:avLst/>
          </a:prstGeom>
          <a:noFill/>
        </p:spPr>
        <p:txBody>
          <a:bodyPr wrap="square">
            <a:spAutoFit/>
          </a:bodyPr>
          <a:lstStyle/>
          <a:p>
            <a:pPr marL="285750" indent="-285750" algn="just">
              <a:lnSpc>
                <a:spcPct val="110000"/>
              </a:lnSpc>
              <a:buFont typeface="Arial" panose="020B0604020202020204" pitchFamily="34" charset="0"/>
              <a:buChar char="•"/>
            </a:pPr>
            <a:r>
              <a:rPr lang="vi-VN"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Mặc trang phục gọn gàng, nữ buộc tóc cao, đeo găng tay, khẩu trang, kính bảo vệ mắt và thiết bị bảo vệ khác</a:t>
            </a:r>
          </a:p>
          <a:p>
            <a:pPr marL="285750" indent="-285750" algn="just">
              <a:lnSpc>
                <a:spcPct val="110000"/>
              </a:lnSpc>
              <a:buFont typeface="Arial" panose="020B0604020202020204" pitchFamily="34" charset="0"/>
              <a:buChar char="•"/>
            </a:pPr>
            <a:r>
              <a:rPr lang="vi-VN"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 tiến hành khí nghiệm khi có người hướng dẫn</a:t>
            </a:r>
          </a:p>
          <a:p>
            <a:pPr marL="285750" indent="-285750" algn="just">
              <a:lnSpc>
                <a:spcPct val="110000"/>
              </a:lnSpc>
              <a:buFont typeface="Arial" panose="020B0604020202020204" pitchFamily="34" charset="0"/>
              <a:buChar char="•"/>
            </a:pPr>
            <a:r>
              <a:rPr lang="vi-VN"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 ăn uống, đùa nghịch trong phòng thí nghiệm; không nếm hoặc ngửi hóa chất</a:t>
            </a:r>
          </a:p>
          <a:p>
            <a:pPr marL="285750" indent="-285750" algn="just">
              <a:lnSpc>
                <a:spcPct val="110000"/>
              </a:lnSpc>
              <a:buFont typeface="Arial" panose="020B0604020202020204" pitchFamily="34" charset="0"/>
              <a:buChar char="•"/>
            </a:pPr>
            <a:r>
              <a:rPr lang="vi-VN"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 biết các vật liệu nguy hiểm trước khi làm thí nghiệm</a:t>
            </a:r>
          </a:p>
          <a:p>
            <a:pPr marL="285750" indent="-285750" algn="just">
              <a:lnSpc>
                <a:spcPct val="110000"/>
              </a:lnSpc>
              <a:buFont typeface="Arial" panose="020B0604020202020204" pitchFamily="34" charset="0"/>
              <a:buChar char="•"/>
            </a:pPr>
            <a:r>
              <a:rPr lang="vi-VN"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 khi làm xong thí nghiệm, thu gom chất thải để đúng nơi quy định, lau dọn sạch sẽ chỗ làm việc; sắp xếp dụng cụ gọn gàng, đúng chỗ; rửa sạch tay bằng xà phòng</a:t>
            </a:r>
            <a:endParaRPr lang="en-US" sz="24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9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fade">
                                      <p:cBhvr>
                                        <p:cTn id="3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E1F4D66-5087-AC76-CFAE-0AA8136CA52E}"/>
              </a:ext>
            </a:extLst>
          </p:cNvPr>
          <p:cNvSpPr txBox="1"/>
          <p:nvPr/>
        </p:nvSpPr>
        <p:spPr>
          <a:xfrm>
            <a:off x="522288" y="1124088"/>
            <a:ext cx="11523938" cy="1005916"/>
          </a:xfrm>
          <a:prstGeom prst="rect">
            <a:avLst/>
          </a:prstGeom>
          <a:noFill/>
        </p:spPr>
        <p:txBody>
          <a:bodyPr wrap="square" rtlCol="0">
            <a:spAutoFit/>
          </a:bodyPr>
          <a:lstStyle/>
          <a:p>
            <a:pPr algn="just">
              <a:lnSpc>
                <a:spcPct val="110000"/>
              </a:lnSpc>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nghiệm khoa học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phương pháp thu thập thông tin trên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tượng nghiên cứu trong những điều kiện được tác động có chủ đích.</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 xmlns:a16="http://schemas.microsoft.com/office/drawing/2014/main" id="{7F00F8FC-5F06-7A9F-67CF-BD2906496516}"/>
              </a:ext>
            </a:extLst>
          </p:cNvPr>
          <p:cNvSpPr txBox="1"/>
          <p:nvPr/>
        </p:nvSpPr>
        <p:spPr>
          <a:xfrm>
            <a:off x="615226" y="2254996"/>
            <a:ext cx="6547573" cy="523220"/>
          </a:xfrm>
          <a:prstGeom prst="rect">
            <a:avLst/>
          </a:prstGeom>
          <a:noFill/>
        </p:spPr>
        <p:txBody>
          <a:bodyPr wrap="square">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nghiệm khoa học gồm các 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nvGrpSpPr>
          <p:cNvPr id="4" name="Group 3">
            <a:extLst>
              <a:ext uri="{FF2B5EF4-FFF2-40B4-BE49-F238E27FC236}">
                <a16:creationId xmlns="" xmlns:a16="http://schemas.microsoft.com/office/drawing/2014/main" id="{BEF31F37-3214-1C50-6FDC-63A39ED09F6D}"/>
              </a:ext>
            </a:extLst>
          </p:cNvPr>
          <p:cNvGrpSpPr/>
          <p:nvPr/>
        </p:nvGrpSpPr>
        <p:grpSpPr>
          <a:xfrm>
            <a:off x="850989" y="3007440"/>
            <a:ext cx="3302003" cy="2600064"/>
            <a:chOff x="1008785" y="4973330"/>
            <a:chExt cx="3302003" cy="1828800"/>
          </a:xfrm>
        </p:grpSpPr>
        <p:sp>
          <p:nvSpPr>
            <p:cNvPr id="3" name="Rectangle: Rounded Corners 2">
              <a:extLst>
                <a:ext uri="{FF2B5EF4-FFF2-40B4-BE49-F238E27FC236}">
                  <a16:creationId xmlns="" xmlns:a16="http://schemas.microsoft.com/office/drawing/2014/main" id="{44715142-779B-0E3C-021A-52FFEE857788}"/>
                </a:ext>
              </a:extLst>
            </p:cNvPr>
            <p:cNvSpPr/>
            <p:nvPr/>
          </p:nvSpPr>
          <p:spPr>
            <a:xfrm>
              <a:off x="1011309" y="4973330"/>
              <a:ext cx="3299479" cy="1828800"/>
            </a:xfrm>
            <a:prstGeom prst="round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97A2B2B9-28FB-4AC0-AA3A-3AC7235EDFDA}"/>
                </a:ext>
              </a:extLst>
            </p:cNvPr>
            <p:cNvSpPr txBox="1"/>
            <p:nvPr/>
          </p:nvSpPr>
          <p:spPr>
            <a:xfrm>
              <a:off x="1008785" y="5208191"/>
              <a:ext cx="3213163" cy="1343979"/>
            </a:xfrm>
            <a:prstGeom prst="rect">
              <a:avLst/>
            </a:prstGeom>
            <a:noFill/>
          </p:spPr>
          <p:txBody>
            <a:bodyPr wrap="square" rtlCol="0">
              <a:spAutoFit/>
            </a:bodyPr>
            <a:lstStyle/>
            <a:p>
              <a:pPr lvl="0"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a:p>
              <a:pPr algn="ctr">
                <a:lnSpc>
                  <a:spcPct val="110000"/>
                </a:lnSpc>
              </a:pP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kiện</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 xmlns:a16="http://schemas.microsoft.com/office/drawing/2014/main" id="{E4530F50-6A92-879F-53C6-4E33F130C253}"/>
              </a:ext>
            </a:extLst>
          </p:cNvPr>
          <p:cNvGrpSpPr/>
          <p:nvPr/>
        </p:nvGrpSpPr>
        <p:grpSpPr>
          <a:xfrm>
            <a:off x="8542596" y="3007440"/>
            <a:ext cx="3174928" cy="2600064"/>
            <a:chOff x="8497800" y="4973330"/>
            <a:chExt cx="3174928" cy="1828800"/>
          </a:xfrm>
        </p:grpSpPr>
        <p:sp>
          <p:nvSpPr>
            <p:cNvPr id="39" name="Rectangle: Rounded Corners 38">
              <a:extLst>
                <a:ext uri="{FF2B5EF4-FFF2-40B4-BE49-F238E27FC236}">
                  <a16:creationId xmlns="" xmlns:a16="http://schemas.microsoft.com/office/drawing/2014/main" id="{05424331-9DC0-C129-C7D4-1A71EE776CB1}"/>
                </a:ext>
              </a:extLst>
            </p:cNvPr>
            <p:cNvSpPr/>
            <p:nvPr/>
          </p:nvSpPr>
          <p:spPr>
            <a:xfrm>
              <a:off x="8531876" y="4973330"/>
              <a:ext cx="3140852" cy="1828800"/>
            </a:xfrm>
            <a:prstGeom prst="roundRect">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 xmlns:a16="http://schemas.microsoft.com/office/drawing/2014/main" id="{31ECB191-D16B-4D05-BC68-F1FBA21D7E35}"/>
                </a:ext>
              </a:extLst>
            </p:cNvPr>
            <p:cNvSpPr txBox="1"/>
            <p:nvPr/>
          </p:nvSpPr>
          <p:spPr>
            <a:xfrm>
              <a:off x="8497800" y="5165497"/>
              <a:ext cx="3143376" cy="1010601"/>
            </a:xfrm>
            <a:prstGeom prst="rect">
              <a:avLst/>
            </a:prstGeom>
            <a:noFill/>
          </p:spPr>
          <p:txBody>
            <a:bodyPr wrap="square" rtlCol="0">
              <a:spAutoFit/>
            </a:bodyPr>
            <a:lstStyle/>
            <a:p>
              <a:pPr lvl="0"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a:p>
              <a:pPr algn="ctr">
                <a:lnSpc>
                  <a:spcPct val="110000"/>
                </a:lnSpc>
              </a:pP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 xmlns:a16="http://schemas.microsoft.com/office/drawing/2014/main" id="{F7ADD3C3-258F-B374-D422-294E4BB18BD0}"/>
              </a:ext>
            </a:extLst>
          </p:cNvPr>
          <p:cNvGrpSpPr/>
          <p:nvPr/>
        </p:nvGrpSpPr>
        <p:grpSpPr>
          <a:xfrm>
            <a:off x="4777368" y="3007440"/>
            <a:ext cx="3156628" cy="2600064"/>
            <a:chOff x="4673488" y="5020440"/>
            <a:chExt cx="3156628" cy="1828800"/>
          </a:xfrm>
        </p:grpSpPr>
        <p:sp>
          <p:nvSpPr>
            <p:cNvPr id="40" name="Rectangle: Rounded Corners 39">
              <a:extLst>
                <a:ext uri="{FF2B5EF4-FFF2-40B4-BE49-F238E27FC236}">
                  <a16:creationId xmlns="" xmlns:a16="http://schemas.microsoft.com/office/drawing/2014/main" id="{A82E11BD-0595-0C90-0E07-49FFF1DE5A95}"/>
                </a:ext>
              </a:extLst>
            </p:cNvPr>
            <p:cNvSpPr/>
            <p:nvPr/>
          </p:nvSpPr>
          <p:spPr>
            <a:xfrm>
              <a:off x="4689264" y="5020440"/>
              <a:ext cx="3140852" cy="1828800"/>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 xmlns:a16="http://schemas.microsoft.com/office/drawing/2014/main" id="{8F7EE713-F479-90E2-F7B7-2A9CE238C5D8}"/>
                </a:ext>
              </a:extLst>
            </p:cNvPr>
            <p:cNvSpPr txBox="1"/>
            <p:nvPr/>
          </p:nvSpPr>
          <p:spPr>
            <a:xfrm>
              <a:off x="4673488" y="5255301"/>
              <a:ext cx="3140852" cy="1343980"/>
            </a:xfrm>
            <a:prstGeom prst="rect">
              <a:avLst/>
            </a:prstGeom>
            <a:noFill/>
          </p:spPr>
          <p:txBody>
            <a:bodyPr wrap="square" rtlCol="0">
              <a:spAutoFit/>
            </a:bodyPr>
            <a:lstStyle/>
            <a:p>
              <a:pPr lvl="0"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a:p>
              <a:pPr algn="ctr">
                <a:lnSpc>
                  <a:spcPct val="110000"/>
                </a:lnSpc>
              </a:pP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thập</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dữ</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5" name="Arrow: Right 24">
            <a:extLst>
              <a:ext uri="{FF2B5EF4-FFF2-40B4-BE49-F238E27FC236}">
                <a16:creationId xmlns="" xmlns:a16="http://schemas.microsoft.com/office/drawing/2014/main" id="{6314F067-BC40-BA19-F7DB-973EF43D92B1}"/>
              </a:ext>
            </a:extLst>
          </p:cNvPr>
          <p:cNvSpPr/>
          <p:nvPr/>
        </p:nvSpPr>
        <p:spPr>
          <a:xfrm>
            <a:off x="4180641" y="3917455"/>
            <a:ext cx="640152" cy="65636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 xmlns:a16="http://schemas.microsoft.com/office/drawing/2014/main" id="{68777F9F-4DEC-CC03-CC8B-CE7337DC33A9}"/>
              </a:ext>
            </a:extLst>
          </p:cNvPr>
          <p:cNvSpPr/>
          <p:nvPr/>
        </p:nvSpPr>
        <p:spPr>
          <a:xfrm>
            <a:off x="7933996" y="3894735"/>
            <a:ext cx="640152" cy="65636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4B9F3C9D-0CA7-0AF6-F443-1C7026E73F06}"/>
              </a:ext>
            </a:extLst>
          </p:cNvPr>
          <p:cNvSpPr txBox="1"/>
          <p:nvPr/>
        </p:nvSpPr>
        <p:spPr>
          <a:xfrm>
            <a:off x="3049118" y="5796064"/>
            <a:ext cx="6470278"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2.3. </a:t>
            </a:r>
            <a:r>
              <a:rPr lang="en-US" sz="2400" b="1" dirty="0" err="1">
                <a:solidFill>
                  <a:srgbClr val="FF0000"/>
                </a:solidFill>
                <a:latin typeface="Times New Roman" panose="02020603050405020304" pitchFamily="18" charset="0"/>
                <a:cs typeface="Times New Roman" panose="02020603050405020304" pitchFamily="18" charset="0"/>
              </a:rPr>
              <a:t>Sơ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nghiệm</a:t>
            </a:r>
            <a:r>
              <a:rPr lang="en-US" sz="2400" b="1" dirty="0">
                <a:solidFill>
                  <a:srgbClr val="FF0000"/>
                </a:solidFill>
                <a:latin typeface="Times New Roman" panose="02020603050405020304" pitchFamily="18" charset="0"/>
                <a:cs typeface="Times New Roman" panose="02020603050405020304" pitchFamily="18" charset="0"/>
              </a:rPr>
              <a:t> khoa </a:t>
            </a:r>
            <a:r>
              <a:rPr lang="en-US" sz="2400" b="1" dirty="0" err="1">
                <a:solidFill>
                  <a:srgbClr val="FF0000"/>
                </a:solidFill>
                <a:latin typeface="Times New Roman" panose="02020603050405020304" pitchFamily="18" charset="0"/>
                <a:cs typeface="Times New Roman" panose="02020603050405020304" pitchFamily="18" charset="0"/>
              </a:rPr>
              <a:t>học</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 Box 7">
            <a:extLst>
              <a:ext uri="{FF2B5EF4-FFF2-40B4-BE49-F238E27FC236}">
                <a16:creationId xmlns="" xmlns:a16="http://schemas.microsoft.com/office/drawing/2014/main" id="{862FD72F-521B-008C-51AE-151983AAE32D}"/>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7B35310E-4B9D-F7FB-3CDC-AA301E337240}"/>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0" name="Thought Bubble: Cloud 9">
            <a:extLst>
              <a:ext uri="{FF2B5EF4-FFF2-40B4-BE49-F238E27FC236}">
                <a16:creationId xmlns="" xmlns:a16="http://schemas.microsoft.com/office/drawing/2014/main" id="{69673E2D-DB88-3514-5B8A-6580AE69AB2E}"/>
              </a:ext>
            </a:extLst>
          </p:cNvPr>
          <p:cNvSpPr/>
          <p:nvPr/>
        </p:nvSpPr>
        <p:spPr>
          <a:xfrm>
            <a:off x="6243358" y="580393"/>
            <a:ext cx="5714029" cy="2914301"/>
          </a:xfrm>
          <a:prstGeom prst="cloudCallout">
            <a:avLst>
              <a:gd name="adj1" fmla="val -38368"/>
              <a:gd name="adj2" fmla="val 12352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783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xit" presetSubtype="32" fill="hold" grpId="1" nodeType="withEffect">
                                  <p:stCondLst>
                                    <p:cond delay="0"/>
                                  </p:stCondLst>
                                  <p:childTnLst>
                                    <p:anim calcmode="lin" valueType="num">
                                      <p:cBhvr>
                                        <p:cTn id="16" dur="500"/>
                                        <p:tgtEl>
                                          <p:spTgt spid="10"/>
                                        </p:tgtEl>
                                        <p:attrNameLst>
                                          <p:attrName>ppt_w</p:attrName>
                                        </p:attrNameLst>
                                      </p:cBhvr>
                                      <p:tavLst>
                                        <p:tav tm="0">
                                          <p:val>
                                            <p:strVal val="ppt_w"/>
                                          </p:val>
                                        </p:tav>
                                        <p:tav tm="100000">
                                          <p:val>
                                            <p:fltVal val="0"/>
                                          </p:val>
                                        </p:tav>
                                      </p:tavLst>
                                    </p:anim>
                                    <p:anim calcmode="lin" valueType="num">
                                      <p:cBhvr>
                                        <p:cTn id="17" dur="500"/>
                                        <p:tgtEl>
                                          <p:spTgt spid="10"/>
                                        </p:tgtEl>
                                        <p:attrNameLst>
                                          <p:attrName>ppt_h</p:attrName>
                                        </p:attrNameLst>
                                      </p:cBhvr>
                                      <p:tavLst>
                                        <p:tav tm="0">
                                          <p:val>
                                            <p:strVal val="ppt_h"/>
                                          </p:val>
                                        </p:tav>
                                        <p:tav tm="100000">
                                          <p:val>
                                            <p:fltVal val="0"/>
                                          </p:val>
                                        </p:tav>
                                      </p:tavLst>
                                    </p:anim>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0-#ppt_w/2"/>
                                          </p:val>
                                        </p:tav>
                                        <p:tav tm="100000">
                                          <p:val>
                                            <p:strVal val="#ppt_x"/>
                                          </p:val>
                                        </p:tav>
                                      </p:tavLst>
                                    </p:anim>
                                    <p:anim calcmode="lin" valueType="num">
                                      <p:cBhvr additive="base">
                                        <p:cTn id="25"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p:bldP spid="25" grpId="0" animBg="1"/>
      <p:bldP spid="45" grpId="0" animBg="1"/>
      <p:bldP spid="5" grpId="0"/>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A56CB0A-B020-471A-8DD8-3FEF128E9D4F}"/>
              </a:ext>
            </a:extLst>
          </p:cNvPr>
          <p:cNvSpPr txBox="1">
            <a:spLocks noChangeAspect="1"/>
          </p:cNvSpPr>
          <p:nvPr/>
        </p:nvSpPr>
        <p:spPr>
          <a:xfrm>
            <a:off x="212578" y="283966"/>
            <a:ext cx="6981367" cy="525485"/>
          </a:xfrm>
          <a:custGeom>
            <a:avLst/>
            <a:gdLst/>
            <a:ahLst/>
            <a:cxnLst/>
            <a:rect l="l" t="t" r="r" b="b"/>
            <a:pathLst>
              <a:path w="6981367" h="525485">
                <a:moveTo>
                  <a:pt x="6610026" y="468963"/>
                </a:moveTo>
                <a:lnTo>
                  <a:pt x="6667367" y="468963"/>
                </a:lnTo>
                <a:lnTo>
                  <a:pt x="6667367" y="525485"/>
                </a:lnTo>
                <a:lnTo>
                  <a:pt x="6610026" y="525485"/>
                </a:lnTo>
                <a:close/>
                <a:moveTo>
                  <a:pt x="127207" y="377219"/>
                </a:moveTo>
                <a:lnTo>
                  <a:pt x="190281" y="377219"/>
                </a:lnTo>
                <a:lnTo>
                  <a:pt x="190281" y="440293"/>
                </a:lnTo>
                <a:lnTo>
                  <a:pt x="127207" y="440293"/>
                </a:lnTo>
                <a:close/>
                <a:moveTo>
                  <a:pt x="2545919" y="197005"/>
                </a:moveTo>
                <a:lnTo>
                  <a:pt x="2528307" y="326431"/>
                </a:lnTo>
                <a:lnTo>
                  <a:pt x="2563530" y="326431"/>
                </a:lnTo>
                <a:close/>
                <a:moveTo>
                  <a:pt x="2768480" y="160144"/>
                </a:moveTo>
                <a:lnTo>
                  <a:pt x="2768480" y="248202"/>
                </a:lnTo>
                <a:lnTo>
                  <a:pt x="2793054" y="248202"/>
                </a:lnTo>
                <a:cubicBezTo>
                  <a:pt x="2805888" y="248202"/>
                  <a:pt x="2814420" y="244789"/>
                  <a:pt x="2818652" y="237963"/>
                </a:cubicBezTo>
                <a:cubicBezTo>
                  <a:pt x="2822885" y="231137"/>
                  <a:pt x="2825001" y="219669"/>
                  <a:pt x="2825001" y="203559"/>
                </a:cubicBezTo>
                <a:cubicBezTo>
                  <a:pt x="2825001" y="188814"/>
                  <a:pt x="2822953" y="177892"/>
                  <a:pt x="2818858" y="170793"/>
                </a:cubicBezTo>
                <a:cubicBezTo>
                  <a:pt x="2814762" y="163693"/>
                  <a:pt x="2806024" y="160144"/>
                  <a:pt x="2792644" y="160144"/>
                </a:cubicBezTo>
                <a:close/>
                <a:moveTo>
                  <a:pt x="2025530" y="160144"/>
                </a:moveTo>
                <a:lnTo>
                  <a:pt x="2025530" y="248202"/>
                </a:lnTo>
                <a:lnTo>
                  <a:pt x="2050104" y="248202"/>
                </a:lnTo>
                <a:cubicBezTo>
                  <a:pt x="2062938" y="248202"/>
                  <a:pt x="2071470" y="244789"/>
                  <a:pt x="2075703" y="237963"/>
                </a:cubicBezTo>
                <a:cubicBezTo>
                  <a:pt x="2079935" y="231137"/>
                  <a:pt x="2082051" y="219669"/>
                  <a:pt x="2082051" y="203559"/>
                </a:cubicBezTo>
                <a:cubicBezTo>
                  <a:pt x="2082051" y="188814"/>
                  <a:pt x="2080003" y="177892"/>
                  <a:pt x="2075907" y="170793"/>
                </a:cubicBezTo>
                <a:cubicBezTo>
                  <a:pt x="2071812" y="163693"/>
                  <a:pt x="2063074" y="160144"/>
                  <a:pt x="2049695" y="160144"/>
                </a:cubicBezTo>
                <a:close/>
                <a:moveTo>
                  <a:pt x="425330" y="160144"/>
                </a:moveTo>
                <a:lnTo>
                  <a:pt x="425330" y="248202"/>
                </a:lnTo>
                <a:lnTo>
                  <a:pt x="449904" y="248202"/>
                </a:lnTo>
                <a:cubicBezTo>
                  <a:pt x="462738" y="248202"/>
                  <a:pt x="471270" y="244789"/>
                  <a:pt x="475503" y="237963"/>
                </a:cubicBezTo>
                <a:cubicBezTo>
                  <a:pt x="479735" y="231137"/>
                  <a:pt x="481851" y="219669"/>
                  <a:pt x="481851" y="203559"/>
                </a:cubicBezTo>
                <a:cubicBezTo>
                  <a:pt x="481851" y="188814"/>
                  <a:pt x="479803" y="177892"/>
                  <a:pt x="475707" y="170793"/>
                </a:cubicBezTo>
                <a:cubicBezTo>
                  <a:pt x="471612" y="163693"/>
                  <a:pt x="462874" y="160144"/>
                  <a:pt x="449495" y="160144"/>
                </a:cubicBezTo>
                <a:close/>
                <a:moveTo>
                  <a:pt x="6638287" y="155638"/>
                </a:moveTo>
                <a:cubicBezTo>
                  <a:pt x="6628457" y="155638"/>
                  <a:pt x="6621904" y="159120"/>
                  <a:pt x="6618627" y="166083"/>
                </a:cubicBezTo>
                <a:cubicBezTo>
                  <a:pt x="6615351" y="173045"/>
                  <a:pt x="6613713" y="182534"/>
                  <a:pt x="6613713" y="194548"/>
                </a:cubicBezTo>
                <a:lnTo>
                  <a:pt x="6613713" y="354282"/>
                </a:lnTo>
                <a:cubicBezTo>
                  <a:pt x="6613713" y="366297"/>
                  <a:pt x="6615214" y="375785"/>
                  <a:pt x="6618218" y="382748"/>
                </a:cubicBezTo>
                <a:cubicBezTo>
                  <a:pt x="6621221" y="389711"/>
                  <a:pt x="6627911" y="393192"/>
                  <a:pt x="6638287" y="393192"/>
                </a:cubicBezTo>
                <a:cubicBezTo>
                  <a:pt x="6648663" y="393192"/>
                  <a:pt x="6655489" y="389711"/>
                  <a:pt x="6658766" y="382748"/>
                </a:cubicBezTo>
                <a:cubicBezTo>
                  <a:pt x="6662042" y="375785"/>
                  <a:pt x="6663680" y="366297"/>
                  <a:pt x="6663680" y="354282"/>
                </a:cubicBezTo>
                <a:lnTo>
                  <a:pt x="6663680" y="194548"/>
                </a:lnTo>
                <a:cubicBezTo>
                  <a:pt x="6663680" y="182261"/>
                  <a:pt x="6662042" y="172704"/>
                  <a:pt x="6658766" y="165878"/>
                </a:cubicBezTo>
                <a:cubicBezTo>
                  <a:pt x="6655489" y="159052"/>
                  <a:pt x="6648663" y="155638"/>
                  <a:pt x="6638287" y="155638"/>
                </a:cubicBezTo>
                <a:close/>
                <a:moveTo>
                  <a:pt x="1199512" y="155638"/>
                </a:moveTo>
                <a:cubicBezTo>
                  <a:pt x="1189682" y="155638"/>
                  <a:pt x="1183129" y="159120"/>
                  <a:pt x="1179853" y="166083"/>
                </a:cubicBezTo>
                <a:cubicBezTo>
                  <a:pt x="1176576" y="173045"/>
                  <a:pt x="1174938" y="182534"/>
                  <a:pt x="1174938" y="194548"/>
                </a:cubicBezTo>
                <a:lnTo>
                  <a:pt x="1174938" y="354282"/>
                </a:lnTo>
                <a:cubicBezTo>
                  <a:pt x="1174938" y="366297"/>
                  <a:pt x="1176439" y="375785"/>
                  <a:pt x="1179443" y="382748"/>
                </a:cubicBezTo>
                <a:cubicBezTo>
                  <a:pt x="1182447" y="389711"/>
                  <a:pt x="1189136" y="393192"/>
                  <a:pt x="1199512" y="393192"/>
                </a:cubicBezTo>
                <a:cubicBezTo>
                  <a:pt x="1209888" y="393192"/>
                  <a:pt x="1216714" y="389711"/>
                  <a:pt x="1219991" y="382748"/>
                </a:cubicBezTo>
                <a:cubicBezTo>
                  <a:pt x="1223268" y="375785"/>
                  <a:pt x="1224906" y="366297"/>
                  <a:pt x="1224906" y="354282"/>
                </a:cubicBezTo>
                <a:lnTo>
                  <a:pt x="1224906" y="194548"/>
                </a:lnTo>
                <a:cubicBezTo>
                  <a:pt x="1224906" y="182261"/>
                  <a:pt x="1223268" y="172704"/>
                  <a:pt x="1219991" y="165878"/>
                </a:cubicBezTo>
                <a:cubicBezTo>
                  <a:pt x="1216714" y="159052"/>
                  <a:pt x="1209888" y="155638"/>
                  <a:pt x="1199512" y="155638"/>
                </a:cubicBezTo>
                <a:close/>
                <a:moveTo>
                  <a:pt x="6287319" y="108537"/>
                </a:moveTo>
                <a:lnTo>
                  <a:pt x="6360633" y="108537"/>
                </a:lnTo>
                <a:lnTo>
                  <a:pt x="6360633" y="242878"/>
                </a:lnTo>
                <a:lnTo>
                  <a:pt x="6411830" y="242878"/>
                </a:lnTo>
                <a:lnTo>
                  <a:pt x="6411830" y="108537"/>
                </a:lnTo>
                <a:lnTo>
                  <a:pt x="6485554" y="108537"/>
                </a:lnTo>
                <a:lnTo>
                  <a:pt x="6485554" y="440293"/>
                </a:lnTo>
                <a:lnTo>
                  <a:pt x="6411830" y="440293"/>
                </a:lnTo>
                <a:lnTo>
                  <a:pt x="6411830" y="295303"/>
                </a:lnTo>
                <a:lnTo>
                  <a:pt x="6360633" y="295303"/>
                </a:lnTo>
                <a:lnTo>
                  <a:pt x="6360633" y="440293"/>
                </a:lnTo>
                <a:lnTo>
                  <a:pt x="6287319" y="440293"/>
                </a:lnTo>
                <a:close/>
                <a:moveTo>
                  <a:pt x="5906319" y="108537"/>
                </a:moveTo>
                <a:lnTo>
                  <a:pt x="5979633" y="108537"/>
                </a:lnTo>
                <a:lnTo>
                  <a:pt x="5979633" y="242878"/>
                </a:lnTo>
                <a:lnTo>
                  <a:pt x="6030830" y="242878"/>
                </a:lnTo>
                <a:lnTo>
                  <a:pt x="6030830" y="108537"/>
                </a:lnTo>
                <a:lnTo>
                  <a:pt x="6104554" y="108537"/>
                </a:lnTo>
                <a:lnTo>
                  <a:pt x="6104554" y="440293"/>
                </a:lnTo>
                <a:lnTo>
                  <a:pt x="6030830" y="440293"/>
                </a:lnTo>
                <a:lnTo>
                  <a:pt x="6030830" y="295303"/>
                </a:lnTo>
                <a:lnTo>
                  <a:pt x="5979633" y="295303"/>
                </a:lnTo>
                <a:lnTo>
                  <a:pt x="5979633" y="440293"/>
                </a:lnTo>
                <a:lnTo>
                  <a:pt x="5906319" y="440293"/>
                </a:lnTo>
                <a:close/>
                <a:moveTo>
                  <a:pt x="5666965" y="108537"/>
                </a:moveTo>
                <a:lnTo>
                  <a:pt x="5718572" y="108537"/>
                </a:lnTo>
                <a:lnTo>
                  <a:pt x="5786561" y="268272"/>
                </a:lnTo>
                <a:lnTo>
                  <a:pt x="5786561" y="108537"/>
                </a:lnTo>
                <a:lnTo>
                  <a:pt x="5847179" y="108537"/>
                </a:lnTo>
                <a:lnTo>
                  <a:pt x="5847179" y="440293"/>
                </a:lnTo>
                <a:lnTo>
                  <a:pt x="5797620" y="440293"/>
                </a:lnTo>
                <a:lnTo>
                  <a:pt x="5729630" y="268272"/>
                </a:lnTo>
                <a:lnTo>
                  <a:pt x="5729630" y="440293"/>
                </a:lnTo>
                <a:lnTo>
                  <a:pt x="5666965" y="440293"/>
                </a:lnTo>
                <a:close/>
                <a:moveTo>
                  <a:pt x="5534025" y="108537"/>
                </a:moveTo>
                <a:lnTo>
                  <a:pt x="5607339" y="108537"/>
                </a:lnTo>
                <a:lnTo>
                  <a:pt x="5607339" y="440293"/>
                </a:lnTo>
                <a:lnTo>
                  <a:pt x="5534025" y="440293"/>
                </a:lnTo>
                <a:close/>
                <a:moveTo>
                  <a:pt x="4950133" y="108537"/>
                </a:moveTo>
                <a:lnTo>
                  <a:pt x="5022628" y="108537"/>
                </a:lnTo>
                <a:lnTo>
                  <a:pt x="5022628" y="348548"/>
                </a:lnTo>
                <a:cubicBezTo>
                  <a:pt x="5022628" y="361928"/>
                  <a:pt x="5024334" y="372577"/>
                  <a:pt x="5027748" y="380495"/>
                </a:cubicBezTo>
                <a:cubicBezTo>
                  <a:pt x="5031161" y="388414"/>
                  <a:pt x="5038055" y="392373"/>
                  <a:pt x="5048431" y="392373"/>
                </a:cubicBezTo>
                <a:cubicBezTo>
                  <a:pt x="5058807" y="392373"/>
                  <a:pt x="5065633" y="388414"/>
                  <a:pt x="5068910" y="380495"/>
                </a:cubicBezTo>
                <a:cubicBezTo>
                  <a:pt x="5072186" y="372577"/>
                  <a:pt x="5073825" y="361928"/>
                  <a:pt x="5073825" y="348548"/>
                </a:cubicBezTo>
                <a:lnTo>
                  <a:pt x="5073825" y="108537"/>
                </a:lnTo>
                <a:lnTo>
                  <a:pt x="5146729" y="108537"/>
                </a:lnTo>
                <a:lnTo>
                  <a:pt x="5146729" y="337490"/>
                </a:lnTo>
                <a:cubicBezTo>
                  <a:pt x="5146729" y="361791"/>
                  <a:pt x="5143726" y="381792"/>
                  <a:pt x="5137718" y="397492"/>
                </a:cubicBezTo>
                <a:cubicBezTo>
                  <a:pt x="5131711" y="413193"/>
                  <a:pt x="5121540" y="425070"/>
                  <a:pt x="5107205" y="433125"/>
                </a:cubicBezTo>
                <a:cubicBezTo>
                  <a:pt x="5092870" y="441180"/>
                  <a:pt x="5073279" y="445208"/>
                  <a:pt x="5048431" y="445208"/>
                </a:cubicBezTo>
                <a:cubicBezTo>
                  <a:pt x="5023583" y="445208"/>
                  <a:pt x="5003924" y="441180"/>
                  <a:pt x="4989452" y="433125"/>
                </a:cubicBezTo>
                <a:cubicBezTo>
                  <a:pt x="4974981" y="425070"/>
                  <a:pt x="4964810" y="413193"/>
                  <a:pt x="4958939" y="397492"/>
                </a:cubicBezTo>
                <a:cubicBezTo>
                  <a:pt x="4953069" y="381792"/>
                  <a:pt x="4950133" y="361791"/>
                  <a:pt x="4950133" y="337490"/>
                </a:cubicBezTo>
                <a:close/>
                <a:moveTo>
                  <a:pt x="4114391" y="108537"/>
                </a:moveTo>
                <a:lnTo>
                  <a:pt x="4165997" y="108537"/>
                </a:lnTo>
                <a:lnTo>
                  <a:pt x="4233987" y="268272"/>
                </a:lnTo>
                <a:lnTo>
                  <a:pt x="4233987" y="108537"/>
                </a:lnTo>
                <a:lnTo>
                  <a:pt x="4294604" y="108537"/>
                </a:lnTo>
                <a:lnTo>
                  <a:pt x="4294604" y="440293"/>
                </a:lnTo>
                <a:lnTo>
                  <a:pt x="4245045" y="440293"/>
                </a:lnTo>
                <a:lnTo>
                  <a:pt x="4177056" y="268272"/>
                </a:lnTo>
                <a:lnTo>
                  <a:pt x="4177056" y="440293"/>
                </a:lnTo>
                <a:lnTo>
                  <a:pt x="4114391" y="440293"/>
                </a:lnTo>
                <a:close/>
                <a:moveTo>
                  <a:pt x="3923891" y="108537"/>
                </a:moveTo>
                <a:lnTo>
                  <a:pt x="4072976" y="108537"/>
                </a:lnTo>
                <a:lnTo>
                  <a:pt x="4072976" y="158505"/>
                </a:lnTo>
                <a:lnTo>
                  <a:pt x="3997205" y="158505"/>
                </a:lnTo>
                <a:lnTo>
                  <a:pt x="3997205" y="240830"/>
                </a:lnTo>
                <a:lnTo>
                  <a:pt x="4054955" y="240830"/>
                </a:lnTo>
                <a:lnTo>
                  <a:pt x="4054955" y="291617"/>
                </a:lnTo>
                <a:lnTo>
                  <a:pt x="3997205" y="291617"/>
                </a:lnTo>
                <a:lnTo>
                  <a:pt x="3997205" y="390734"/>
                </a:lnTo>
                <a:lnTo>
                  <a:pt x="4073795" y="390734"/>
                </a:lnTo>
                <a:lnTo>
                  <a:pt x="4073795" y="440293"/>
                </a:lnTo>
                <a:lnTo>
                  <a:pt x="3923891" y="440293"/>
                </a:lnTo>
                <a:close/>
                <a:moveTo>
                  <a:pt x="3790950" y="108537"/>
                </a:moveTo>
                <a:lnTo>
                  <a:pt x="3864264" y="108537"/>
                </a:lnTo>
                <a:lnTo>
                  <a:pt x="3864264" y="440293"/>
                </a:lnTo>
                <a:lnTo>
                  <a:pt x="3790950" y="440293"/>
                </a:lnTo>
                <a:close/>
                <a:moveTo>
                  <a:pt x="3534595" y="108537"/>
                </a:moveTo>
                <a:lnTo>
                  <a:pt x="3607908" y="108537"/>
                </a:lnTo>
                <a:lnTo>
                  <a:pt x="3607908" y="242878"/>
                </a:lnTo>
                <a:lnTo>
                  <a:pt x="3659105" y="242878"/>
                </a:lnTo>
                <a:lnTo>
                  <a:pt x="3659105" y="108537"/>
                </a:lnTo>
                <a:lnTo>
                  <a:pt x="3732829" y="108537"/>
                </a:lnTo>
                <a:lnTo>
                  <a:pt x="3732829" y="440293"/>
                </a:lnTo>
                <a:lnTo>
                  <a:pt x="3659105" y="440293"/>
                </a:lnTo>
                <a:lnTo>
                  <a:pt x="3659105" y="295303"/>
                </a:lnTo>
                <a:lnTo>
                  <a:pt x="3607908" y="295303"/>
                </a:lnTo>
                <a:lnTo>
                  <a:pt x="3607908" y="440293"/>
                </a:lnTo>
                <a:lnTo>
                  <a:pt x="3534595" y="440293"/>
                </a:lnTo>
                <a:close/>
                <a:moveTo>
                  <a:pt x="3047591" y="108537"/>
                </a:moveTo>
                <a:lnTo>
                  <a:pt x="3099197" y="108537"/>
                </a:lnTo>
                <a:lnTo>
                  <a:pt x="3167186" y="268272"/>
                </a:lnTo>
                <a:lnTo>
                  <a:pt x="3167186" y="108537"/>
                </a:lnTo>
                <a:lnTo>
                  <a:pt x="3227804" y="108537"/>
                </a:lnTo>
                <a:lnTo>
                  <a:pt x="3227804" y="440293"/>
                </a:lnTo>
                <a:lnTo>
                  <a:pt x="3178245" y="440293"/>
                </a:lnTo>
                <a:lnTo>
                  <a:pt x="3110256" y="268272"/>
                </a:lnTo>
                <a:lnTo>
                  <a:pt x="3110256" y="440293"/>
                </a:lnTo>
                <a:lnTo>
                  <a:pt x="3047591" y="440293"/>
                </a:lnTo>
                <a:close/>
                <a:moveTo>
                  <a:pt x="2695166" y="108537"/>
                </a:moveTo>
                <a:lnTo>
                  <a:pt x="2806570" y="108537"/>
                </a:lnTo>
                <a:cubicBezTo>
                  <a:pt x="2835786" y="108537"/>
                  <a:pt x="2857631" y="116797"/>
                  <a:pt x="2872102" y="133317"/>
                </a:cubicBezTo>
                <a:cubicBezTo>
                  <a:pt x="2886574" y="149836"/>
                  <a:pt x="2893810" y="173660"/>
                  <a:pt x="2893810" y="204787"/>
                </a:cubicBezTo>
                <a:cubicBezTo>
                  <a:pt x="2893810" y="240284"/>
                  <a:pt x="2885413" y="264927"/>
                  <a:pt x="2868621" y="278716"/>
                </a:cubicBezTo>
                <a:cubicBezTo>
                  <a:pt x="2851828" y="292505"/>
                  <a:pt x="2828278" y="299399"/>
                  <a:pt x="2797969" y="299399"/>
                </a:cubicBezTo>
                <a:lnTo>
                  <a:pt x="2768480" y="299399"/>
                </a:lnTo>
                <a:lnTo>
                  <a:pt x="2768480" y="440293"/>
                </a:lnTo>
                <a:lnTo>
                  <a:pt x="2695166" y="440293"/>
                </a:lnTo>
                <a:close/>
                <a:moveTo>
                  <a:pt x="2503732" y="108537"/>
                </a:moveTo>
                <a:lnTo>
                  <a:pt x="2587286" y="108537"/>
                </a:lnTo>
                <a:lnTo>
                  <a:pt x="2649131" y="440293"/>
                </a:lnTo>
                <a:lnTo>
                  <a:pt x="2581552" y="440293"/>
                </a:lnTo>
                <a:lnTo>
                  <a:pt x="2570493" y="370256"/>
                </a:lnTo>
                <a:lnTo>
                  <a:pt x="2521754" y="370256"/>
                </a:lnTo>
                <a:lnTo>
                  <a:pt x="2510286" y="440293"/>
                </a:lnTo>
                <a:lnTo>
                  <a:pt x="2441068" y="440293"/>
                </a:lnTo>
                <a:close/>
                <a:moveTo>
                  <a:pt x="2201095" y="108537"/>
                </a:moveTo>
                <a:lnTo>
                  <a:pt x="2274409" y="108537"/>
                </a:lnTo>
                <a:lnTo>
                  <a:pt x="2274409" y="242878"/>
                </a:lnTo>
                <a:lnTo>
                  <a:pt x="2325606" y="242878"/>
                </a:lnTo>
                <a:lnTo>
                  <a:pt x="2325606" y="108537"/>
                </a:lnTo>
                <a:lnTo>
                  <a:pt x="2399329" y="108537"/>
                </a:lnTo>
                <a:lnTo>
                  <a:pt x="2399329" y="440293"/>
                </a:lnTo>
                <a:lnTo>
                  <a:pt x="2325606" y="440293"/>
                </a:lnTo>
                <a:lnTo>
                  <a:pt x="2325606" y="295303"/>
                </a:lnTo>
                <a:lnTo>
                  <a:pt x="2274409" y="295303"/>
                </a:lnTo>
                <a:lnTo>
                  <a:pt x="2274409" y="440293"/>
                </a:lnTo>
                <a:lnTo>
                  <a:pt x="2201095" y="440293"/>
                </a:lnTo>
                <a:close/>
                <a:moveTo>
                  <a:pt x="1952216" y="108537"/>
                </a:moveTo>
                <a:lnTo>
                  <a:pt x="2063620" y="108537"/>
                </a:lnTo>
                <a:cubicBezTo>
                  <a:pt x="2092836" y="108537"/>
                  <a:pt x="2114680" y="116797"/>
                  <a:pt x="2129153" y="133317"/>
                </a:cubicBezTo>
                <a:cubicBezTo>
                  <a:pt x="2143624" y="149836"/>
                  <a:pt x="2150860" y="173660"/>
                  <a:pt x="2150860" y="204787"/>
                </a:cubicBezTo>
                <a:cubicBezTo>
                  <a:pt x="2150860" y="240284"/>
                  <a:pt x="2142463" y="264927"/>
                  <a:pt x="2125671" y="278716"/>
                </a:cubicBezTo>
                <a:cubicBezTo>
                  <a:pt x="2108878" y="292505"/>
                  <a:pt x="2085328" y="299399"/>
                  <a:pt x="2055019" y="299399"/>
                </a:cubicBezTo>
                <a:lnTo>
                  <a:pt x="2025530" y="299399"/>
                </a:lnTo>
                <a:lnTo>
                  <a:pt x="2025530" y="440293"/>
                </a:lnTo>
                <a:lnTo>
                  <a:pt x="1952216" y="440293"/>
                </a:lnTo>
                <a:close/>
                <a:moveTo>
                  <a:pt x="1352141" y="108537"/>
                </a:moveTo>
                <a:lnTo>
                  <a:pt x="1403747" y="108537"/>
                </a:lnTo>
                <a:lnTo>
                  <a:pt x="1471737" y="268272"/>
                </a:lnTo>
                <a:lnTo>
                  <a:pt x="1471737" y="108537"/>
                </a:lnTo>
                <a:lnTo>
                  <a:pt x="1532354" y="108537"/>
                </a:lnTo>
                <a:lnTo>
                  <a:pt x="1532354" y="440293"/>
                </a:lnTo>
                <a:lnTo>
                  <a:pt x="1482795" y="440293"/>
                </a:lnTo>
                <a:lnTo>
                  <a:pt x="1414806" y="268272"/>
                </a:lnTo>
                <a:lnTo>
                  <a:pt x="1414806" y="440293"/>
                </a:lnTo>
                <a:lnTo>
                  <a:pt x="1352141" y="440293"/>
                </a:lnTo>
                <a:close/>
                <a:moveTo>
                  <a:pt x="600895" y="108537"/>
                </a:moveTo>
                <a:lnTo>
                  <a:pt x="674208" y="108537"/>
                </a:lnTo>
                <a:lnTo>
                  <a:pt x="674208" y="242878"/>
                </a:lnTo>
                <a:lnTo>
                  <a:pt x="725405" y="242878"/>
                </a:lnTo>
                <a:lnTo>
                  <a:pt x="725405" y="108537"/>
                </a:lnTo>
                <a:lnTo>
                  <a:pt x="799129" y="108537"/>
                </a:lnTo>
                <a:lnTo>
                  <a:pt x="799129" y="440293"/>
                </a:lnTo>
                <a:lnTo>
                  <a:pt x="725405" y="440293"/>
                </a:lnTo>
                <a:lnTo>
                  <a:pt x="725405" y="295303"/>
                </a:lnTo>
                <a:lnTo>
                  <a:pt x="674208" y="295303"/>
                </a:lnTo>
                <a:lnTo>
                  <a:pt x="674208" y="440293"/>
                </a:lnTo>
                <a:lnTo>
                  <a:pt x="600895" y="440293"/>
                </a:lnTo>
                <a:close/>
                <a:moveTo>
                  <a:pt x="352016" y="108537"/>
                </a:moveTo>
                <a:lnTo>
                  <a:pt x="463420" y="108537"/>
                </a:lnTo>
                <a:cubicBezTo>
                  <a:pt x="492636" y="108537"/>
                  <a:pt x="514481" y="116797"/>
                  <a:pt x="528952" y="133317"/>
                </a:cubicBezTo>
                <a:cubicBezTo>
                  <a:pt x="543424" y="149836"/>
                  <a:pt x="550660" y="173660"/>
                  <a:pt x="550660" y="204787"/>
                </a:cubicBezTo>
                <a:cubicBezTo>
                  <a:pt x="550660" y="240284"/>
                  <a:pt x="542263" y="264927"/>
                  <a:pt x="525471" y="278716"/>
                </a:cubicBezTo>
                <a:cubicBezTo>
                  <a:pt x="508678" y="292505"/>
                  <a:pt x="485128" y="299399"/>
                  <a:pt x="454819" y="299399"/>
                </a:cubicBezTo>
                <a:lnTo>
                  <a:pt x="425330" y="299399"/>
                </a:lnTo>
                <a:lnTo>
                  <a:pt x="425330" y="440293"/>
                </a:lnTo>
                <a:lnTo>
                  <a:pt x="352016" y="440293"/>
                </a:lnTo>
                <a:close/>
                <a:moveTo>
                  <a:pt x="0" y="108537"/>
                </a:moveTo>
                <a:lnTo>
                  <a:pt x="73314" y="108537"/>
                </a:lnTo>
                <a:lnTo>
                  <a:pt x="73314" y="440293"/>
                </a:lnTo>
                <a:lnTo>
                  <a:pt x="0" y="440293"/>
                </a:lnTo>
                <a:close/>
                <a:moveTo>
                  <a:pt x="6885937" y="104032"/>
                </a:moveTo>
                <a:cubicBezTo>
                  <a:pt x="6920615" y="104032"/>
                  <a:pt x="6945189" y="112360"/>
                  <a:pt x="6959660" y="129016"/>
                </a:cubicBezTo>
                <a:cubicBezTo>
                  <a:pt x="6974132" y="145672"/>
                  <a:pt x="6981367" y="169291"/>
                  <a:pt x="6981367" y="199873"/>
                </a:cubicBezTo>
                <a:lnTo>
                  <a:pt x="6981367" y="228543"/>
                </a:lnTo>
                <a:lnTo>
                  <a:pt x="6909692" y="228543"/>
                </a:lnTo>
                <a:lnTo>
                  <a:pt x="6909692" y="195367"/>
                </a:lnTo>
                <a:cubicBezTo>
                  <a:pt x="6909692" y="182534"/>
                  <a:pt x="6908327" y="172704"/>
                  <a:pt x="6905596" y="165878"/>
                </a:cubicBezTo>
                <a:cubicBezTo>
                  <a:pt x="6902866" y="159052"/>
                  <a:pt x="6896313" y="155638"/>
                  <a:pt x="6885937" y="155638"/>
                </a:cubicBezTo>
                <a:cubicBezTo>
                  <a:pt x="6875561" y="155638"/>
                  <a:pt x="6868734" y="159256"/>
                  <a:pt x="6865458" y="166492"/>
                </a:cubicBezTo>
                <a:cubicBezTo>
                  <a:pt x="6862181" y="173728"/>
                  <a:pt x="6860543" y="183763"/>
                  <a:pt x="6860543" y="196596"/>
                </a:cubicBezTo>
                <a:lnTo>
                  <a:pt x="6860543" y="352644"/>
                </a:lnTo>
                <a:cubicBezTo>
                  <a:pt x="6860543" y="365750"/>
                  <a:pt x="6862250" y="375785"/>
                  <a:pt x="6865663" y="382748"/>
                </a:cubicBezTo>
                <a:cubicBezTo>
                  <a:pt x="6869076" y="389711"/>
                  <a:pt x="6875834" y="393192"/>
                  <a:pt x="6885937" y="393192"/>
                </a:cubicBezTo>
                <a:cubicBezTo>
                  <a:pt x="6896040" y="393192"/>
                  <a:pt x="6902525" y="389711"/>
                  <a:pt x="6905391" y="382748"/>
                </a:cubicBezTo>
                <a:cubicBezTo>
                  <a:pt x="6908259" y="375785"/>
                  <a:pt x="6909692" y="365750"/>
                  <a:pt x="6909692" y="352644"/>
                </a:cubicBezTo>
                <a:lnTo>
                  <a:pt x="6909692" y="317830"/>
                </a:lnTo>
                <a:lnTo>
                  <a:pt x="6981367" y="317830"/>
                </a:lnTo>
                <a:lnTo>
                  <a:pt x="6981367" y="346500"/>
                </a:lnTo>
                <a:cubicBezTo>
                  <a:pt x="6981367" y="377628"/>
                  <a:pt x="6974132" y="401861"/>
                  <a:pt x="6959660" y="419200"/>
                </a:cubicBezTo>
                <a:cubicBezTo>
                  <a:pt x="6945189" y="436539"/>
                  <a:pt x="6920615" y="445208"/>
                  <a:pt x="6885937" y="445208"/>
                </a:cubicBezTo>
                <a:cubicBezTo>
                  <a:pt x="6849894" y="445208"/>
                  <a:pt x="6824296" y="435719"/>
                  <a:pt x="6809141" y="416742"/>
                </a:cubicBezTo>
                <a:cubicBezTo>
                  <a:pt x="6793987" y="397766"/>
                  <a:pt x="6786410" y="370392"/>
                  <a:pt x="6786410" y="334623"/>
                </a:cubicBezTo>
                <a:lnTo>
                  <a:pt x="6786410" y="215027"/>
                </a:lnTo>
                <a:cubicBezTo>
                  <a:pt x="6786410" y="178438"/>
                  <a:pt x="6793919" y="150792"/>
                  <a:pt x="6808937" y="132088"/>
                </a:cubicBezTo>
                <a:cubicBezTo>
                  <a:pt x="6823955" y="113384"/>
                  <a:pt x="6849621" y="104032"/>
                  <a:pt x="6885937" y="104032"/>
                </a:cubicBezTo>
                <a:close/>
                <a:moveTo>
                  <a:pt x="6638287" y="104032"/>
                </a:moveTo>
                <a:cubicBezTo>
                  <a:pt x="6674330" y="104032"/>
                  <a:pt x="6700065" y="113179"/>
                  <a:pt x="6715492" y="131473"/>
                </a:cubicBezTo>
                <a:cubicBezTo>
                  <a:pt x="6730919" y="149768"/>
                  <a:pt x="6738633" y="176800"/>
                  <a:pt x="6738633" y="212569"/>
                </a:cubicBezTo>
                <a:lnTo>
                  <a:pt x="6738633" y="335851"/>
                </a:lnTo>
                <a:cubicBezTo>
                  <a:pt x="6738633" y="371894"/>
                  <a:pt x="6730919" y="399131"/>
                  <a:pt x="6715492" y="417562"/>
                </a:cubicBezTo>
                <a:cubicBezTo>
                  <a:pt x="6700065" y="435993"/>
                  <a:pt x="6674330" y="445208"/>
                  <a:pt x="6638287" y="445208"/>
                </a:cubicBezTo>
                <a:cubicBezTo>
                  <a:pt x="6602517" y="445208"/>
                  <a:pt x="6576987" y="435993"/>
                  <a:pt x="6561697" y="417562"/>
                </a:cubicBezTo>
                <a:cubicBezTo>
                  <a:pt x="6546406" y="399131"/>
                  <a:pt x="6538760" y="371894"/>
                  <a:pt x="6538760" y="335851"/>
                </a:cubicBezTo>
                <a:lnTo>
                  <a:pt x="6538760" y="212569"/>
                </a:lnTo>
                <a:cubicBezTo>
                  <a:pt x="6538760" y="176527"/>
                  <a:pt x="6546406" y="149427"/>
                  <a:pt x="6561697" y="131269"/>
                </a:cubicBezTo>
                <a:cubicBezTo>
                  <a:pt x="6576987" y="113111"/>
                  <a:pt x="6602517" y="104032"/>
                  <a:pt x="6638287" y="104032"/>
                </a:cubicBezTo>
                <a:close/>
                <a:moveTo>
                  <a:pt x="5400551" y="104032"/>
                </a:moveTo>
                <a:cubicBezTo>
                  <a:pt x="5431952" y="104032"/>
                  <a:pt x="5453318" y="113179"/>
                  <a:pt x="5464650" y="131473"/>
                </a:cubicBezTo>
                <a:cubicBezTo>
                  <a:pt x="5475981" y="149768"/>
                  <a:pt x="5482057" y="172021"/>
                  <a:pt x="5482876" y="198234"/>
                </a:cubicBezTo>
                <a:lnTo>
                  <a:pt x="5419801" y="206016"/>
                </a:lnTo>
                <a:cubicBezTo>
                  <a:pt x="5419255" y="188814"/>
                  <a:pt x="5417685" y="176390"/>
                  <a:pt x="5415091" y="168745"/>
                </a:cubicBezTo>
                <a:cubicBezTo>
                  <a:pt x="5412497" y="161099"/>
                  <a:pt x="5406831" y="157413"/>
                  <a:pt x="5398094" y="157686"/>
                </a:cubicBezTo>
                <a:cubicBezTo>
                  <a:pt x="5391814" y="157686"/>
                  <a:pt x="5386967" y="160349"/>
                  <a:pt x="5383554" y="165673"/>
                </a:cubicBezTo>
                <a:cubicBezTo>
                  <a:pt x="5380141" y="170997"/>
                  <a:pt x="5378434" y="176936"/>
                  <a:pt x="5378434" y="183490"/>
                </a:cubicBezTo>
                <a:cubicBezTo>
                  <a:pt x="5378434" y="195231"/>
                  <a:pt x="5381097" y="204856"/>
                  <a:pt x="5386421" y="212365"/>
                </a:cubicBezTo>
                <a:cubicBezTo>
                  <a:pt x="5391745" y="219873"/>
                  <a:pt x="5399732" y="228406"/>
                  <a:pt x="5410381" y="237963"/>
                </a:cubicBezTo>
                <a:lnTo>
                  <a:pt x="5437823" y="262128"/>
                </a:lnTo>
                <a:cubicBezTo>
                  <a:pt x="5454205" y="276873"/>
                  <a:pt x="5466902" y="291890"/>
                  <a:pt x="5475913" y="307181"/>
                </a:cubicBezTo>
                <a:cubicBezTo>
                  <a:pt x="5484924" y="322472"/>
                  <a:pt x="5489429" y="340630"/>
                  <a:pt x="5489429" y="361655"/>
                </a:cubicBezTo>
                <a:cubicBezTo>
                  <a:pt x="5489429" y="377219"/>
                  <a:pt x="5485811" y="391349"/>
                  <a:pt x="5478575" y="404046"/>
                </a:cubicBezTo>
                <a:cubicBezTo>
                  <a:pt x="5471339" y="416742"/>
                  <a:pt x="5461168" y="426777"/>
                  <a:pt x="5448062" y="434149"/>
                </a:cubicBezTo>
                <a:cubicBezTo>
                  <a:pt x="5434955" y="441522"/>
                  <a:pt x="5419801" y="445208"/>
                  <a:pt x="5402599" y="445208"/>
                </a:cubicBezTo>
                <a:cubicBezTo>
                  <a:pt x="5370926" y="445208"/>
                  <a:pt x="5347375" y="436812"/>
                  <a:pt x="5331947" y="420019"/>
                </a:cubicBezTo>
                <a:cubicBezTo>
                  <a:pt x="5316520" y="403227"/>
                  <a:pt x="5308260" y="376536"/>
                  <a:pt x="5307168" y="339947"/>
                </a:cubicBezTo>
                <a:lnTo>
                  <a:pt x="5369833" y="330527"/>
                </a:lnTo>
                <a:cubicBezTo>
                  <a:pt x="5370106" y="351552"/>
                  <a:pt x="5372632" y="366638"/>
                  <a:pt x="5377410" y="375785"/>
                </a:cubicBezTo>
                <a:cubicBezTo>
                  <a:pt x="5382189" y="384932"/>
                  <a:pt x="5389356" y="389506"/>
                  <a:pt x="5398913" y="389506"/>
                </a:cubicBezTo>
                <a:cubicBezTo>
                  <a:pt x="5411200" y="389506"/>
                  <a:pt x="5417344" y="381451"/>
                  <a:pt x="5417344" y="365341"/>
                </a:cubicBezTo>
                <a:cubicBezTo>
                  <a:pt x="5417344" y="352507"/>
                  <a:pt x="5414408" y="341449"/>
                  <a:pt x="5408538" y="332165"/>
                </a:cubicBezTo>
                <a:cubicBezTo>
                  <a:pt x="5402667" y="322882"/>
                  <a:pt x="5393452" y="312915"/>
                  <a:pt x="5380892" y="302266"/>
                </a:cubicBezTo>
                <a:lnTo>
                  <a:pt x="5352222" y="277282"/>
                </a:lnTo>
                <a:cubicBezTo>
                  <a:pt x="5337476" y="264449"/>
                  <a:pt x="5326350" y="251684"/>
                  <a:pt x="5318841" y="238987"/>
                </a:cubicBezTo>
                <a:cubicBezTo>
                  <a:pt x="5311332" y="226290"/>
                  <a:pt x="5307578" y="210248"/>
                  <a:pt x="5307578" y="190862"/>
                </a:cubicBezTo>
                <a:cubicBezTo>
                  <a:pt x="5307578" y="163011"/>
                  <a:pt x="5315838" y="141576"/>
                  <a:pt x="5332357" y="126559"/>
                </a:cubicBezTo>
                <a:cubicBezTo>
                  <a:pt x="5348876" y="111541"/>
                  <a:pt x="5371608" y="104032"/>
                  <a:pt x="5400551" y="104032"/>
                </a:cubicBezTo>
                <a:close/>
                <a:moveTo>
                  <a:pt x="4561837" y="104032"/>
                </a:moveTo>
                <a:cubicBezTo>
                  <a:pt x="4596515" y="104032"/>
                  <a:pt x="4621089" y="112360"/>
                  <a:pt x="4635561" y="129016"/>
                </a:cubicBezTo>
                <a:cubicBezTo>
                  <a:pt x="4650032" y="145672"/>
                  <a:pt x="4657268" y="169291"/>
                  <a:pt x="4657268" y="199873"/>
                </a:cubicBezTo>
                <a:lnTo>
                  <a:pt x="4657268" y="228543"/>
                </a:lnTo>
                <a:lnTo>
                  <a:pt x="4585592" y="228543"/>
                </a:lnTo>
                <a:lnTo>
                  <a:pt x="4585592" y="195367"/>
                </a:lnTo>
                <a:cubicBezTo>
                  <a:pt x="4585592" y="182534"/>
                  <a:pt x="4584227" y="172704"/>
                  <a:pt x="4581497" y="165878"/>
                </a:cubicBezTo>
                <a:cubicBezTo>
                  <a:pt x="4578766" y="159052"/>
                  <a:pt x="4572213" y="155638"/>
                  <a:pt x="4561837" y="155638"/>
                </a:cubicBezTo>
                <a:cubicBezTo>
                  <a:pt x="4551461" y="155638"/>
                  <a:pt x="4544635" y="159256"/>
                  <a:pt x="4541359" y="166492"/>
                </a:cubicBezTo>
                <a:cubicBezTo>
                  <a:pt x="4538082" y="173728"/>
                  <a:pt x="4536443" y="183763"/>
                  <a:pt x="4536443" y="196596"/>
                </a:cubicBezTo>
                <a:lnTo>
                  <a:pt x="4536443" y="352644"/>
                </a:lnTo>
                <a:cubicBezTo>
                  <a:pt x="4536443" y="365750"/>
                  <a:pt x="4538150" y="375785"/>
                  <a:pt x="4541563" y="382748"/>
                </a:cubicBezTo>
                <a:cubicBezTo>
                  <a:pt x="4544976" y="389711"/>
                  <a:pt x="4551735" y="393192"/>
                  <a:pt x="4561837" y="393192"/>
                </a:cubicBezTo>
                <a:cubicBezTo>
                  <a:pt x="4571940" y="393192"/>
                  <a:pt x="4578425" y="389711"/>
                  <a:pt x="4581292" y="382748"/>
                </a:cubicBezTo>
                <a:cubicBezTo>
                  <a:pt x="4584159" y="375785"/>
                  <a:pt x="4585592" y="365750"/>
                  <a:pt x="4585592" y="352644"/>
                </a:cubicBezTo>
                <a:lnTo>
                  <a:pt x="4585592" y="317830"/>
                </a:lnTo>
                <a:lnTo>
                  <a:pt x="4657268" y="317830"/>
                </a:lnTo>
                <a:lnTo>
                  <a:pt x="4657268" y="346500"/>
                </a:lnTo>
                <a:cubicBezTo>
                  <a:pt x="4657268" y="377628"/>
                  <a:pt x="4650033" y="401861"/>
                  <a:pt x="4635561" y="419200"/>
                </a:cubicBezTo>
                <a:cubicBezTo>
                  <a:pt x="4621089" y="436539"/>
                  <a:pt x="4596515" y="445208"/>
                  <a:pt x="4561837" y="445208"/>
                </a:cubicBezTo>
                <a:cubicBezTo>
                  <a:pt x="4525795" y="445208"/>
                  <a:pt x="4500196" y="435719"/>
                  <a:pt x="4485042" y="416742"/>
                </a:cubicBezTo>
                <a:cubicBezTo>
                  <a:pt x="4469888" y="397766"/>
                  <a:pt x="4462310" y="370392"/>
                  <a:pt x="4462310" y="334623"/>
                </a:cubicBezTo>
                <a:lnTo>
                  <a:pt x="4462310" y="215027"/>
                </a:lnTo>
                <a:cubicBezTo>
                  <a:pt x="4462310" y="178438"/>
                  <a:pt x="4469820" y="150792"/>
                  <a:pt x="4484837" y="132088"/>
                </a:cubicBezTo>
                <a:cubicBezTo>
                  <a:pt x="4499855" y="113384"/>
                  <a:pt x="4525522" y="104032"/>
                  <a:pt x="4561837" y="104032"/>
                </a:cubicBezTo>
                <a:close/>
                <a:moveTo>
                  <a:pt x="3380737" y="104032"/>
                </a:moveTo>
                <a:cubicBezTo>
                  <a:pt x="3415415" y="104032"/>
                  <a:pt x="3440262" y="112496"/>
                  <a:pt x="3455280" y="129426"/>
                </a:cubicBezTo>
                <a:cubicBezTo>
                  <a:pt x="3470298" y="146355"/>
                  <a:pt x="3477806" y="170247"/>
                  <a:pt x="3477806" y="201101"/>
                </a:cubicBezTo>
                <a:lnTo>
                  <a:pt x="3477806" y="222399"/>
                </a:lnTo>
                <a:lnTo>
                  <a:pt x="3406131" y="222399"/>
                </a:lnTo>
                <a:lnTo>
                  <a:pt x="3406131" y="195367"/>
                </a:lnTo>
                <a:cubicBezTo>
                  <a:pt x="3406131" y="182261"/>
                  <a:pt x="3404629" y="172363"/>
                  <a:pt x="3401625" y="165673"/>
                </a:cubicBezTo>
                <a:cubicBezTo>
                  <a:pt x="3398622" y="158983"/>
                  <a:pt x="3391932" y="155638"/>
                  <a:pt x="3381556" y="155638"/>
                </a:cubicBezTo>
                <a:cubicBezTo>
                  <a:pt x="3370907" y="155638"/>
                  <a:pt x="3364013" y="159325"/>
                  <a:pt x="3360873" y="166697"/>
                </a:cubicBezTo>
                <a:cubicBezTo>
                  <a:pt x="3357732" y="174069"/>
                  <a:pt x="3356163" y="184309"/>
                  <a:pt x="3356163" y="197415"/>
                </a:cubicBezTo>
                <a:lnTo>
                  <a:pt x="3356163" y="351006"/>
                </a:lnTo>
                <a:cubicBezTo>
                  <a:pt x="3356163" y="364112"/>
                  <a:pt x="3358142" y="374420"/>
                  <a:pt x="3362101" y="381929"/>
                </a:cubicBezTo>
                <a:cubicBezTo>
                  <a:pt x="3366061" y="389437"/>
                  <a:pt x="3373228" y="393192"/>
                  <a:pt x="3383604" y="393192"/>
                </a:cubicBezTo>
                <a:cubicBezTo>
                  <a:pt x="3402718" y="393192"/>
                  <a:pt x="3412274" y="378857"/>
                  <a:pt x="3412274" y="350187"/>
                </a:cubicBezTo>
                <a:lnTo>
                  <a:pt x="3412274" y="311277"/>
                </a:lnTo>
                <a:lnTo>
                  <a:pt x="3382376" y="311277"/>
                </a:lnTo>
                <a:lnTo>
                  <a:pt x="3382376" y="268272"/>
                </a:lnTo>
                <a:lnTo>
                  <a:pt x="3478216" y="268272"/>
                </a:lnTo>
                <a:lnTo>
                  <a:pt x="3478216" y="440293"/>
                </a:lnTo>
                <a:lnTo>
                  <a:pt x="3429886" y="440293"/>
                </a:lnTo>
                <a:lnTo>
                  <a:pt x="3425790" y="412852"/>
                </a:lnTo>
                <a:cubicBezTo>
                  <a:pt x="3415415" y="434422"/>
                  <a:pt x="3397530" y="445208"/>
                  <a:pt x="3372136" y="445208"/>
                </a:cubicBezTo>
                <a:cubicBezTo>
                  <a:pt x="3339370" y="445208"/>
                  <a:pt x="3316024" y="435242"/>
                  <a:pt x="3302099" y="415309"/>
                </a:cubicBezTo>
                <a:cubicBezTo>
                  <a:pt x="3288173" y="395376"/>
                  <a:pt x="3281211" y="367116"/>
                  <a:pt x="3281211" y="330527"/>
                </a:cubicBezTo>
                <a:lnTo>
                  <a:pt x="3281211" y="219123"/>
                </a:lnTo>
                <a:cubicBezTo>
                  <a:pt x="3281211" y="181715"/>
                  <a:pt x="3288787" y="153181"/>
                  <a:pt x="3303942" y="133521"/>
                </a:cubicBezTo>
                <a:cubicBezTo>
                  <a:pt x="3319096" y="113862"/>
                  <a:pt x="3344695" y="104032"/>
                  <a:pt x="3380737" y="104032"/>
                </a:cubicBezTo>
                <a:close/>
                <a:moveTo>
                  <a:pt x="1685287" y="104032"/>
                </a:moveTo>
                <a:cubicBezTo>
                  <a:pt x="1719965" y="104032"/>
                  <a:pt x="1744812" y="112496"/>
                  <a:pt x="1759830" y="129426"/>
                </a:cubicBezTo>
                <a:cubicBezTo>
                  <a:pt x="1774848" y="146355"/>
                  <a:pt x="1782357" y="170247"/>
                  <a:pt x="1782357" y="201101"/>
                </a:cubicBezTo>
                <a:lnTo>
                  <a:pt x="1782357" y="222399"/>
                </a:lnTo>
                <a:lnTo>
                  <a:pt x="1710681" y="222399"/>
                </a:lnTo>
                <a:lnTo>
                  <a:pt x="1710681" y="195367"/>
                </a:lnTo>
                <a:cubicBezTo>
                  <a:pt x="1710681" y="182261"/>
                  <a:pt x="1709179" y="172363"/>
                  <a:pt x="1706176" y="165673"/>
                </a:cubicBezTo>
                <a:cubicBezTo>
                  <a:pt x="1703172" y="158983"/>
                  <a:pt x="1696482" y="155638"/>
                  <a:pt x="1686106" y="155638"/>
                </a:cubicBezTo>
                <a:cubicBezTo>
                  <a:pt x="1675457" y="155638"/>
                  <a:pt x="1668563" y="159325"/>
                  <a:pt x="1665423" y="166697"/>
                </a:cubicBezTo>
                <a:cubicBezTo>
                  <a:pt x="1662283" y="174069"/>
                  <a:pt x="1660713" y="184309"/>
                  <a:pt x="1660713" y="197415"/>
                </a:cubicBezTo>
                <a:lnTo>
                  <a:pt x="1660713" y="351006"/>
                </a:lnTo>
                <a:cubicBezTo>
                  <a:pt x="1660713" y="364112"/>
                  <a:pt x="1662692" y="374420"/>
                  <a:pt x="1666652" y="381929"/>
                </a:cubicBezTo>
                <a:cubicBezTo>
                  <a:pt x="1670611" y="389437"/>
                  <a:pt x="1677778" y="393192"/>
                  <a:pt x="1688154" y="393192"/>
                </a:cubicBezTo>
                <a:cubicBezTo>
                  <a:pt x="1707268" y="393192"/>
                  <a:pt x="1716824" y="378857"/>
                  <a:pt x="1716824" y="350187"/>
                </a:cubicBezTo>
                <a:lnTo>
                  <a:pt x="1716824" y="311277"/>
                </a:lnTo>
                <a:lnTo>
                  <a:pt x="1686925" y="311277"/>
                </a:lnTo>
                <a:lnTo>
                  <a:pt x="1686925" y="268272"/>
                </a:lnTo>
                <a:lnTo>
                  <a:pt x="1782766" y="268272"/>
                </a:lnTo>
                <a:lnTo>
                  <a:pt x="1782766" y="440293"/>
                </a:lnTo>
                <a:lnTo>
                  <a:pt x="1734436" y="440293"/>
                </a:lnTo>
                <a:lnTo>
                  <a:pt x="1730340" y="412852"/>
                </a:lnTo>
                <a:cubicBezTo>
                  <a:pt x="1719965" y="434422"/>
                  <a:pt x="1702080" y="445208"/>
                  <a:pt x="1676686" y="445208"/>
                </a:cubicBezTo>
                <a:cubicBezTo>
                  <a:pt x="1643920" y="445208"/>
                  <a:pt x="1620574" y="435242"/>
                  <a:pt x="1606649" y="415309"/>
                </a:cubicBezTo>
                <a:cubicBezTo>
                  <a:pt x="1592723" y="395376"/>
                  <a:pt x="1585760" y="367116"/>
                  <a:pt x="1585760" y="330527"/>
                </a:cubicBezTo>
                <a:lnTo>
                  <a:pt x="1585760" y="219123"/>
                </a:lnTo>
                <a:cubicBezTo>
                  <a:pt x="1585760" y="181715"/>
                  <a:pt x="1593338" y="153181"/>
                  <a:pt x="1608492" y="133521"/>
                </a:cubicBezTo>
                <a:cubicBezTo>
                  <a:pt x="1623646" y="113862"/>
                  <a:pt x="1649245" y="104032"/>
                  <a:pt x="1685287" y="104032"/>
                </a:cubicBezTo>
                <a:close/>
                <a:moveTo>
                  <a:pt x="4880648" y="73314"/>
                </a:moveTo>
                <a:lnTo>
                  <a:pt x="4927340" y="73314"/>
                </a:lnTo>
                <a:cubicBezTo>
                  <a:pt x="4927340" y="85601"/>
                  <a:pt x="4924882" y="96250"/>
                  <a:pt x="4919968" y="105261"/>
                </a:cubicBezTo>
                <a:cubicBezTo>
                  <a:pt x="4915052" y="114271"/>
                  <a:pt x="4908090" y="121234"/>
                  <a:pt x="4899079" y="126149"/>
                </a:cubicBezTo>
                <a:lnTo>
                  <a:pt x="4899079" y="337490"/>
                </a:lnTo>
                <a:cubicBezTo>
                  <a:pt x="4899079" y="361791"/>
                  <a:pt x="4896076" y="381792"/>
                  <a:pt x="4890068" y="397492"/>
                </a:cubicBezTo>
                <a:cubicBezTo>
                  <a:pt x="4884061" y="413193"/>
                  <a:pt x="4873890" y="425070"/>
                  <a:pt x="4859555" y="433125"/>
                </a:cubicBezTo>
                <a:cubicBezTo>
                  <a:pt x="4845220" y="441180"/>
                  <a:pt x="4825629" y="445208"/>
                  <a:pt x="4800781" y="445208"/>
                </a:cubicBezTo>
                <a:cubicBezTo>
                  <a:pt x="4775933" y="445208"/>
                  <a:pt x="4756274" y="441180"/>
                  <a:pt x="4741803" y="433125"/>
                </a:cubicBezTo>
                <a:cubicBezTo>
                  <a:pt x="4727331" y="425070"/>
                  <a:pt x="4717160" y="413193"/>
                  <a:pt x="4711289" y="397492"/>
                </a:cubicBezTo>
                <a:cubicBezTo>
                  <a:pt x="4705419" y="381792"/>
                  <a:pt x="4702483" y="361791"/>
                  <a:pt x="4702483" y="337490"/>
                </a:cubicBezTo>
                <a:lnTo>
                  <a:pt x="4702483" y="108537"/>
                </a:lnTo>
                <a:lnTo>
                  <a:pt x="4774978" y="108537"/>
                </a:lnTo>
                <a:lnTo>
                  <a:pt x="4774978" y="348548"/>
                </a:lnTo>
                <a:cubicBezTo>
                  <a:pt x="4774978" y="361928"/>
                  <a:pt x="4776685" y="372577"/>
                  <a:pt x="4780098" y="380495"/>
                </a:cubicBezTo>
                <a:cubicBezTo>
                  <a:pt x="4783511" y="388414"/>
                  <a:pt x="4790405" y="392373"/>
                  <a:pt x="4800781" y="392373"/>
                </a:cubicBezTo>
                <a:cubicBezTo>
                  <a:pt x="4811157" y="392373"/>
                  <a:pt x="4817983" y="388414"/>
                  <a:pt x="4821260" y="380495"/>
                </a:cubicBezTo>
                <a:cubicBezTo>
                  <a:pt x="4824536" y="372577"/>
                  <a:pt x="4826175" y="361928"/>
                  <a:pt x="4826175" y="348548"/>
                </a:cubicBezTo>
                <a:lnTo>
                  <a:pt x="4826175" y="108537"/>
                </a:lnTo>
                <a:lnTo>
                  <a:pt x="4858531" y="108537"/>
                </a:lnTo>
                <a:cubicBezTo>
                  <a:pt x="4866449" y="108537"/>
                  <a:pt x="4872115" y="105739"/>
                  <a:pt x="4875529" y="100141"/>
                </a:cubicBezTo>
                <a:cubicBezTo>
                  <a:pt x="4878942" y="94543"/>
                  <a:pt x="4880648" y="85601"/>
                  <a:pt x="4880648" y="73314"/>
                </a:cubicBezTo>
                <a:close/>
                <a:moveTo>
                  <a:pt x="1251119" y="73314"/>
                </a:moveTo>
                <a:lnTo>
                  <a:pt x="1297810" y="73314"/>
                </a:lnTo>
                <a:cubicBezTo>
                  <a:pt x="1297810" y="97342"/>
                  <a:pt x="1288799" y="114681"/>
                  <a:pt x="1270778" y="125330"/>
                </a:cubicBezTo>
                <a:cubicBezTo>
                  <a:pt x="1290165" y="142532"/>
                  <a:pt x="1299858" y="171612"/>
                  <a:pt x="1299858" y="212569"/>
                </a:cubicBezTo>
                <a:lnTo>
                  <a:pt x="1299858" y="335851"/>
                </a:lnTo>
                <a:cubicBezTo>
                  <a:pt x="1299858" y="371894"/>
                  <a:pt x="1292144" y="399131"/>
                  <a:pt x="1276717" y="417562"/>
                </a:cubicBezTo>
                <a:cubicBezTo>
                  <a:pt x="1261290" y="435993"/>
                  <a:pt x="1235555" y="445208"/>
                  <a:pt x="1199512" y="445208"/>
                </a:cubicBezTo>
                <a:cubicBezTo>
                  <a:pt x="1163743" y="445208"/>
                  <a:pt x="1138213" y="435993"/>
                  <a:pt x="1122922" y="417562"/>
                </a:cubicBezTo>
                <a:cubicBezTo>
                  <a:pt x="1107631" y="399131"/>
                  <a:pt x="1099985" y="371894"/>
                  <a:pt x="1099985" y="335851"/>
                </a:cubicBezTo>
                <a:lnTo>
                  <a:pt x="1099985" y="212569"/>
                </a:lnTo>
                <a:cubicBezTo>
                  <a:pt x="1099985" y="176527"/>
                  <a:pt x="1107631" y="149427"/>
                  <a:pt x="1122922" y="131269"/>
                </a:cubicBezTo>
                <a:cubicBezTo>
                  <a:pt x="1138213" y="113111"/>
                  <a:pt x="1163743" y="104032"/>
                  <a:pt x="1199512" y="104032"/>
                </a:cubicBezTo>
                <a:cubicBezTo>
                  <a:pt x="1213165" y="104032"/>
                  <a:pt x="1225043" y="105261"/>
                  <a:pt x="1235145" y="107718"/>
                </a:cubicBezTo>
                <a:cubicBezTo>
                  <a:pt x="1240879" y="106626"/>
                  <a:pt x="1244975" y="103281"/>
                  <a:pt x="1247432" y="97684"/>
                </a:cubicBezTo>
                <a:cubicBezTo>
                  <a:pt x="1249890" y="92086"/>
                  <a:pt x="1251119" y="83963"/>
                  <a:pt x="1251119" y="73314"/>
                </a:cubicBezTo>
                <a:close/>
                <a:moveTo>
                  <a:pt x="1032548" y="73314"/>
                </a:moveTo>
                <a:lnTo>
                  <a:pt x="1079240" y="73314"/>
                </a:lnTo>
                <a:cubicBezTo>
                  <a:pt x="1079240" y="85601"/>
                  <a:pt x="1076782" y="96250"/>
                  <a:pt x="1071868" y="105261"/>
                </a:cubicBezTo>
                <a:cubicBezTo>
                  <a:pt x="1066953" y="114271"/>
                  <a:pt x="1059990" y="121234"/>
                  <a:pt x="1050979" y="126149"/>
                </a:cubicBezTo>
                <a:lnTo>
                  <a:pt x="1050979" y="337490"/>
                </a:lnTo>
                <a:cubicBezTo>
                  <a:pt x="1050979" y="361791"/>
                  <a:pt x="1047976" y="381792"/>
                  <a:pt x="1041969" y="397492"/>
                </a:cubicBezTo>
                <a:cubicBezTo>
                  <a:pt x="1035962" y="413193"/>
                  <a:pt x="1025790" y="425070"/>
                  <a:pt x="1011455" y="433125"/>
                </a:cubicBezTo>
                <a:cubicBezTo>
                  <a:pt x="997120" y="441180"/>
                  <a:pt x="977529" y="445208"/>
                  <a:pt x="952681" y="445208"/>
                </a:cubicBezTo>
                <a:cubicBezTo>
                  <a:pt x="927834" y="445208"/>
                  <a:pt x="908174" y="441180"/>
                  <a:pt x="893702" y="433125"/>
                </a:cubicBezTo>
                <a:cubicBezTo>
                  <a:pt x="879231" y="425070"/>
                  <a:pt x="869060" y="413193"/>
                  <a:pt x="863189" y="397492"/>
                </a:cubicBezTo>
                <a:cubicBezTo>
                  <a:pt x="857319" y="381792"/>
                  <a:pt x="854383" y="361791"/>
                  <a:pt x="854383" y="337490"/>
                </a:cubicBezTo>
                <a:lnTo>
                  <a:pt x="854383" y="108537"/>
                </a:lnTo>
                <a:lnTo>
                  <a:pt x="926878" y="108537"/>
                </a:lnTo>
                <a:lnTo>
                  <a:pt x="926878" y="348548"/>
                </a:lnTo>
                <a:cubicBezTo>
                  <a:pt x="926878" y="361928"/>
                  <a:pt x="928585" y="372577"/>
                  <a:pt x="931998" y="380495"/>
                </a:cubicBezTo>
                <a:cubicBezTo>
                  <a:pt x="935411" y="388414"/>
                  <a:pt x="942305" y="392373"/>
                  <a:pt x="952681" y="392373"/>
                </a:cubicBezTo>
                <a:cubicBezTo>
                  <a:pt x="963057" y="392373"/>
                  <a:pt x="969883" y="388414"/>
                  <a:pt x="973160" y="380495"/>
                </a:cubicBezTo>
                <a:cubicBezTo>
                  <a:pt x="976437" y="372577"/>
                  <a:pt x="978075" y="361928"/>
                  <a:pt x="978075" y="348548"/>
                </a:cubicBezTo>
                <a:lnTo>
                  <a:pt x="978075" y="108537"/>
                </a:lnTo>
                <a:lnTo>
                  <a:pt x="1010431" y="108537"/>
                </a:lnTo>
                <a:cubicBezTo>
                  <a:pt x="1018350" y="108537"/>
                  <a:pt x="1024016" y="105739"/>
                  <a:pt x="1027429" y="100141"/>
                </a:cubicBezTo>
                <a:cubicBezTo>
                  <a:pt x="1030842" y="94543"/>
                  <a:pt x="1032548" y="85601"/>
                  <a:pt x="1032548" y="73314"/>
                </a:cubicBezTo>
                <a:close/>
                <a:moveTo>
                  <a:pt x="3971401" y="819"/>
                </a:moveTo>
                <a:lnTo>
                  <a:pt x="4025875" y="819"/>
                </a:lnTo>
                <a:lnTo>
                  <a:pt x="4066013" y="79457"/>
                </a:lnTo>
                <a:lnTo>
                  <a:pt x="4016864" y="79457"/>
                </a:lnTo>
                <a:lnTo>
                  <a:pt x="3998843" y="30718"/>
                </a:lnTo>
                <a:lnTo>
                  <a:pt x="3981231" y="79457"/>
                </a:lnTo>
                <a:lnTo>
                  <a:pt x="3932492" y="79457"/>
                </a:lnTo>
                <a:close/>
                <a:moveTo>
                  <a:pt x="4804467" y="0"/>
                </a:moveTo>
                <a:lnTo>
                  <a:pt x="4872457" y="0"/>
                </a:lnTo>
                <a:lnTo>
                  <a:pt x="4820850" y="82324"/>
                </a:lnTo>
                <a:lnTo>
                  <a:pt x="4778664" y="82324"/>
                </a:lnTo>
                <a:close/>
                <a:moveTo>
                  <a:pt x="2549195" y="0"/>
                </a:moveTo>
                <a:lnTo>
                  <a:pt x="2617185" y="0"/>
                </a:lnTo>
                <a:lnTo>
                  <a:pt x="2565578" y="82324"/>
                </a:lnTo>
                <a:lnTo>
                  <a:pt x="2523392" y="8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0000"/>
              </a:lnSpc>
            </a:pPr>
            <a:endParaRPr lang="en-US" sz="3200" spc="80" dirty="0">
              <a:solidFill>
                <a:schemeClr val="bg1"/>
              </a:solidFill>
            </a:endParaRPr>
          </a:p>
        </p:txBody>
      </p:sp>
      <p:sp>
        <p:nvSpPr>
          <p:cNvPr id="10" name="TextBox 9">
            <a:extLst>
              <a:ext uri="{FF2B5EF4-FFF2-40B4-BE49-F238E27FC236}">
                <a16:creationId xmlns="" xmlns:a16="http://schemas.microsoft.com/office/drawing/2014/main" id="{9B8065FD-CDEC-4F86-B9ED-DD0384A5EE5B}"/>
              </a:ext>
            </a:extLst>
          </p:cNvPr>
          <p:cNvSpPr txBox="1"/>
          <p:nvPr/>
        </p:nvSpPr>
        <p:spPr>
          <a:xfrm>
            <a:off x="653762" y="1020422"/>
            <a:ext cx="10913504" cy="1005916"/>
          </a:xfrm>
          <a:prstGeom prst="rect">
            <a:avLst/>
          </a:prstGeom>
          <a:noFill/>
        </p:spPr>
        <p:txBody>
          <a:bodyPr wrap="square" rtlCol="0">
            <a:spAutoFit/>
          </a:bodyPr>
          <a:lstStyle/>
          <a:p>
            <a:pPr algn="ct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Dựa vào hình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và ví dụ 3, hãy thiết kế thí nghiệm tìm hiểu ảnh hưởng của nước đến chiều cao cây đậu tương ngoài thực địa.</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7">
            <a:extLst>
              <a:ext uri="{FF2B5EF4-FFF2-40B4-BE49-F238E27FC236}">
                <a16:creationId xmlns="" xmlns:a16="http://schemas.microsoft.com/office/drawing/2014/main" id="{DAE7BE23-9095-9330-C022-DC319FBE5226}"/>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642D93AF-294D-C4E8-1CCF-D3C0CC55031F}"/>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060EADA1-68BB-5022-103B-BF14E1A9F32D}"/>
              </a:ext>
            </a:extLst>
          </p:cNvPr>
          <p:cNvSpPr txBox="1"/>
          <p:nvPr/>
        </p:nvSpPr>
        <p:spPr>
          <a:xfrm>
            <a:off x="275153" y="1003614"/>
            <a:ext cx="11667699" cy="5878532"/>
          </a:xfrm>
          <a:prstGeom prst="rect">
            <a:avLst/>
          </a:prstGeom>
          <a:noFill/>
        </p:spPr>
        <p:txBody>
          <a:bodyPr wrap="square">
            <a:spAutoFit/>
          </a:bodyPr>
          <a:lstStyle/>
          <a:p>
            <a:pPr algn="ct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 kế thí nghiệm tìm hiểu ảnh hưởng của nước đến chiều cao</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cây đậu tương ngoài thực địa:</a:t>
            </a:r>
          </a:p>
          <a:p>
            <a:pPr algn="just"/>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1: </a:t>
            </a:r>
            <a:r>
              <a:rPr lang="vi-VN"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 kế mô hình thực nghiệm và chuẩn bị các điều kiện </a:t>
            </a:r>
            <a:r>
              <a:rPr lang="en-US"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TN</a:t>
            </a:r>
            <a:endParaRPr lang="vi-VN" sz="28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Thiết kế mô hình thực nghiệm: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Chia đất thành 3 lô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chất lượng đất ở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mỗi lô như nhau</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mỗi lô trồng 50 cây đậu tương con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cây con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tương đồng về chiều cao, kích thước, số lá thật</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Chuẩn bị dụng cụ: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 cụ làm đất, dụng cụ tưới nước, thiết bị chụp ảnh.</a:t>
            </a:r>
          </a:p>
          <a:p>
            <a:pPr algn="just"/>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Mẫu vật: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 cây đậu tương con chia làm 3 lô như trên.</a:t>
            </a:r>
          </a:p>
          <a:p>
            <a:pPr algn="just"/>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Thiết bị an toàn: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găng tay, ủng cao su,…</a:t>
            </a:r>
          </a:p>
          <a:p>
            <a:pPr algn="just"/>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2: </a:t>
            </a:r>
            <a:r>
              <a:rPr lang="vi-VN" sz="26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 hành và thu thập số liệu thực nghiệm</a:t>
            </a:r>
          </a:p>
          <a:p>
            <a:pPr algn="just"/>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 hành thí nghiệm:</a:t>
            </a:r>
          </a:p>
          <a:p>
            <a:pPr algn="just"/>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Trồng các cây đậu tương con vào các lô, mỗi lô 50 cây.</a:t>
            </a:r>
          </a:p>
          <a:p>
            <a:pPr algn="just"/>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 hành tưới nước cho các cây ở 3 lô như sau: </a:t>
            </a:r>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Lô 1 - không tưới nước; Lô 2 - </a:t>
            </a:r>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tưới nước vừa đủ; Lô 3 - tưới ngập nước.</a:t>
            </a:r>
            <a:endPar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80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53" presetClass="exit" presetSubtype="32" fill="hold" grpId="1" nodeType="withEffect">
                                  <p:stCondLst>
                                    <p:cond delay="0"/>
                                  </p:stCondLst>
                                  <p:childTnLst>
                                    <p:anim calcmode="lin" valueType="num">
                                      <p:cBhvr>
                                        <p:cTn id="17" dur="500"/>
                                        <p:tgtEl>
                                          <p:spTgt spid="10"/>
                                        </p:tgtEl>
                                        <p:attrNameLst>
                                          <p:attrName>ppt_w</p:attrName>
                                        </p:attrNameLst>
                                      </p:cBhvr>
                                      <p:tavLst>
                                        <p:tav tm="0">
                                          <p:val>
                                            <p:strVal val="ppt_w"/>
                                          </p:val>
                                        </p:tav>
                                        <p:tav tm="100000">
                                          <p:val>
                                            <p:fltVal val="0"/>
                                          </p:val>
                                        </p:tav>
                                      </p:tavLst>
                                    </p:anim>
                                    <p:anim calcmode="lin" valueType="num">
                                      <p:cBhvr>
                                        <p:cTn id="18" dur="500"/>
                                        <p:tgtEl>
                                          <p:spTgt spid="10"/>
                                        </p:tgtEl>
                                        <p:attrNameLst>
                                          <p:attrName>ppt_h</p:attrName>
                                        </p:attrNameLst>
                                      </p:cBhvr>
                                      <p:tavLst>
                                        <p:tav tm="0">
                                          <p:val>
                                            <p:strVal val="ppt_h"/>
                                          </p:val>
                                        </p:tav>
                                        <p:tav tm="100000">
                                          <p:val>
                                            <p:fltVal val="0"/>
                                          </p:val>
                                        </p:tav>
                                      </p:tavLst>
                                    </p:anim>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Effect transition="in" filter="fade">
                                      <p:cBhvr>
                                        <p:cTn id="30" dur="500"/>
                                        <p:tgtEl>
                                          <p:spTgt spid="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500"/>
                                        <p:tgtEl>
                                          <p:spTgt spid="1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Effect transition="in" filter="fade">
                                      <p:cBhvr>
                                        <p:cTn id="40" dur="500"/>
                                        <p:tgtEl>
                                          <p:spTgt spid="1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animEffect transition="in" filter="fade">
                                      <p:cBhvr>
                                        <p:cTn id="45" dur="500"/>
                                        <p:tgtEl>
                                          <p:spTgt spid="1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xEl>
                                              <p:pRg st="7" end="7"/>
                                            </p:txEl>
                                          </p:spTgt>
                                        </p:tgtEl>
                                        <p:attrNameLst>
                                          <p:attrName>style.visibility</p:attrName>
                                        </p:attrNameLst>
                                      </p:cBhvr>
                                      <p:to>
                                        <p:strVal val="visible"/>
                                      </p:to>
                                    </p:set>
                                    <p:animEffect transition="in" filter="fade">
                                      <p:cBhvr>
                                        <p:cTn id="50" dur="500"/>
                                        <p:tgtEl>
                                          <p:spTgt spid="1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Effect transition="in" filter="fade">
                                      <p:cBhvr>
                                        <p:cTn id="55" dur="500"/>
                                        <p:tgtEl>
                                          <p:spTgt spid="12">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
                                            <p:txEl>
                                              <p:pRg st="9" end="9"/>
                                            </p:txEl>
                                          </p:spTgt>
                                        </p:tgtEl>
                                        <p:attrNameLst>
                                          <p:attrName>style.visibility</p:attrName>
                                        </p:attrNameLst>
                                      </p:cBhvr>
                                      <p:to>
                                        <p:strVal val="visible"/>
                                      </p:to>
                                    </p:set>
                                    <p:animEffect transition="in" filter="fade">
                                      <p:cBhvr>
                                        <p:cTn id="60" dur="500"/>
                                        <p:tgtEl>
                                          <p:spTgt spid="12">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xEl>
                                              <p:pRg st="10" end="10"/>
                                            </p:txEl>
                                          </p:spTgt>
                                        </p:tgtEl>
                                        <p:attrNameLst>
                                          <p:attrName>style.visibility</p:attrName>
                                        </p:attrNameLst>
                                      </p:cBhvr>
                                      <p:to>
                                        <p:strVal val="visible"/>
                                      </p:to>
                                    </p:set>
                                    <p:animEffect transition="in" filter="fade">
                                      <p:cBhvr>
                                        <p:cTn id="65"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a:extLst>
              <a:ext uri="{FF2B5EF4-FFF2-40B4-BE49-F238E27FC236}">
                <a16:creationId xmlns="" xmlns:a16="http://schemas.microsoft.com/office/drawing/2014/main" id="{32E63B93-D999-17C7-AE83-0270DE204962}"/>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B1ECAB32-9907-BA7A-DEF7-91AE91E6F67B}"/>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03D90D3C-8856-A5DE-B9EF-41B7C23B3AEB}"/>
              </a:ext>
            </a:extLst>
          </p:cNvPr>
          <p:cNvSpPr txBox="1"/>
          <p:nvPr/>
        </p:nvSpPr>
        <p:spPr>
          <a:xfrm>
            <a:off x="543234" y="914400"/>
            <a:ext cx="11506602" cy="6093976"/>
          </a:xfrm>
          <a:prstGeom prst="rect">
            <a:avLst/>
          </a:prstGeom>
          <a:noFill/>
        </p:spPr>
        <p:txBody>
          <a:bodyPr wrap="square">
            <a:spAutoFit/>
          </a:bodyPr>
          <a:lstStyle/>
          <a:p>
            <a:pPr algn="just"/>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Quan sát sự phát triển của các cây đậu tương trong mỗi lô, ghi chép chiều cao </a:t>
            </a:r>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cây sau mỗi </a:t>
            </a:r>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 Tiến hành thí nghiệm trong </a:t>
            </a:r>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ngày.</a:t>
            </a:r>
          </a:p>
          <a:p>
            <a:pPr algn="just"/>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Tuân thủ các quy định an toàn khi thực hành ngoài thực địa.</a:t>
            </a:r>
          </a:p>
          <a:p>
            <a:pPr algn="just"/>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3: </a:t>
            </a:r>
            <a:r>
              <a:rPr lang="vi-VN" sz="2600" b="1"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 lí số liệu thực nghiệm và báo cáo</a:t>
            </a:r>
          </a:p>
          <a:p>
            <a:pPr algn="just"/>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Làm báo cáo kết quả thí nghiệm theo các nội dung sau:</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Tên thí nghiệm</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Câu hỏi nghiên cứu</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Dụng cụ, hóa chất và mẫu vật</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Phân công nhiệm vụ trong nhóm</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bước tiến hành</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Kết quả thí nghiệm</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Phân tích kết quả và đưa ra kết luận</a:t>
            </a:r>
          </a:p>
          <a:p>
            <a:pPr algn="just"/>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Nhận xét, đánh giá</a:t>
            </a:r>
          </a:p>
          <a:p>
            <a:pPr algn="just"/>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Thu gom rác thải và để các dụng cụ thí nghiệm vào nơi quy định.</a:t>
            </a:r>
          </a:p>
          <a:p>
            <a:pPr algn="just"/>
            <a:r>
              <a:rPr lang="vi-VN"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Rửa tay bằng nước sạch và xà phòng mỗi lần thực nghiệm.</a:t>
            </a:r>
          </a:p>
        </p:txBody>
      </p:sp>
    </p:spTree>
    <p:extLst>
      <p:ext uri="{BB962C8B-B14F-4D97-AF65-F5344CB8AC3E}">
        <p14:creationId xmlns:p14="http://schemas.microsoft.com/office/powerpoint/2010/main" val="20015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fade">
                                      <p:cBhvr>
                                        <p:cTn id="47" dur="500"/>
                                        <p:tgtEl>
                                          <p:spTgt spid="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9" end="9"/>
                                            </p:txEl>
                                          </p:spTgt>
                                        </p:tgtEl>
                                        <p:attrNameLst>
                                          <p:attrName>style.visibility</p:attrName>
                                        </p:attrNameLst>
                                      </p:cBhvr>
                                      <p:to>
                                        <p:strVal val="visible"/>
                                      </p:to>
                                    </p:set>
                                    <p:animEffect transition="in" filter="fade">
                                      <p:cBhvr>
                                        <p:cTn id="52" dur="500"/>
                                        <p:tgtEl>
                                          <p:spTgt spid="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10" end="10"/>
                                            </p:txEl>
                                          </p:spTgt>
                                        </p:tgtEl>
                                        <p:attrNameLst>
                                          <p:attrName>style.visibility</p:attrName>
                                        </p:attrNameLst>
                                      </p:cBhvr>
                                      <p:to>
                                        <p:strVal val="visible"/>
                                      </p:to>
                                    </p:set>
                                    <p:animEffect transition="in" filter="fade">
                                      <p:cBhvr>
                                        <p:cTn id="57" dur="500"/>
                                        <p:tgtEl>
                                          <p:spTgt spid="1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11" end="11"/>
                                            </p:txEl>
                                          </p:spTgt>
                                        </p:tgtEl>
                                        <p:attrNameLst>
                                          <p:attrName>style.visibility</p:attrName>
                                        </p:attrNameLst>
                                      </p:cBhvr>
                                      <p:to>
                                        <p:strVal val="visible"/>
                                      </p:to>
                                    </p:set>
                                    <p:animEffect transition="in" filter="fade">
                                      <p:cBhvr>
                                        <p:cTn id="62" dur="500"/>
                                        <p:tgtEl>
                                          <p:spTgt spid="1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
                                            <p:txEl>
                                              <p:pRg st="12" end="12"/>
                                            </p:txEl>
                                          </p:spTgt>
                                        </p:tgtEl>
                                        <p:attrNameLst>
                                          <p:attrName>style.visibility</p:attrName>
                                        </p:attrNameLst>
                                      </p:cBhvr>
                                      <p:to>
                                        <p:strVal val="visible"/>
                                      </p:to>
                                    </p:set>
                                    <p:animEffect transition="in" filter="fade">
                                      <p:cBhvr>
                                        <p:cTn id="67" dur="500"/>
                                        <p:tgtEl>
                                          <p:spTgt spid="1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xEl>
                                              <p:pRg st="13" end="13"/>
                                            </p:txEl>
                                          </p:spTgt>
                                        </p:tgtEl>
                                        <p:attrNameLst>
                                          <p:attrName>style.visibility</p:attrName>
                                        </p:attrNameLst>
                                      </p:cBhvr>
                                      <p:to>
                                        <p:strVal val="visible"/>
                                      </p:to>
                                    </p:set>
                                    <p:animEffect transition="in" filter="fade">
                                      <p:cBhvr>
                                        <p:cTn id="72" dur="500"/>
                                        <p:tgtEl>
                                          <p:spTgt spid="1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4AEDEAE9-7ADC-43F8-A054-B38BAC0E0484}"/>
              </a:ext>
            </a:extLst>
          </p:cNvPr>
          <p:cNvGrpSpPr/>
          <p:nvPr/>
        </p:nvGrpSpPr>
        <p:grpSpPr>
          <a:xfrm>
            <a:off x="5098498" y="1654074"/>
            <a:ext cx="2970465" cy="2276972"/>
            <a:chOff x="4610768" y="2290514"/>
            <a:chExt cx="2970465" cy="2276972"/>
          </a:xfrm>
        </p:grpSpPr>
        <p:sp>
          <p:nvSpPr>
            <p:cNvPr id="8" name="Freeform: Shape 7">
              <a:extLst>
                <a:ext uri="{FF2B5EF4-FFF2-40B4-BE49-F238E27FC236}">
                  <a16:creationId xmlns="" xmlns:a16="http://schemas.microsoft.com/office/drawing/2014/main" id="{C94D81D7-EF77-46DB-A1C1-6D77876A70AB}"/>
                </a:ext>
              </a:extLst>
            </p:cNvPr>
            <p:cNvSpPr>
              <a:spLocks noChangeAspect="1"/>
            </p:cNvSpPr>
            <p:nvPr>
              <p:custDataLst>
                <p:tags r:id="rId2"/>
              </p:custDataLst>
            </p:nvPr>
          </p:nvSpPr>
          <p:spPr>
            <a:xfrm rot="18900000" flipV="1">
              <a:off x="4610768" y="2290514"/>
              <a:ext cx="2970465" cy="2276972"/>
            </a:xfrm>
            <a:custGeom>
              <a:avLst/>
              <a:gdLst>
                <a:gd name="connsiteX0" fmla="*/ 2091065 w 2733726"/>
                <a:gd name="connsiteY0" fmla="*/ 596952 h 2095503"/>
                <a:gd name="connsiteX1" fmla="*/ 2193486 w 2733726"/>
                <a:gd name="connsiteY1" fmla="*/ 349687 h 2095503"/>
                <a:gd name="connsiteX2" fmla="*/ 1843799 w 2733726"/>
                <a:gd name="connsiteY2" fmla="*/ 0 h 2095503"/>
                <a:gd name="connsiteX3" fmla="*/ 940444 w 2733726"/>
                <a:gd name="connsiteY3" fmla="*/ 0 h 2095503"/>
                <a:gd name="connsiteX4" fmla="*/ 590757 w 2733726"/>
                <a:gd name="connsiteY4" fmla="*/ 349687 h 2095503"/>
                <a:gd name="connsiteX5" fmla="*/ 940444 w 2733726"/>
                <a:gd name="connsiteY5" fmla="*/ 699373 h 2095503"/>
                <a:gd name="connsiteX6" fmla="*/ 1843799 w 2733726"/>
                <a:gd name="connsiteY6" fmla="*/ 699373 h 2095503"/>
                <a:gd name="connsiteX7" fmla="*/ 2091065 w 2733726"/>
                <a:gd name="connsiteY7" fmla="*/ 596952 h 2095503"/>
                <a:gd name="connsiteX8" fmla="*/ 2559030 w 2733726"/>
                <a:gd name="connsiteY8" fmla="*/ 1920807 h 2095503"/>
                <a:gd name="connsiteX9" fmla="*/ 2733726 w 2733726"/>
                <a:gd name="connsiteY9" fmla="*/ 1499054 h 2095503"/>
                <a:gd name="connsiteX10" fmla="*/ 2137277 w 2733726"/>
                <a:gd name="connsiteY10" fmla="*/ 902605 h 2095503"/>
                <a:gd name="connsiteX11" fmla="*/ 596449 w 2733726"/>
                <a:gd name="connsiteY11" fmla="*/ 902605 h 2095503"/>
                <a:gd name="connsiteX12" fmla="*/ 0 w 2733726"/>
                <a:gd name="connsiteY12" fmla="*/ 1499054 h 2095503"/>
                <a:gd name="connsiteX13" fmla="*/ 596449 w 2733726"/>
                <a:gd name="connsiteY13" fmla="*/ 2095503 h 2095503"/>
                <a:gd name="connsiteX14" fmla="*/ 2137277 w 2733726"/>
                <a:gd name="connsiteY14" fmla="*/ 2095503 h 2095503"/>
                <a:gd name="connsiteX15" fmla="*/ 2559030 w 2733726"/>
                <a:gd name="connsiteY15" fmla="*/ 1920807 h 20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726" h="2095503">
                  <a:moveTo>
                    <a:pt x="2091065" y="596952"/>
                  </a:moveTo>
                  <a:cubicBezTo>
                    <a:pt x="2154346" y="533671"/>
                    <a:pt x="2193485" y="446249"/>
                    <a:pt x="2193486" y="349687"/>
                  </a:cubicBezTo>
                  <a:cubicBezTo>
                    <a:pt x="2193485" y="156561"/>
                    <a:pt x="2036926" y="1"/>
                    <a:pt x="1843799" y="0"/>
                  </a:cubicBezTo>
                  <a:lnTo>
                    <a:pt x="940444" y="0"/>
                  </a:lnTo>
                  <a:cubicBezTo>
                    <a:pt x="747318" y="1"/>
                    <a:pt x="590758" y="156561"/>
                    <a:pt x="590757" y="349687"/>
                  </a:cubicBezTo>
                  <a:cubicBezTo>
                    <a:pt x="590758" y="542813"/>
                    <a:pt x="747318" y="699372"/>
                    <a:pt x="940444" y="699373"/>
                  </a:cubicBezTo>
                  <a:lnTo>
                    <a:pt x="1843799" y="699373"/>
                  </a:lnTo>
                  <a:cubicBezTo>
                    <a:pt x="1940362" y="699372"/>
                    <a:pt x="2027784" y="660233"/>
                    <a:pt x="2091065" y="596952"/>
                  </a:cubicBezTo>
                  <a:close/>
                  <a:moveTo>
                    <a:pt x="2559030" y="1920807"/>
                  </a:moveTo>
                  <a:cubicBezTo>
                    <a:pt x="2666966" y="1812871"/>
                    <a:pt x="2733726" y="1663759"/>
                    <a:pt x="2733726" y="1499054"/>
                  </a:cubicBezTo>
                  <a:cubicBezTo>
                    <a:pt x="2733726" y="1169644"/>
                    <a:pt x="2466687" y="902605"/>
                    <a:pt x="2137277" y="902605"/>
                  </a:cubicBezTo>
                  <a:lnTo>
                    <a:pt x="596449" y="902605"/>
                  </a:lnTo>
                  <a:cubicBezTo>
                    <a:pt x="267039" y="902605"/>
                    <a:pt x="0" y="1169644"/>
                    <a:pt x="0" y="1499054"/>
                  </a:cubicBezTo>
                  <a:cubicBezTo>
                    <a:pt x="0" y="1828464"/>
                    <a:pt x="267039" y="2095503"/>
                    <a:pt x="596449" y="2095503"/>
                  </a:cubicBezTo>
                  <a:lnTo>
                    <a:pt x="2137277" y="2095503"/>
                  </a:lnTo>
                  <a:cubicBezTo>
                    <a:pt x="2301982" y="2095503"/>
                    <a:pt x="2451094" y="2028743"/>
                    <a:pt x="2559030" y="1920807"/>
                  </a:cubicBezTo>
                  <a:close/>
                </a:path>
              </a:pathLst>
            </a:custGeom>
            <a:blipFill dpi="0" rotWithShape="0">
              <a:blip r:embed="rId5" cstate="print">
                <a:alphaModFix/>
                <a:extLst>
                  <a:ext uri="{28A0092B-C50C-407E-A947-70E740481C1C}">
                    <a14:useLocalDpi xmlns:a14="http://schemas.microsoft.com/office/drawing/2010/main" val="0"/>
                  </a:ext>
                </a:extLst>
              </a:blip>
              <a:srcRect/>
              <a:stretch>
                <a:fillRect l="-28633" r="-286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86626CD7-D67E-4C32-9EC4-41B2173D6D60}"/>
                </a:ext>
              </a:extLst>
            </p:cNvPr>
            <p:cNvSpPr>
              <a:spLocks noChangeAspect="1"/>
            </p:cNvSpPr>
            <p:nvPr>
              <p:custDataLst>
                <p:tags r:id="rId3"/>
              </p:custDataLst>
            </p:nvPr>
          </p:nvSpPr>
          <p:spPr>
            <a:xfrm rot="18900000" flipV="1">
              <a:off x="4610768" y="2290514"/>
              <a:ext cx="2970465" cy="2276972"/>
            </a:xfrm>
            <a:custGeom>
              <a:avLst/>
              <a:gdLst>
                <a:gd name="connsiteX0" fmla="*/ 2091065 w 2733726"/>
                <a:gd name="connsiteY0" fmla="*/ 596952 h 2095503"/>
                <a:gd name="connsiteX1" fmla="*/ 2193486 w 2733726"/>
                <a:gd name="connsiteY1" fmla="*/ 349687 h 2095503"/>
                <a:gd name="connsiteX2" fmla="*/ 1843799 w 2733726"/>
                <a:gd name="connsiteY2" fmla="*/ 0 h 2095503"/>
                <a:gd name="connsiteX3" fmla="*/ 940444 w 2733726"/>
                <a:gd name="connsiteY3" fmla="*/ 0 h 2095503"/>
                <a:gd name="connsiteX4" fmla="*/ 590757 w 2733726"/>
                <a:gd name="connsiteY4" fmla="*/ 349687 h 2095503"/>
                <a:gd name="connsiteX5" fmla="*/ 940444 w 2733726"/>
                <a:gd name="connsiteY5" fmla="*/ 699373 h 2095503"/>
                <a:gd name="connsiteX6" fmla="*/ 1843799 w 2733726"/>
                <a:gd name="connsiteY6" fmla="*/ 699373 h 2095503"/>
                <a:gd name="connsiteX7" fmla="*/ 2091065 w 2733726"/>
                <a:gd name="connsiteY7" fmla="*/ 596952 h 2095503"/>
                <a:gd name="connsiteX8" fmla="*/ 2559030 w 2733726"/>
                <a:gd name="connsiteY8" fmla="*/ 1920807 h 2095503"/>
                <a:gd name="connsiteX9" fmla="*/ 2733726 w 2733726"/>
                <a:gd name="connsiteY9" fmla="*/ 1499054 h 2095503"/>
                <a:gd name="connsiteX10" fmla="*/ 2137277 w 2733726"/>
                <a:gd name="connsiteY10" fmla="*/ 902605 h 2095503"/>
                <a:gd name="connsiteX11" fmla="*/ 596449 w 2733726"/>
                <a:gd name="connsiteY11" fmla="*/ 902605 h 2095503"/>
                <a:gd name="connsiteX12" fmla="*/ 0 w 2733726"/>
                <a:gd name="connsiteY12" fmla="*/ 1499054 h 2095503"/>
                <a:gd name="connsiteX13" fmla="*/ 596449 w 2733726"/>
                <a:gd name="connsiteY13" fmla="*/ 2095503 h 2095503"/>
                <a:gd name="connsiteX14" fmla="*/ 2137277 w 2733726"/>
                <a:gd name="connsiteY14" fmla="*/ 2095503 h 2095503"/>
                <a:gd name="connsiteX15" fmla="*/ 2559030 w 2733726"/>
                <a:gd name="connsiteY15" fmla="*/ 1920807 h 20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726" h="2095503">
                  <a:moveTo>
                    <a:pt x="2091065" y="596952"/>
                  </a:moveTo>
                  <a:cubicBezTo>
                    <a:pt x="2154346" y="533671"/>
                    <a:pt x="2193485" y="446249"/>
                    <a:pt x="2193486" y="349687"/>
                  </a:cubicBezTo>
                  <a:cubicBezTo>
                    <a:pt x="2193485" y="156561"/>
                    <a:pt x="2036926" y="1"/>
                    <a:pt x="1843799" y="0"/>
                  </a:cubicBezTo>
                  <a:lnTo>
                    <a:pt x="940444" y="0"/>
                  </a:lnTo>
                  <a:cubicBezTo>
                    <a:pt x="747318" y="1"/>
                    <a:pt x="590758" y="156561"/>
                    <a:pt x="590757" y="349687"/>
                  </a:cubicBezTo>
                  <a:cubicBezTo>
                    <a:pt x="590758" y="542813"/>
                    <a:pt x="747318" y="699372"/>
                    <a:pt x="940444" y="699373"/>
                  </a:cubicBezTo>
                  <a:lnTo>
                    <a:pt x="1843799" y="699373"/>
                  </a:lnTo>
                  <a:cubicBezTo>
                    <a:pt x="1940362" y="699372"/>
                    <a:pt x="2027784" y="660233"/>
                    <a:pt x="2091065" y="596952"/>
                  </a:cubicBezTo>
                  <a:close/>
                  <a:moveTo>
                    <a:pt x="2559030" y="1920807"/>
                  </a:moveTo>
                  <a:cubicBezTo>
                    <a:pt x="2666966" y="1812871"/>
                    <a:pt x="2733726" y="1663759"/>
                    <a:pt x="2733726" y="1499054"/>
                  </a:cubicBezTo>
                  <a:cubicBezTo>
                    <a:pt x="2733726" y="1169644"/>
                    <a:pt x="2466687" y="902605"/>
                    <a:pt x="2137277" y="902605"/>
                  </a:cubicBezTo>
                  <a:lnTo>
                    <a:pt x="596449" y="902605"/>
                  </a:lnTo>
                  <a:cubicBezTo>
                    <a:pt x="267039" y="902605"/>
                    <a:pt x="0" y="1169644"/>
                    <a:pt x="0" y="1499054"/>
                  </a:cubicBezTo>
                  <a:cubicBezTo>
                    <a:pt x="0" y="1828464"/>
                    <a:pt x="267039" y="2095503"/>
                    <a:pt x="596449" y="2095503"/>
                  </a:cubicBezTo>
                  <a:lnTo>
                    <a:pt x="2137277" y="2095503"/>
                  </a:lnTo>
                  <a:cubicBezTo>
                    <a:pt x="2301982" y="2095503"/>
                    <a:pt x="2451094" y="2028743"/>
                    <a:pt x="2559030" y="1920807"/>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 xmlns:a16="http://schemas.microsoft.com/office/drawing/2014/main" id="{F215EDB0-32E9-4A9F-AA29-EE99B8C63206}"/>
              </a:ext>
            </a:extLst>
          </p:cNvPr>
          <p:cNvGrpSpPr/>
          <p:nvPr/>
        </p:nvGrpSpPr>
        <p:grpSpPr>
          <a:xfrm>
            <a:off x="8771401" y="1654074"/>
            <a:ext cx="2970465" cy="2276972"/>
            <a:chOff x="8616926" y="3263194"/>
            <a:chExt cx="2970465" cy="2276972"/>
          </a:xfrm>
        </p:grpSpPr>
        <p:sp>
          <p:nvSpPr>
            <p:cNvPr id="9" name="Freeform: Shape 8">
              <a:extLst>
                <a:ext uri="{FF2B5EF4-FFF2-40B4-BE49-F238E27FC236}">
                  <a16:creationId xmlns="" xmlns:a16="http://schemas.microsoft.com/office/drawing/2014/main" id="{992BA74D-3375-4CB4-AD13-7E025E63005E}"/>
                </a:ext>
              </a:extLst>
            </p:cNvPr>
            <p:cNvSpPr>
              <a:spLocks noChangeAspect="1"/>
            </p:cNvSpPr>
            <p:nvPr>
              <p:custDataLst>
                <p:tags r:id="rId1"/>
              </p:custDataLst>
            </p:nvPr>
          </p:nvSpPr>
          <p:spPr>
            <a:xfrm rot="18900000" flipV="1">
              <a:off x="8616926" y="3263194"/>
              <a:ext cx="2970465" cy="2276972"/>
            </a:xfrm>
            <a:custGeom>
              <a:avLst/>
              <a:gdLst>
                <a:gd name="connsiteX0" fmla="*/ 2091065 w 2733726"/>
                <a:gd name="connsiteY0" fmla="*/ 596952 h 2095503"/>
                <a:gd name="connsiteX1" fmla="*/ 2193486 w 2733726"/>
                <a:gd name="connsiteY1" fmla="*/ 349687 h 2095503"/>
                <a:gd name="connsiteX2" fmla="*/ 1843799 w 2733726"/>
                <a:gd name="connsiteY2" fmla="*/ 0 h 2095503"/>
                <a:gd name="connsiteX3" fmla="*/ 940444 w 2733726"/>
                <a:gd name="connsiteY3" fmla="*/ 0 h 2095503"/>
                <a:gd name="connsiteX4" fmla="*/ 590757 w 2733726"/>
                <a:gd name="connsiteY4" fmla="*/ 349687 h 2095503"/>
                <a:gd name="connsiteX5" fmla="*/ 940444 w 2733726"/>
                <a:gd name="connsiteY5" fmla="*/ 699373 h 2095503"/>
                <a:gd name="connsiteX6" fmla="*/ 1843799 w 2733726"/>
                <a:gd name="connsiteY6" fmla="*/ 699373 h 2095503"/>
                <a:gd name="connsiteX7" fmla="*/ 2091065 w 2733726"/>
                <a:gd name="connsiteY7" fmla="*/ 596952 h 2095503"/>
                <a:gd name="connsiteX8" fmla="*/ 2559030 w 2733726"/>
                <a:gd name="connsiteY8" fmla="*/ 1920807 h 2095503"/>
                <a:gd name="connsiteX9" fmla="*/ 2733726 w 2733726"/>
                <a:gd name="connsiteY9" fmla="*/ 1499054 h 2095503"/>
                <a:gd name="connsiteX10" fmla="*/ 2137277 w 2733726"/>
                <a:gd name="connsiteY10" fmla="*/ 902605 h 2095503"/>
                <a:gd name="connsiteX11" fmla="*/ 596449 w 2733726"/>
                <a:gd name="connsiteY11" fmla="*/ 902605 h 2095503"/>
                <a:gd name="connsiteX12" fmla="*/ 0 w 2733726"/>
                <a:gd name="connsiteY12" fmla="*/ 1499054 h 2095503"/>
                <a:gd name="connsiteX13" fmla="*/ 596449 w 2733726"/>
                <a:gd name="connsiteY13" fmla="*/ 2095503 h 2095503"/>
                <a:gd name="connsiteX14" fmla="*/ 2137277 w 2733726"/>
                <a:gd name="connsiteY14" fmla="*/ 2095503 h 2095503"/>
                <a:gd name="connsiteX15" fmla="*/ 2559030 w 2733726"/>
                <a:gd name="connsiteY15" fmla="*/ 1920807 h 20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726" h="2095503">
                  <a:moveTo>
                    <a:pt x="2091065" y="596952"/>
                  </a:moveTo>
                  <a:cubicBezTo>
                    <a:pt x="2154346" y="533671"/>
                    <a:pt x="2193485" y="446249"/>
                    <a:pt x="2193486" y="349687"/>
                  </a:cubicBezTo>
                  <a:cubicBezTo>
                    <a:pt x="2193485" y="156561"/>
                    <a:pt x="2036926" y="1"/>
                    <a:pt x="1843799" y="0"/>
                  </a:cubicBezTo>
                  <a:lnTo>
                    <a:pt x="940444" y="0"/>
                  </a:lnTo>
                  <a:cubicBezTo>
                    <a:pt x="747318" y="1"/>
                    <a:pt x="590758" y="156561"/>
                    <a:pt x="590757" y="349687"/>
                  </a:cubicBezTo>
                  <a:cubicBezTo>
                    <a:pt x="590758" y="542813"/>
                    <a:pt x="747318" y="699372"/>
                    <a:pt x="940444" y="699373"/>
                  </a:cubicBezTo>
                  <a:lnTo>
                    <a:pt x="1843799" y="699373"/>
                  </a:lnTo>
                  <a:cubicBezTo>
                    <a:pt x="1940362" y="699372"/>
                    <a:pt x="2027784" y="660233"/>
                    <a:pt x="2091065" y="596952"/>
                  </a:cubicBezTo>
                  <a:close/>
                  <a:moveTo>
                    <a:pt x="2559030" y="1920807"/>
                  </a:moveTo>
                  <a:cubicBezTo>
                    <a:pt x="2666966" y="1812871"/>
                    <a:pt x="2733726" y="1663759"/>
                    <a:pt x="2733726" y="1499054"/>
                  </a:cubicBezTo>
                  <a:cubicBezTo>
                    <a:pt x="2733726" y="1169644"/>
                    <a:pt x="2466687" y="902605"/>
                    <a:pt x="2137277" y="902605"/>
                  </a:cubicBezTo>
                  <a:lnTo>
                    <a:pt x="596449" y="902605"/>
                  </a:lnTo>
                  <a:cubicBezTo>
                    <a:pt x="267039" y="902605"/>
                    <a:pt x="0" y="1169644"/>
                    <a:pt x="0" y="1499054"/>
                  </a:cubicBezTo>
                  <a:cubicBezTo>
                    <a:pt x="0" y="1828464"/>
                    <a:pt x="267039" y="2095503"/>
                    <a:pt x="596449" y="2095503"/>
                  </a:cubicBezTo>
                  <a:lnTo>
                    <a:pt x="2137277" y="2095503"/>
                  </a:lnTo>
                  <a:cubicBezTo>
                    <a:pt x="2301982" y="2095503"/>
                    <a:pt x="2451094" y="2028743"/>
                    <a:pt x="2559030" y="1920807"/>
                  </a:cubicBezTo>
                  <a:close/>
                </a:path>
              </a:pathLst>
            </a:custGeom>
            <a:blipFill dpi="0" rotWithShape="0">
              <a:blip r:embed="rId6" cstate="print">
                <a:alphaModFix/>
                <a:extLst>
                  <a:ext uri="{28A0092B-C50C-407E-A947-70E740481C1C}">
                    <a14:useLocalDpi xmlns:a14="http://schemas.microsoft.com/office/drawing/2010/main" val="0"/>
                  </a:ext>
                </a:extLst>
              </a:blip>
              <a:srcRect/>
              <a:stretch>
                <a:fillRect l="-23985" r="-239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1BA67198-6CBE-47D4-A279-893B01C22705}"/>
                </a:ext>
              </a:extLst>
            </p:cNvPr>
            <p:cNvSpPr/>
            <p:nvPr/>
          </p:nvSpPr>
          <p:spPr>
            <a:xfrm rot="18900000" flipV="1">
              <a:off x="8616926" y="3263194"/>
              <a:ext cx="2970465" cy="2276972"/>
            </a:xfrm>
            <a:custGeom>
              <a:avLst/>
              <a:gdLst>
                <a:gd name="connsiteX0" fmla="*/ 2091065 w 2733726"/>
                <a:gd name="connsiteY0" fmla="*/ 596952 h 2095503"/>
                <a:gd name="connsiteX1" fmla="*/ 2193486 w 2733726"/>
                <a:gd name="connsiteY1" fmla="*/ 349687 h 2095503"/>
                <a:gd name="connsiteX2" fmla="*/ 1843799 w 2733726"/>
                <a:gd name="connsiteY2" fmla="*/ 0 h 2095503"/>
                <a:gd name="connsiteX3" fmla="*/ 940444 w 2733726"/>
                <a:gd name="connsiteY3" fmla="*/ 0 h 2095503"/>
                <a:gd name="connsiteX4" fmla="*/ 590757 w 2733726"/>
                <a:gd name="connsiteY4" fmla="*/ 349687 h 2095503"/>
                <a:gd name="connsiteX5" fmla="*/ 940444 w 2733726"/>
                <a:gd name="connsiteY5" fmla="*/ 699373 h 2095503"/>
                <a:gd name="connsiteX6" fmla="*/ 1843799 w 2733726"/>
                <a:gd name="connsiteY6" fmla="*/ 699373 h 2095503"/>
                <a:gd name="connsiteX7" fmla="*/ 2091065 w 2733726"/>
                <a:gd name="connsiteY7" fmla="*/ 596952 h 2095503"/>
                <a:gd name="connsiteX8" fmla="*/ 2559030 w 2733726"/>
                <a:gd name="connsiteY8" fmla="*/ 1920807 h 2095503"/>
                <a:gd name="connsiteX9" fmla="*/ 2733726 w 2733726"/>
                <a:gd name="connsiteY9" fmla="*/ 1499054 h 2095503"/>
                <a:gd name="connsiteX10" fmla="*/ 2137277 w 2733726"/>
                <a:gd name="connsiteY10" fmla="*/ 902605 h 2095503"/>
                <a:gd name="connsiteX11" fmla="*/ 596449 w 2733726"/>
                <a:gd name="connsiteY11" fmla="*/ 902605 h 2095503"/>
                <a:gd name="connsiteX12" fmla="*/ 0 w 2733726"/>
                <a:gd name="connsiteY12" fmla="*/ 1499054 h 2095503"/>
                <a:gd name="connsiteX13" fmla="*/ 596449 w 2733726"/>
                <a:gd name="connsiteY13" fmla="*/ 2095503 h 2095503"/>
                <a:gd name="connsiteX14" fmla="*/ 2137277 w 2733726"/>
                <a:gd name="connsiteY14" fmla="*/ 2095503 h 2095503"/>
                <a:gd name="connsiteX15" fmla="*/ 2559030 w 2733726"/>
                <a:gd name="connsiteY15" fmla="*/ 1920807 h 20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726" h="2095503">
                  <a:moveTo>
                    <a:pt x="2091065" y="596952"/>
                  </a:moveTo>
                  <a:cubicBezTo>
                    <a:pt x="2154346" y="533671"/>
                    <a:pt x="2193485" y="446249"/>
                    <a:pt x="2193486" y="349687"/>
                  </a:cubicBezTo>
                  <a:cubicBezTo>
                    <a:pt x="2193485" y="156561"/>
                    <a:pt x="2036926" y="1"/>
                    <a:pt x="1843799" y="0"/>
                  </a:cubicBezTo>
                  <a:lnTo>
                    <a:pt x="940444" y="0"/>
                  </a:lnTo>
                  <a:cubicBezTo>
                    <a:pt x="747318" y="1"/>
                    <a:pt x="590758" y="156561"/>
                    <a:pt x="590757" y="349687"/>
                  </a:cubicBezTo>
                  <a:cubicBezTo>
                    <a:pt x="590758" y="542813"/>
                    <a:pt x="747318" y="699372"/>
                    <a:pt x="940444" y="699373"/>
                  </a:cubicBezTo>
                  <a:lnTo>
                    <a:pt x="1843799" y="699373"/>
                  </a:lnTo>
                  <a:cubicBezTo>
                    <a:pt x="1940362" y="699372"/>
                    <a:pt x="2027784" y="660233"/>
                    <a:pt x="2091065" y="596952"/>
                  </a:cubicBezTo>
                  <a:close/>
                  <a:moveTo>
                    <a:pt x="2559030" y="1920807"/>
                  </a:moveTo>
                  <a:cubicBezTo>
                    <a:pt x="2666966" y="1812871"/>
                    <a:pt x="2733726" y="1663759"/>
                    <a:pt x="2733726" y="1499054"/>
                  </a:cubicBezTo>
                  <a:cubicBezTo>
                    <a:pt x="2733726" y="1169644"/>
                    <a:pt x="2466687" y="902605"/>
                    <a:pt x="2137277" y="902605"/>
                  </a:cubicBezTo>
                  <a:lnTo>
                    <a:pt x="596449" y="902605"/>
                  </a:lnTo>
                  <a:cubicBezTo>
                    <a:pt x="267039" y="902605"/>
                    <a:pt x="0" y="1169644"/>
                    <a:pt x="0" y="1499054"/>
                  </a:cubicBezTo>
                  <a:cubicBezTo>
                    <a:pt x="0" y="1828464"/>
                    <a:pt x="267039" y="2095503"/>
                    <a:pt x="596449" y="2095503"/>
                  </a:cubicBezTo>
                  <a:lnTo>
                    <a:pt x="2137277" y="2095503"/>
                  </a:lnTo>
                  <a:cubicBezTo>
                    <a:pt x="2301982" y="2095503"/>
                    <a:pt x="2451094" y="2028743"/>
                    <a:pt x="2559030" y="1920807"/>
                  </a:cubicBez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 xmlns:a16="http://schemas.microsoft.com/office/drawing/2014/main" id="{9E4331B0-E48C-4A95-8343-56C344A3430B}"/>
              </a:ext>
            </a:extLst>
          </p:cNvPr>
          <p:cNvGrpSpPr/>
          <p:nvPr/>
        </p:nvGrpSpPr>
        <p:grpSpPr>
          <a:xfrm>
            <a:off x="820151" y="1654074"/>
            <a:ext cx="2970465" cy="2276972"/>
            <a:chOff x="857381" y="3114205"/>
            <a:chExt cx="2970465" cy="2276972"/>
          </a:xfrm>
        </p:grpSpPr>
        <p:sp>
          <p:nvSpPr>
            <p:cNvPr id="7" name="Freeform: Shape 6">
              <a:extLst>
                <a:ext uri="{FF2B5EF4-FFF2-40B4-BE49-F238E27FC236}">
                  <a16:creationId xmlns="" xmlns:a16="http://schemas.microsoft.com/office/drawing/2014/main" id="{60AC6A8B-72C5-4381-AA2B-9A2B039C9427}"/>
                </a:ext>
              </a:extLst>
            </p:cNvPr>
            <p:cNvSpPr>
              <a:spLocks noChangeAspect="1"/>
            </p:cNvSpPr>
            <p:nvPr/>
          </p:nvSpPr>
          <p:spPr>
            <a:xfrm rot="18900000" flipV="1">
              <a:off x="857381" y="3114205"/>
              <a:ext cx="2970465" cy="2276972"/>
            </a:xfrm>
            <a:custGeom>
              <a:avLst/>
              <a:gdLst>
                <a:gd name="connsiteX0" fmla="*/ 2091065 w 2733726"/>
                <a:gd name="connsiteY0" fmla="*/ 596952 h 2095503"/>
                <a:gd name="connsiteX1" fmla="*/ 2193486 w 2733726"/>
                <a:gd name="connsiteY1" fmla="*/ 349687 h 2095503"/>
                <a:gd name="connsiteX2" fmla="*/ 1843799 w 2733726"/>
                <a:gd name="connsiteY2" fmla="*/ 0 h 2095503"/>
                <a:gd name="connsiteX3" fmla="*/ 940444 w 2733726"/>
                <a:gd name="connsiteY3" fmla="*/ 0 h 2095503"/>
                <a:gd name="connsiteX4" fmla="*/ 590757 w 2733726"/>
                <a:gd name="connsiteY4" fmla="*/ 349687 h 2095503"/>
                <a:gd name="connsiteX5" fmla="*/ 940444 w 2733726"/>
                <a:gd name="connsiteY5" fmla="*/ 699373 h 2095503"/>
                <a:gd name="connsiteX6" fmla="*/ 1843799 w 2733726"/>
                <a:gd name="connsiteY6" fmla="*/ 699373 h 2095503"/>
                <a:gd name="connsiteX7" fmla="*/ 2091065 w 2733726"/>
                <a:gd name="connsiteY7" fmla="*/ 596952 h 2095503"/>
                <a:gd name="connsiteX8" fmla="*/ 2559030 w 2733726"/>
                <a:gd name="connsiteY8" fmla="*/ 1920807 h 2095503"/>
                <a:gd name="connsiteX9" fmla="*/ 2733726 w 2733726"/>
                <a:gd name="connsiteY9" fmla="*/ 1499054 h 2095503"/>
                <a:gd name="connsiteX10" fmla="*/ 2137277 w 2733726"/>
                <a:gd name="connsiteY10" fmla="*/ 902605 h 2095503"/>
                <a:gd name="connsiteX11" fmla="*/ 596449 w 2733726"/>
                <a:gd name="connsiteY11" fmla="*/ 902605 h 2095503"/>
                <a:gd name="connsiteX12" fmla="*/ 0 w 2733726"/>
                <a:gd name="connsiteY12" fmla="*/ 1499054 h 2095503"/>
                <a:gd name="connsiteX13" fmla="*/ 596449 w 2733726"/>
                <a:gd name="connsiteY13" fmla="*/ 2095503 h 2095503"/>
                <a:gd name="connsiteX14" fmla="*/ 2137277 w 2733726"/>
                <a:gd name="connsiteY14" fmla="*/ 2095503 h 2095503"/>
                <a:gd name="connsiteX15" fmla="*/ 2559030 w 2733726"/>
                <a:gd name="connsiteY15" fmla="*/ 1920807 h 20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726" h="2095503">
                  <a:moveTo>
                    <a:pt x="2091065" y="596952"/>
                  </a:moveTo>
                  <a:cubicBezTo>
                    <a:pt x="2154346" y="533671"/>
                    <a:pt x="2193485" y="446249"/>
                    <a:pt x="2193486" y="349687"/>
                  </a:cubicBezTo>
                  <a:cubicBezTo>
                    <a:pt x="2193485" y="156561"/>
                    <a:pt x="2036926" y="1"/>
                    <a:pt x="1843799" y="0"/>
                  </a:cubicBezTo>
                  <a:lnTo>
                    <a:pt x="940444" y="0"/>
                  </a:lnTo>
                  <a:cubicBezTo>
                    <a:pt x="747318" y="1"/>
                    <a:pt x="590758" y="156561"/>
                    <a:pt x="590757" y="349687"/>
                  </a:cubicBezTo>
                  <a:cubicBezTo>
                    <a:pt x="590758" y="542813"/>
                    <a:pt x="747318" y="699372"/>
                    <a:pt x="940444" y="699373"/>
                  </a:cubicBezTo>
                  <a:lnTo>
                    <a:pt x="1843799" y="699373"/>
                  </a:lnTo>
                  <a:cubicBezTo>
                    <a:pt x="1940362" y="699372"/>
                    <a:pt x="2027784" y="660233"/>
                    <a:pt x="2091065" y="596952"/>
                  </a:cubicBezTo>
                  <a:close/>
                  <a:moveTo>
                    <a:pt x="2559030" y="1920807"/>
                  </a:moveTo>
                  <a:cubicBezTo>
                    <a:pt x="2666966" y="1812871"/>
                    <a:pt x="2733726" y="1663759"/>
                    <a:pt x="2733726" y="1499054"/>
                  </a:cubicBezTo>
                  <a:cubicBezTo>
                    <a:pt x="2733726" y="1169644"/>
                    <a:pt x="2466687" y="902605"/>
                    <a:pt x="2137277" y="902605"/>
                  </a:cubicBezTo>
                  <a:lnTo>
                    <a:pt x="596449" y="902605"/>
                  </a:lnTo>
                  <a:cubicBezTo>
                    <a:pt x="267039" y="902605"/>
                    <a:pt x="0" y="1169644"/>
                    <a:pt x="0" y="1499054"/>
                  </a:cubicBezTo>
                  <a:cubicBezTo>
                    <a:pt x="0" y="1828464"/>
                    <a:pt x="267039" y="2095503"/>
                    <a:pt x="596449" y="2095503"/>
                  </a:cubicBezTo>
                  <a:lnTo>
                    <a:pt x="2137277" y="2095503"/>
                  </a:lnTo>
                  <a:cubicBezTo>
                    <a:pt x="2301982" y="2095503"/>
                    <a:pt x="2451094" y="2028743"/>
                    <a:pt x="2559030" y="1920807"/>
                  </a:cubicBezTo>
                  <a:close/>
                </a:path>
              </a:pathLst>
            </a:custGeom>
            <a:blipFill dpi="0" rotWithShape="0">
              <a:blip r:embed="rId7" cstate="print">
                <a:alphaModFix/>
                <a:extLst>
                  <a:ext uri="{28A0092B-C50C-407E-A947-70E740481C1C}">
                    <a14:useLocalDpi xmlns:a14="http://schemas.microsoft.com/office/drawing/2010/main" val="0"/>
                  </a:ext>
                </a:extLst>
              </a:blip>
              <a:srcRect/>
              <a:stretch>
                <a:fillRect t="-686" b="-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 xmlns:a16="http://schemas.microsoft.com/office/drawing/2014/main" id="{17CFB2F0-9FF2-48C5-93D8-C50EC017F705}"/>
                </a:ext>
              </a:extLst>
            </p:cNvPr>
            <p:cNvSpPr>
              <a:spLocks noChangeAspect="1"/>
            </p:cNvSpPr>
            <p:nvPr/>
          </p:nvSpPr>
          <p:spPr>
            <a:xfrm rot="18900000" flipV="1">
              <a:off x="857381" y="3114205"/>
              <a:ext cx="2970465" cy="2276972"/>
            </a:xfrm>
            <a:custGeom>
              <a:avLst/>
              <a:gdLst>
                <a:gd name="connsiteX0" fmla="*/ 2091065 w 2733726"/>
                <a:gd name="connsiteY0" fmla="*/ 596952 h 2095503"/>
                <a:gd name="connsiteX1" fmla="*/ 2193486 w 2733726"/>
                <a:gd name="connsiteY1" fmla="*/ 349687 h 2095503"/>
                <a:gd name="connsiteX2" fmla="*/ 1843799 w 2733726"/>
                <a:gd name="connsiteY2" fmla="*/ 0 h 2095503"/>
                <a:gd name="connsiteX3" fmla="*/ 940444 w 2733726"/>
                <a:gd name="connsiteY3" fmla="*/ 0 h 2095503"/>
                <a:gd name="connsiteX4" fmla="*/ 590757 w 2733726"/>
                <a:gd name="connsiteY4" fmla="*/ 349687 h 2095503"/>
                <a:gd name="connsiteX5" fmla="*/ 940444 w 2733726"/>
                <a:gd name="connsiteY5" fmla="*/ 699373 h 2095503"/>
                <a:gd name="connsiteX6" fmla="*/ 1843799 w 2733726"/>
                <a:gd name="connsiteY6" fmla="*/ 699373 h 2095503"/>
                <a:gd name="connsiteX7" fmla="*/ 2091065 w 2733726"/>
                <a:gd name="connsiteY7" fmla="*/ 596952 h 2095503"/>
                <a:gd name="connsiteX8" fmla="*/ 2559030 w 2733726"/>
                <a:gd name="connsiteY8" fmla="*/ 1920807 h 2095503"/>
                <a:gd name="connsiteX9" fmla="*/ 2733726 w 2733726"/>
                <a:gd name="connsiteY9" fmla="*/ 1499054 h 2095503"/>
                <a:gd name="connsiteX10" fmla="*/ 2137277 w 2733726"/>
                <a:gd name="connsiteY10" fmla="*/ 902605 h 2095503"/>
                <a:gd name="connsiteX11" fmla="*/ 596449 w 2733726"/>
                <a:gd name="connsiteY11" fmla="*/ 902605 h 2095503"/>
                <a:gd name="connsiteX12" fmla="*/ 0 w 2733726"/>
                <a:gd name="connsiteY12" fmla="*/ 1499054 h 2095503"/>
                <a:gd name="connsiteX13" fmla="*/ 596449 w 2733726"/>
                <a:gd name="connsiteY13" fmla="*/ 2095503 h 2095503"/>
                <a:gd name="connsiteX14" fmla="*/ 2137277 w 2733726"/>
                <a:gd name="connsiteY14" fmla="*/ 2095503 h 2095503"/>
                <a:gd name="connsiteX15" fmla="*/ 2559030 w 2733726"/>
                <a:gd name="connsiteY15" fmla="*/ 1920807 h 20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3726" h="2095503">
                  <a:moveTo>
                    <a:pt x="2091065" y="596952"/>
                  </a:moveTo>
                  <a:cubicBezTo>
                    <a:pt x="2154346" y="533671"/>
                    <a:pt x="2193485" y="446249"/>
                    <a:pt x="2193486" y="349687"/>
                  </a:cubicBezTo>
                  <a:cubicBezTo>
                    <a:pt x="2193485" y="156561"/>
                    <a:pt x="2036926" y="1"/>
                    <a:pt x="1843799" y="0"/>
                  </a:cubicBezTo>
                  <a:lnTo>
                    <a:pt x="940444" y="0"/>
                  </a:lnTo>
                  <a:cubicBezTo>
                    <a:pt x="747318" y="1"/>
                    <a:pt x="590758" y="156561"/>
                    <a:pt x="590757" y="349687"/>
                  </a:cubicBezTo>
                  <a:cubicBezTo>
                    <a:pt x="590758" y="542813"/>
                    <a:pt x="747318" y="699372"/>
                    <a:pt x="940444" y="699373"/>
                  </a:cubicBezTo>
                  <a:lnTo>
                    <a:pt x="1843799" y="699373"/>
                  </a:lnTo>
                  <a:cubicBezTo>
                    <a:pt x="1940362" y="699372"/>
                    <a:pt x="2027784" y="660233"/>
                    <a:pt x="2091065" y="596952"/>
                  </a:cubicBezTo>
                  <a:close/>
                  <a:moveTo>
                    <a:pt x="2559030" y="1920807"/>
                  </a:moveTo>
                  <a:cubicBezTo>
                    <a:pt x="2666966" y="1812871"/>
                    <a:pt x="2733726" y="1663759"/>
                    <a:pt x="2733726" y="1499054"/>
                  </a:cubicBezTo>
                  <a:cubicBezTo>
                    <a:pt x="2733726" y="1169644"/>
                    <a:pt x="2466687" y="902605"/>
                    <a:pt x="2137277" y="902605"/>
                  </a:cubicBezTo>
                  <a:lnTo>
                    <a:pt x="596449" y="902605"/>
                  </a:lnTo>
                  <a:cubicBezTo>
                    <a:pt x="267039" y="902605"/>
                    <a:pt x="0" y="1169644"/>
                    <a:pt x="0" y="1499054"/>
                  </a:cubicBezTo>
                  <a:cubicBezTo>
                    <a:pt x="0" y="1828464"/>
                    <a:pt x="267039" y="2095503"/>
                    <a:pt x="596449" y="2095503"/>
                  </a:cubicBezTo>
                  <a:lnTo>
                    <a:pt x="2137277" y="2095503"/>
                  </a:lnTo>
                  <a:cubicBezTo>
                    <a:pt x="2301982" y="2095503"/>
                    <a:pt x="2451094" y="2028743"/>
                    <a:pt x="2559030" y="1920807"/>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7" name="TextBox 26">
            <a:extLst>
              <a:ext uri="{FF2B5EF4-FFF2-40B4-BE49-F238E27FC236}">
                <a16:creationId xmlns="" xmlns:a16="http://schemas.microsoft.com/office/drawing/2014/main" id="{A0659589-AB20-4F7F-9C2D-6BFB84237A96}"/>
              </a:ext>
            </a:extLst>
          </p:cNvPr>
          <p:cNvSpPr txBox="1"/>
          <p:nvPr/>
        </p:nvSpPr>
        <p:spPr>
          <a:xfrm>
            <a:off x="664840" y="4105012"/>
            <a:ext cx="3092067" cy="954107"/>
          </a:xfrm>
          <a:prstGeom prst="rect">
            <a:avLst/>
          </a:prstGeom>
          <a:noFill/>
        </p:spPr>
        <p:txBody>
          <a:bodyPr wrap="square" rtlCol="0">
            <a:spAutoFit/>
          </a:bodyPr>
          <a:lstStyle/>
          <a:p>
            <a:pPr algn="ct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phân loại sinh vật</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67D539B2-29D0-456B-BEBF-C818FFC33453}"/>
              </a:ext>
            </a:extLst>
          </p:cNvPr>
          <p:cNvSpPr txBox="1"/>
          <p:nvPr/>
        </p:nvSpPr>
        <p:spPr>
          <a:xfrm>
            <a:off x="4282239" y="4198429"/>
            <a:ext cx="3281086" cy="523220"/>
          </a:xfrm>
          <a:prstGeom prst="rect">
            <a:avLst/>
          </a:prstGeom>
          <a:noFill/>
        </p:spPr>
        <p:txBody>
          <a:bodyPr wrap="square" rtlCol="0">
            <a:spAutoFit/>
          </a:bodyPr>
          <a:lstStyle/>
          <a:p>
            <a:pPr algn="ct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Tách chiết</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 xmlns:a16="http://schemas.microsoft.com/office/drawing/2014/main" id="{08B8ECE6-8D40-4D9F-8DDF-26D581B38ADF}"/>
              </a:ext>
            </a:extLst>
          </p:cNvPr>
          <p:cNvSpPr txBox="1"/>
          <p:nvPr/>
        </p:nvSpPr>
        <p:spPr>
          <a:xfrm>
            <a:off x="8246074" y="4198429"/>
            <a:ext cx="3281086" cy="523220"/>
          </a:xfrm>
          <a:prstGeom prst="rect">
            <a:avLst/>
          </a:prstGeom>
          <a:noFill/>
        </p:spPr>
        <p:txBody>
          <a:bodyPr wrap="square" rtlCol="0">
            <a:spAutoFit/>
          </a:bodyPr>
          <a:lstStyle/>
          <a:p>
            <a:pPr algn="ct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Nuôi cấy</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97A2B2B9-28FB-4AC0-AA3A-3AC7235EDFDA}"/>
              </a:ext>
            </a:extLst>
          </p:cNvPr>
          <p:cNvSpPr txBox="1"/>
          <p:nvPr/>
        </p:nvSpPr>
        <p:spPr>
          <a:xfrm>
            <a:off x="543234" y="5012284"/>
            <a:ext cx="3221360" cy="1089081"/>
          </a:xfrm>
          <a:prstGeom prst="rect">
            <a:avLst/>
          </a:prstGeom>
          <a:noFill/>
        </p:spPr>
        <p:txBody>
          <a:bodyPr wrap="square" rtlCol="0">
            <a:spAutoFit/>
          </a:bodyPr>
          <a:lstStyle/>
          <a:p>
            <a:pPr algn="ctr">
              <a:lnSpc>
                <a:spcPct val="110000"/>
              </a:lnSpc>
            </a:pPr>
            <a:r>
              <a:rPr lang="vi-VN" sz="2000" b="1" dirty="0">
                <a:solidFill>
                  <a:srgbClr val="336600"/>
                </a:solidFill>
                <a:effectLst>
                  <a:outerShdw blurRad="38100" dist="38100" dir="2700000" algn="tl">
                    <a:srgbClr val="000000">
                      <a:alpha val="43137"/>
                    </a:srgbClr>
                  </a:outerShdw>
                </a:effectLst>
              </a:rPr>
              <a:t>định danh dựa trên hình thái của sinh vật; phân tích gene, phân lập</a:t>
            </a:r>
            <a:endParaRPr lang="en-US" sz="2000" b="1" dirty="0">
              <a:solidFill>
                <a:srgbClr val="336600"/>
              </a:solidFill>
              <a:effectLst>
                <a:outerShdw blurRad="38100" dist="38100" dir="2700000" algn="tl">
                  <a:srgbClr val="000000">
                    <a:alpha val="43137"/>
                  </a:srgbClr>
                </a:outerShdw>
              </a:effectLst>
            </a:endParaRPr>
          </a:p>
        </p:txBody>
      </p:sp>
      <p:sp>
        <p:nvSpPr>
          <p:cNvPr id="31" name="TextBox 30">
            <a:extLst>
              <a:ext uri="{FF2B5EF4-FFF2-40B4-BE49-F238E27FC236}">
                <a16:creationId xmlns="" xmlns:a16="http://schemas.microsoft.com/office/drawing/2014/main" id="{2FEACF55-E25A-435D-87AF-735FB0D938BD}"/>
              </a:ext>
            </a:extLst>
          </p:cNvPr>
          <p:cNvSpPr txBox="1"/>
          <p:nvPr/>
        </p:nvSpPr>
        <p:spPr>
          <a:xfrm>
            <a:off x="4665482" y="5012283"/>
            <a:ext cx="2514599" cy="1089081"/>
          </a:xfrm>
          <a:prstGeom prst="rect">
            <a:avLst/>
          </a:prstGeom>
          <a:noFill/>
        </p:spPr>
        <p:txBody>
          <a:bodyPr wrap="square" rtlCol="0">
            <a:spAutoFit/>
          </a:bodyPr>
          <a:lstStyle/>
          <a:p>
            <a:pPr algn="ctr">
              <a:lnSpc>
                <a:spcPct val="110000"/>
              </a:lnSpc>
            </a:pPr>
            <a:r>
              <a:rPr lang="vi-VN" sz="2000" b="1" dirty="0">
                <a:solidFill>
                  <a:srgbClr val="336600"/>
                </a:solidFill>
                <a:effectLst>
                  <a:outerShdw blurRad="38100" dist="38100" dir="2700000" algn="tl">
                    <a:srgbClr val="000000">
                      <a:alpha val="43137"/>
                    </a:srgbClr>
                  </a:outerShdw>
                </a:effectLst>
              </a:rPr>
              <a:t>tách enzyme, gene, các chất có hoạt tính sinh học</a:t>
            </a:r>
            <a:endParaRPr lang="en-US" sz="2000" b="1" dirty="0">
              <a:solidFill>
                <a:srgbClr val="336600"/>
              </a:solidFill>
              <a:effectLst>
                <a:outerShdw blurRad="38100" dist="38100" dir="2700000" algn="tl">
                  <a:srgbClr val="000000">
                    <a:alpha val="43137"/>
                  </a:srgbClr>
                </a:outerShdw>
              </a:effectLst>
            </a:endParaRPr>
          </a:p>
        </p:txBody>
      </p:sp>
      <p:sp>
        <p:nvSpPr>
          <p:cNvPr id="32" name="TextBox 31">
            <a:extLst>
              <a:ext uri="{FF2B5EF4-FFF2-40B4-BE49-F238E27FC236}">
                <a16:creationId xmlns="" xmlns:a16="http://schemas.microsoft.com/office/drawing/2014/main" id="{31ECB191-D16B-4D05-BC68-F1FBA21D7E35}"/>
              </a:ext>
            </a:extLst>
          </p:cNvPr>
          <p:cNvSpPr txBox="1"/>
          <p:nvPr/>
        </p:nvSpPr>
        <p:spPr>
          <a:xfrm>
            <a:off x="8481366" y="4979963"/>
            <a:ext cx="2810498" cy="1089081"/>
          </a:xfrm>
          <a:prstGeom prst="rect">
            <a:avLst/>
          </a:prstGeom>
          <a:noFill/>
        </p:spPr>
        <p:txBody>
          <a:bodyPr wrap="square" rtlCol="0">
            <a:spAutoFit/>
          </a:bodyPr>
          <a:lstStyle/>
          <a:p>
            <a:pPr algn="ctr">
              <a:lnSpc>
                <a:spcPct val="110000"/>
              </a:lnSpc>
            </a:pPr>
            <a:r>
              <a:rPr lang="vi-VN" sz="2000" b="1" dirty="0">
                <a:solidFill>
                  <a:srgbClr val="336600"/>
                </a:solidFill>
                <a:effectLst>
                  <a:outerShdw blurRad="38100" dist="38100" dir="2700000" algn="tl">
                    <a:srgbClr val="000000">
                      <a:alpha val="43137"/>
                    </a:srgbClr>
                  </a:outerShdw>
                </a:effectLst>
              </a:rPr>
              <a:t>nuôi cấy vi khuẩn; nuôi cấy mô tế bào động vật, thực vật;...</a:t>
            </a:r>
            <a:endParaRPr lang="en-US" sz="2000" b="1" dirty="0">
              <a:solidFill>
                <a:srgbClr val="336600"/>
              </a:solidFill>
              <a:effectLst>
                <a:outerShdw blurRad="38100" dist="38100" dir="2700000" algn="tl">
                  <a:srgbClr val="000000">
                    <a:alpha val="43137"/>
                  </a:srgbClr>
                </a:outerShdw>
              </a:effectLst>
            </a:endParaRPr>
          </a:p>
        </p:txBody>
      </p:sp>
      <p:sp>
        <p:nvSpPr>
          <p:cNvPr id="2" name="Text Box 7">
            <a:extLst>
              <a:ext uri="{FF2B5EF4-FFF2-40B4-BE49-F238E27FC236}">
                <a16:creationId xmlns="" xmlns:a16="http://schemas.microsoft.com/office/drawing/2014/main" id="{34AAD17A-603D-D3C8-3272-6A12F370D609}"/>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6103967F-84DD-AEE7-D0FA-4017F0B4F364}"/>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992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ppt_y</p:attrName>
                                        </p:attrNameLst>
                                      </p:cBhvr>
                                      <p:tavLst>
                                        <p:tav tm="0">
                                          <p:val>
                                            <p:strVal val="#ppt_y+#ppt_h*1.125000"/>
                                          </p:val>
                                        </p:tav>
                                        <p:tav tm="100000">
                                          <p:val>
                                            <p:strVal val="#ppt_y"/>
                                          </p:val>
                                        </p:tav>
                                      </p:tavLst>
                                    </p:anim>
                                    <p:animEffect transition="in" filter="wipe(up)">
                                      <p:cBhvr>
                                        <p:cTn id="15" dur="500"/>
                                        <p:tgtEl>
                                          <p:spTgt spid="2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par>
                          <p:cTn id="28" fill="hold">
                            <p:stCondLst>
                              <p:cond delay="1000"/>
                            </p:stCondLst>
                            <p:childTnLst>
                              <p:par>
                                <p:cTn id="29" presetID="1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up)">
                                      <p:cBhvr>
                                        <p:cTn id="32" dur="500"/>
                                        <p:tgtEl>
                                          <p:spTgt spid="28"/>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par>
                          <p:cTn id="45" fill="hold">
                            <p:stCondLst>
                              <p:cond delay="1500"/>
                            </p:stCondLst>
                            <p:childTnLst>
                              <p:par>
                                <p:cTn id="46" presetID="12" presetClass="entr" presetSubtype="4"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p:tgtEl>
                                          <p:spTgt spid="29"/>
                                        </p:tgtEl>
                                        <p:attrNameLst>
                                          <p:attrName>ppt_y</p:attrName>
                                        </p:attrNameLst>
                                      </p:cBhvr>
                                      <p:tavLst>
                                        <p:tav tm="0">
                                          <p:val>
                                            <p:strVal val="#ppt_y+#ppt_h*1.125000"/>
                                          </p:val>
                                        </p:tav>
                                        <p:tav tm="100000">
                                          <p:val>
                                            <p:strVal val="#ppt_y"/>
                                          </p:val>
                                        </p:tav>
                                      </p:tavLst>
                                    </p:anim>
                                    <p:animEffect transition="in" filter="wipe(up)">
                                      <p:cBhvr>
                                        <p:cTn id="49" dur="500"/>
                                        <p:tgtEl>
                                          <p:spTgt spid="29"/>
                                        </p:tgtEl>
                                      </p:cBhvr>
                                    </p:animEffect>
                                  </p:childTnLst>
                                </p:cTn>
                              </p:par>
                            </p:childTnLst>
                          </p:cTn>
                        </p:par>
                        <p:par>
                          <p:cTn id="50" fill="hold">
                            <p:stCondLst>
                              <p:cond delay="2500"/>
                            </p:stCondLst>
                            <p:childTnLst>
                              <p:par>
                                <p:cTn id="51" presetID="9"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dissolv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ED997CBA-0C77-441B-B248-7A7290F009AE}"/>
              </a:ext>
            </a:extLst>
          </p:cNvPr>
          <p:cNvSpPr/>
          <p:nvPr/>
        </p:nvSpPr>
        <p:spPr>
          <a:xfrm>
            <a:off x="3023264" y="648336"/>
            <a:ext cx="5486396" cy="1007939"/>
          </a:xfrm>
          <a:prstGeom prst="roundRect">
            <a:avLst>
              <a:gd name="adj" fmla="val 50000"/>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sát và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hỏi</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6E4B04FA-D174-43CD-841F-9E51E388936A}"/>
              </a:ext>
            </a:extLst>
          </p:cNvPr>
          <p:cNvSpPr/>
          <p:nvPr/>
        </p:nvSpPr>
        <p:spPr>
          <a:xfrm>
            <a:off x="3035774" y="2306224"/>
            <a:ext cx="5486395" cy="954704"/>
          </a:xfrm>
          <a:prstGeom prst="roundRect">
            <a:avLst>
              <a:gd name="adj" fmla="val 50000"/>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9627093E-BF4F-4D9D-BC6A-9BCF5AB0FB0B}"/>
              </a:ext>
            </a:extLst>
          </p:cNvPr>
          <p:cNvSpPr/>
          <p:nvPr/>
        </p:nvSpPr>
        <p:spPr>
          <a:xfrm>
            <a:off x="3059667" y="3944528"/>
            <a:ext cx="5473875" cy="954704"/>
          </a:xfrm>
          <a:prstGeom prst="roundRect">
            <a:avLst>
              <a:gd name="adj" fmla="val 50000"/>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E648071C-80C3-4CF5-B814-7AB7C1799665}"/>
              </a:ext>
            </a:extLst>
          </p:cNvPr>
          <p:cNvSpPr/>
          <p:nvPr/>
        </p:nvSpPr>
        <p:spPr>
          <a:xfrm>
            <a:off x="3028950" y="5535493"/>
            <a:ext cx="5480701" cy="954704"/>
          </a:xfrm>
          <a:prstGeom prst="roundRect">
            <a:avLst>
              <a:gd name="adj" fmla="val 50000"/>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 xmlns:a16="http://schemas.microsoft.com/office/drawing/2014/main" id="{1B9CD83E-8585-4D12-B5BC-BC924FA94FD7}"/>
              </a:ext>
            </a:extLst>
          </p:cNvPr>
          <p:cNvCxnSpPr>
            <a:cxnSpLocks/>
          </p:cNvCxnSpPr>
          <p:nvPr/>
        </p:nvCxnSpPr>
        <p:spPr>
          <a:xfrm>
            <a:off x="5824863" y="1774211"/>
            <a:ext cx="0" cy="5320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B152AEEC-6917-4E03-91ED-4ACCB9B56B2D}"/>
              </a:ext>
            </a:extLst>
          </p:cNvPr>
          <p:cNvCxnSpPr>
            <a:cxnSpLocks/>
          </p:cNvCxnSpPr>
          <p:nvPr/>
        </p:nvCxnSpPr>
        <p:spPr>
          <a:xfrm>
            <a:off x="5805471" y="3321955"/>
            <a:ext cx="0" cy="6225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A3E50BA0-0945-4AFB-B84B-CB706B893D27}"/>
              </a:ext>
            </a:extLst>
          </p:cNvPr>
          <p:cNvCxnSpPr>
            <a:cxnSpLocks/>
          </p:cNvCxnSpPr>
          <p:nvPr/>
        </p:nvCxnSpPr>
        <p:spPr>
          <a:xfrm>
            <a:off x="5824863" y="5024525"/>
            <a:ext cx="0" cy="510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 Box 7">
            <a:extLst>
              <a:ext uri="{FF2B5EF4-FFF2-40B4-BE49-F238E27FC236}">
                <a16:creationId xmlns="" xmlns:a16="http://schemas.microsoft.com/office/drawing/2014/main" id="{3DAF03CF-C2F0-7CE8-6769-ADF33ABD3A80}"/>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KĨ NĂNG TRONG TIẾN TRÌNH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hought Bubble: Cloud 7">
            <a:extLst>
              <a:ext uri="{FF2B5EF4-FFF2-40B4-BE49-F238E27FC236}">
                <a16:creationId xmlns="" xmlns:a16="http://schemas.microsoft.com/office/drawing/2014/main" id="{280969F2-E559-7FE5-55A2-5C6506E73218}"/>
              </a:ext>
            </a:extLst>
          </p:cNvPr>
          <p:cNvSpPr/>
          <p:nvPr/>
        </p:nvSpPr>
        <p:spPr>
          <a:xfrm>
            <a:off x="6371514" y="712096"/>
            <a:ext cx="5714029" cy="2914301"/>
          </a:xfrm>
          <a:prstGeom prst="cloudCallout">
            <a:avLst>
              <a:gd name="adj1" fmla="val -38368"/>
              <a:gd name="adj2" fmla="val 12352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gồm</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56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xit" presetSubtype="32" fill="hold" grpId="1" nodeType="with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1E29493-0AA7-42AE-B426-5EDF282C3C22}"/>
              </a:ext>
            </a:extLst>
          </p:cNvPr>
          <p:cNvSpPr>
            <a:spLocks noChangeAspect="1"/>
          </p:cNvSpPr>
          <p:nvPr>
            <p:custDataLst>
              <p:tags r:id="rId1"/>
            </p:custDataLst>
          </p:nvPr>
        </p:nvSpPr>
        <p:spPr>
          <a:xfrm>
            <a:off x="304800" y="2158607"/>
            <a:ext cx="11582400" cy="4699393"/>
          </a:xfrm>
          <a:prstGeom prst="rect">
            <a:avLst/>
          </a:prstGeom>
          <a:blipFill dpi="0" rotWithShape="0">
            <a:blip r:embed="rId3">
              <a:alphaModFix/>
              <a:extLst>
                <a:ext uri="{28A0092B-C50C-407E-A947-70E740481C1C}">
                  <a14:useLocalDpi xmlns:a14="http://schemas.microsoft.com/office/drawing/2010/main" val="0"/>
                </a:ext>
              </a:extLst>
            </a:blip>
            <a:srcRect/>
            <a:stretch>
              <a:fillRect t="-1509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52A9B319-4057-47E9-B84E-C761109DDFA8}"/>
              </a:ext>
            </a:extLst>
          </p:cNvPr>
          <p:cNvSpPr txBox="1"/>
          <p:nvPr/>
        </p:nvSpPr>
        <p:spPr>
          <a:xfrm>
            <a:off x="759756" y="1073310"/>
            <a:ext cx="10889009" cy="1085297"/>
          </a:xfrm>
          <a:prstGeom prst="rect">
            <a:avLst/>
          </a:prstGeom>
          <a:noFill/>
        </p:spPr>
        <p:txBody>
          <a:bodyPr wrap="square" rtlCol="0">
            <a:spAutoFit/>
          </a:bodyPr>
          <a:lstStyle/>
          <a:p>
            <a:pPr algn="ctr">
              <a:lnSpc>
                <a:spcPct val="12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sát là bước đầu tiên để nhận ra</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vấn đề cần giải quyết. Qua quan sát đặt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 những câu hỏi, từ đó tìm ra “vấn đề</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 xmlns:a16="http://schemas.microsoft.com/office/drawing/2014/main" id="{FB12B602-1244-664A-417D-D99DB6528C09}"/>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KĨ NĂNG TRONG TIẾN TRÌNH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74F6C4CB-AEEC-BFA5-D247-CF0123C55DF7}"/>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hỏi</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98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0E53735-C2D1-4D3C-A6F5-F5E1604F6258}"/>
              </a:ext>
            </a:extLst>
          </p:cNvPr>
          <p:cNvSpPr txBox="1"/>
          <p:nvPr/>
        </p:nvSpPr>
        <p:spPr>
          <a:xfrm>
            <a:off x="1031604" y="1190542"/>
            <a:ext cx="6938225" cy="584775"/>
          </a:xfrm>
          <a:prstGeom prst="rect">
            <a:avLst/>
          </a:prstGeom>
          <a:noFill/>
        </p:spPr>
        <p:txBody>
          <a:bodyPr wrap="square" rtlCol="0">
            <a:spAutoFit/>
          </a:bodyPr>
          <a:lstStyle/>
          <a:p>
            <a:pPr algn="ctr"/>
            <a:r>
              <a:rPr lang="vi-VN" sz="3200" b="1" dirty="0">
                <a:solidFill>
                  <a:srgbClr val="FF0000"/>
                </a:solidFill>
                <a:effectLst>
                  <a:outerShdw blurRad="38100" dist="38100" dir="2700000" algn="tl">
                    <a:srgbClr val="000000">
                      <a:alpha val="43137"/>
                    </a:srgbClr>
                  </a:outerShdw>
                </a:effectLst>
                <a:latin typeface="+mj-lt"/>
              </a:rPr>
              <a:t>KHOA HỌCTHỰC NGHIỆM</a:t>
            </a:r>
            <a:endParaRPr lang="en-US" sz="3200" b="1" dirty="0">
              <a:solidFill>
                <a:srgbClr val="FF0000"/>
              </a:solidFill>
              <a:effectLst>
                <a:outerShdw blurRad="38100" dist="38100" dir="2700000" algn="tl">
                  <a:srgbClr val="000000">
                    <a:alpha val="43137"/>
                  </a:srgbClr>
                </a:outerShdw>
              </a:effectLst>
              <a:latin typeface="+mj-lt"/>
            </a:endParaRPr>
          </a:p>
        </p:txBody>
      </p:sp>
      <p:sp>
        <p:nvSpPr>
          <p:cNvPr id="6" name="TextBox 5">
            <a:extLst>
              <a:ext uri="{FF2B5EF4-FFF2-40B4-BE49-F238E27FC236}">
                <a16:creationId xmlns="" xmlns:a16="http://schemas.microsoft.com/office/drawing/2014/main" id="{22C75CAF-E505-4B64-982A-D30E5E143029}"/>
              </a:ext>
            </a:extLst>
          </p:cNvPr>
          <p:cNvSpPr txBox="1"/>
          <p:nvPr/>
        </p:nvSpPr>
        <p:spPr>
          <a:xfrm>
            <a:off x="1092958" y="1979437"/>
            <a:ext cx="7136641" cy="2901820"/>
          </a:xfrm>
          <a:prstGeom prst="rect">
            <a:avLst/>
          </a:prstGeom>
          <a:noFill/>
        </p:spPr>
        <p:txBody>
          <a:bodyPr wrap="square" rtlCol="0">
            <a:spAutoFit/>
          </a:bodyPr>
          <a:lstStyle/>
          <a:p>
            <a:pPr algn="just">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 thuyết khoa học, còn gọi là giả thuyết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là một giả định sơ bộ về bản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chất của sự vật và hiện tượng do người</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đưa ra để chứng minh hoặc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bác bỏ. Một giả thuyết phải cụ thể và liên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trực tiếp đến câu hỏi đang đặt ra.</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5B529BE1-D815-4D2E-9609-943F45A3613B}"/>
              </a:ext>
            </a:extLst>
          </p:cNvPr>
          <p:cNvSpPr>
            <a:spLocks noChangeAspect="1"/>
          </p:cNvSpPr>
          <p:nvPr>
            <p:custDataLst>
              <p:tags r:id="rId1"/>
            </p:custDataLst>
          </p:nvPr>
        </p:nvSpPr>
        <p:spPr>
          <a:xfrm>
            <a:off x="8229600" y="550091"/>
            <a:ext cx="3962400" cy="6307910"/>
          </a:xfrm>
          <a:prstGeom prst="rect">
            <a:avLst/>
          </a:prstGeom>
          <a:blipFill dpi="0" rotWithShape="0">
            <a:blip r:embed="rId3" cstate="print">
              <a:alphaModFix/>
              <a:extLst>
                <a:ext uri="{28A0092B-C50C-407E-A947-70E740481C1C}">
                  <a14:useLocalDpi xmlns:a14="http://schemas.microsoft.com/office/drawing/2010/main" val="0"/>
                </a:ext>
              </a:extLst>
            </a:blip>
            <a:srcRect/>
            <a:stretch>
              <a:fillRect l="-22755" r="-227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7">
            <a:extLst>
              <a:ext uri="{FF2B5EF4-FFF2-40B4-BE49-F238E27FC236}">
                <a16:creationId xmlns="" xmlns:a16="http://schemas.microsoft.com/office/drawing/2014/main" id="{76314E6A-9FE3-7553-EFBF-CCE2057AE62A}"/>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KĨ NĂNG TRONG TIẾN TRÌNH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8857E2D1-7E99-CCF4-3B7C-B9E6D72EE7F9}"/>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130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FDF30B9E-EE73-4982-96BE-9F6D7948CA25}"/>
              </a:ext>
            </a:extLst>
          </p:cNvPr>
          <p:cNvGrpSpPr/>
          <p:nvPr/>
        </p:nvGrpSpPr>
        <p:grpSpPr>
          <a:xfrm>
            <a:off x="245347" y="1245960"/>
            <a:ext cx="3488454" cy="5383439"/>
            <a:chOff x="870421" y="1582467"/>
            <a:chExt cx="3262510" cy="4888428"/>
          </a:xfrm>
        </p:grpSpPr>
        <p:sp>
          <p:nvSpPr>
            <p:cNvPr id="3" name="Freeform: Shape 2">
              <a:extLst>
                <a:ext uri="{FF2B5EF4-FFF2-40B4-BE49-F238E27FC236}">
                  <a16:creationId xmlns="" xmlns:a16="http://schemas.microsoft.com/office/drawing/2014/main" id="{7A83CA6C-E75A-4BC6-8D37-2164F5E028F8}"/>
                </a:ext>
              </a:extLst>
            </p:cNvPr>
            <p:cNvSpPr/>
            <p:nvPr/>
          </p:nvSpPr>
          <p:spPr>
            <a:xfrm>
              <a:off x="990548" y="1582467"/>
              <a:ext cx="3142383" cy="4870695"/>
            </a:xfrm>
            <a:custGeom>
              <a:avLst/>
              <a:gdLst>
                <a:gd name="connsiteX0" fmla="*/ 1714500 w 3429000"/>
                <a:gd name="connsiteY0" fmla="*/ 757512 h 5314949"/>
                <a:gd name="connsiteX1" fmla="*/ 2209800 w 3429000"/>
                <a:gd name="connsiteY1" fmla="*/ 1252812 h 5314949"/>
                <a:gd name="connsiteX2" fmla="*/ 2209800 w 3429000"/>
                <a:gd name="connsiteY2" fmla="*/ 4819649 h 5314949"/>
                <a:gd name="connsiteX3" fmla="*/ 1714500 w 3429000"/>
                <a:gd name="connsiteY3" fmla="*/ 5314949 h 5314949"/>
                <a:gd name="connsiteX4" fmla="*/ 1219200 w 3429000"/>
                <a:gd name="connsiteY4" fmla="*/ 4819649 h 5314949"/>
                <a:gd name="connsiteX5" fmla="*/ 1219200 w 3429000"/>
                <a:gd name="connsiteY5" fmla="*/ 1252812 h 5314949"/>
                <a:gd name="connsiteX6" fmla="*/ 1714500 w 3429000"/>
                <a:gd name="connsiteY6" fmla="*/ 757512 h 5314949"/>
                <a:gd name="connsiteX7" fmla="*/ 495300 w 3429000"/>
                <a:gd name="connsiteY7" fmla="*/ 147912 h 5314949"/>
                <a:gd name="connsiteX8" fmla="*/ 990600 w 3429000"/>
                <a:gd name="connsiteY8" fmla="*/ 643212 h 5314949"/>
                <a:gd name="connsiteX9" fmla="*/ 990600 w 3429000"/>
                <a:gd name="connsiteY9" fmla="*/ 4000499 h 5314949"/>
                <a:gd name="connsiteX10" fmla="*/ 495300 w 3429000"/>
                <a:gd name="connsiteY10" fmla="*/ 4495799 h 5314949"/>
                <a:gd name="connsiteX11" fmla="*/ 0 w 3429000"/>
                <a:gd name="connsiteY11" fmla="*/ 4000499 h 5314949"/>
                <a:gd name="connsiteX12" fmla="*/ 0 w 3429000"/>
                <a:gd name="connsiteY12" fmla="*/ 643212 h 5314949"/>
                <a:gd name="connsiteX13" fmla="*/ 495300 w 3429000"/>
                <a:gd name="connsiteY13" fmla="*/ 147912 h 5314949"/>
                <a:gd name="connsiteX14" fmla="*/ 2933700 w 3429000"/>
                <a:gd name="connsiteY14" fmla="*/ 0 h 5314949"/>
                <a:gd name="connsiteX15" fmla="*/ 3429000 w 3429000"/>
                <a:gd name="connsiteY15" fmla="*/ 495300 h 5314949"/>
                <a:gd name="connsiteX16" fmla="*/ 3429000 w 3429000"/>
                <a:gd name="connsiteY16" fmla="*/ 3695700 h 5314949"/>
                <a:gd name="connsiteX17" fmla="*/ 2933700 w 3429000"/>
                <a:gd name="connsiteY17" fmla="*/ 4191000 h 5314949"/>
                <a:gd name="connsiteX18" fmla="*/ 2438400 w 3429000"/>
                <a:gd name="connsiteY18" fmla="*/ 3695700 h 5314949"/>
                <a:gd name="connsiteX19" fmla="*/ 2438400 w 3429000"/>
                <a:gd name="connsiteY19" fmla="*/ 495300 h 5314949"/>
                <a:gd name="connsiteX20" fmla="*/ 2933700 w 3429000"/>
                <a:gd name="connsiteY20" fmla="*/ 0 h 531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0" h="5314949">
                  <a:moveTo>
                    <a:pt x="1714500" y="757512"/>
                  </a:moveTo>
                  <a:cubicBezTo>
                    <a:pt x="1988047" y="757512"/>
                    <a:pt x="2209800" y="979265"/>
                    <a:pt x="2209800" y="1252812"/>
                  </a:cubicBezTo>
                  <a:lnTo>
                    <a:pt x="2209800" y="4819649"/>
                  </a:lnTo>
                  <a:cubicBezTo>
                    <a:pt x="2209800" y="5093196"/>
                    <a:pt x="1988047" y="5314949"/>
                    <a:pt x="1714500" y="5314949"/>
                  </a:cubicBezTo>
                  <a:cubicBezTo>
                    <a:pt x="1440953" y="5314949"/>
                    <a:pt x="1219200" y="5093196"/>
                    <a:pt x="1219200" y="4819649"/>
                  </a:cubicBezTo>
                  <a:lnTo>
                    <a:pt x="1219200" y="1252812"/>
                  </a:lnTo>
                  <a:cubicBezTo>
                    <a:pt x="1219200" y="979265"/>
                    <a:pt x="1440953" y="757512"/>
                    <a:pt x="1714500" y="757512"/>
                  </a:cubicBezTo>
                  <a:close/>
                  <a:moveTo>
                    <a:pt x="495300" y="147912"/>
                  </a:moveTo>
                  <a:cubicBezTo>
                    <a:pt x="768847" y="147912"/>
                    <a:pt x="990600" y="369665"/>
                    <a:pt x="990600" y="643212"/>
                  </a:cubicBezTo>
                  <a:lnTo>
                    <a:pt x="990600" y="4000499"/>
                  </a:lnTo>
                  <a:cubicBezTo>
                    <a:pt x="990600" y="4274046"/>
                    <a:pt x="768847" y="4495799"/>
                    <a:pt x="495300" y="4495799"/>
                  </a:cubicBezTo>
                  <a:cubicBezTo>
                    <a:pt x="221753" y="4495799"/>
                    <a:pt x="0" y="4274046"/>
                    <a:pt x="0" y="4000499"/>
                  </a:cubicBezTo>
                  <a:lnTo>
                    <a:pt x="0" y="643212"/>
                  </a:lnTo>
                  <a:cubicBezTo>
                    <a:pt x="0" y="369665"/>
                    <a:pt x="221753" y="147912"/>
                    <a:pt x="495300" y="147912"/>
                  </a:cubicBezTo>
                  <a:close/>
                  <a:moveTo>
                    <a:pt x="2933700" y="0"/>
                  </a:moveTo>
                  <a:cubicBezTo>
                    <a:pt x="3207247" y="0"/>
                    <a:pt x="3429000" y="221753"/>
                    <a:pt x="3429000" y="495300"/>
                  </a:cubicBezTo>
                  <a:lnTo>
                    <a:pt x="3429000" y="3695700"/>
                  </a:lnTo>
                  <a:cubicBezTo>
                    <a:pt x="3429000" y="3969247"/>
                    <a:pt x="3207247" y="4191000"/>
                    <a:pt x="2933700" y="4191000"/>
                  </a:cubicBezTo>
                  <a:cubicBezTo>
                    <a:pt x="2660153" y="4191000"/>
                    <a:pt x="2438400" y="3969247"/>
                    <a:pt x="2438400" y="3695700"/>
                  </a:cubicBezTo>
                  <a:lnTo>
                    <a:pt x="2438400" y="495300"/>
                  </a:lnTo>
                  <a:cubicBezTo>
                    <a:pt x="2438400" y="221753"/>
                    <a:pt x="2660153" y="0"/>
                    <a:pt x="29337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 xmlns:a16="http://schemas.microsoft.com/office/drawing/2014/main" id="{CA3A78C9-8370-4973-B168-AC200460885C}"/>
                </a:ext>
              </a:extLst>
            </p:cNvPr>
            <p:cNvSpPr>
              <a:spLocks noChangeAspect="1"/>
            </p:cNvSpPr>
            <p:nvPr>
              <p:custDataLst>
                <p:tags r:id="rId1"/>
              </p:custDataLst>
            </p:nvPr>
          </p:nvSpPr>
          <p:spPr>
            <a:xfrm>
              <a:off x="870421" y="1600200"/>
              <a:ext cx="3142383" cy="4870695"/>
            </a:xfrm>
            <a:custGeom>
              <a:avLst/>
              <a:gdLst>
                <a:gd name="connsiteX0" fmla="*/ 1714500 w 3429000"/>
                <a:gd name="connsiteY0" fmla="*/ 757512 h 5314949"/>
                <a:gd name="connsiteX1" fmla="*/ 2209800 w 3429000"/>
                <a:gd name="connsiteY1" fmla="*/ 1252812 h 5314949"/>
                <a:gd name="connsiteX2" fmla="*/ 2209800 w 3429000"/>
                <a:gd name="connsiteY2" fmla="*/ 4819649 h 5314949"/>
                <a:gd name="connsiteX3" fmla="*/ 1714500 w 3429000"/>
                <a:gd name="connsiteY3" fmla="*/ 5314949 h 5314949"/>
                <a:gd name="connsiteX4" fmla="*/ 1219200 w 3429000"/>
                <a:gd name="connsiteY4" fmla="*/ 4819649 h 5314949"/>
                <a:gd name="connsiteX5" fmla="*/ 1219200 w 3429000"/>
                <a:gd name="connsiteY5" fmla="*/ 1252812 h 5314949"/>
                <a:gd name="connsiteX6" fmla="*/ 1714500 w 3429000"/>
                <a:gd name="connsiteY6" fmla="*/ 757512 h 5314949"/>
                <a:gd name="connsiteX7" fmla="*/ 495300 w 3429000"/>
                <a:gd name="connsiteY7" fmla="*/ 147912 h 5314949"/>
                <a:gd name="connsiteX8" fmla="*/ 990600 w 3429000"/>
                <a:gd name="connsiteY8" fmla="*/ 643212 h 5314949"/>
                <a:gd name="connsiteX9" fmla="*/ 990600 w 3429000"/>
                <a:gd name="connsiteY9" fmla="*/ 4000499 h 5314949"/>
                <a:gd name="connsiteX10" fmla="*/ 495300 w 3429000"/>
                <a:gd name="connsiteY10" fmla="*/ 4495799 h 5314949"/>
                <a:gd name="connsiteX11" fmla="*/ 0 w 3429000"/>
                <a:gd name="connsiteY11" fmla="*/ 4000499 h 5314949"/>
                <a:gd name="connsiteX12" fmla="*/ 0 w 3429000"/>
                <a:gd name="connsiteY12" fmla="*/ 643212 h 5314949"/>
                <a:gd name="connsiteX13" fmla="*/ 495300 w 3429000"/>
                <a:gd name="connsiteY13" fmla="*/ 147912 h 5314949"/>
                <a:gd name="connsiteX14" fmla="*/ 2933700 w 3429000"/>
                <a:gd name="connsiteY14" fmla="*/ 0 h 5314949"/>
                <a:gd name="connsiteX15" fmla="*/ 3429000 w 3429000"/>
                <a:gd name="connsiteY15" fmla="*/ 495300 h 5314949"/>
                <a:gd name="connsiteX16" fmla="*/ 3429000 w 3429000"/>
                <a:gd name="connsiteY16" fmla="*/ 3695700 h 5314949"/>
                <a:gd name="connsiteX17" fmla="*/ 2933700 w 3429000"/>
                <a:gd name="connsiteY17" fmla="*/ 4191000 h 5314949"/>
                <a:gd name="connsiteX18" fmla="*/ 2438400 w 3429000"/>
                <a:gd name="connsiteY18" fmla="*/ 3695700 h 5314949"/>
                <a:gd name="connsiteX19" fmla="*/ 2438400 w 3429000"/>
                <a:gd name="connsiteY19" fmla="*/ 495300 h 5314949"/>
                <a:gd name="connsiteX20" fmla="*/ 2933700 w 3429000"/>
                <a:gd name="connsiteY20" fmla="*/ 0 h 531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9000" h="5314949">
                  <a:moveTo>
                    <a:pt x="1714500" y="757512"/>
                  </a:moveTo>
                  <a:cubicBezTo>
                    <a:pt x="1988047" y="757512"/>
                    <a:pt x="2209800" y="979265"/>
                    <a:pt x="2209800" y="1252812"/>
                  </a:cubicBezTo>
                  <a:lnTo>
                    <a:pt x="2209800" y="4819649"/>
                  </a:lnTo>
                  <a:cubicBezTo>
                    <a:pt x="2209800" y="5093196"/>
                    <a:pt x="1988047" y="5314949"/>
                    <a:pt x="1714500" y="5314949"/>
                  </a:cubicBezTo>
                  <a:cubicBezTo>
                    <a:pt x="1440953" y="5314949"/>
                    <a:pt x="1219200" y="5093196"/>
                    <a:pt x="1219200" y="4819649"/>
                  </a:cubicBezTo>
                  <a:lnTo>
                    <a:pt x="1219200" y="1252812"/>
                  </a:lnTo>
                  <a:cubicBezTo>
                    <a:pt x="1219200" y="979265"/>
                    <a:pt x="1440953" y="757512"/>
                    <a:pt x="1714500" y="757512"/>
                  </a:cubicBezTo>
                  <a:close/>
                  <a:moveTo>
                    <a:pt x="495300" y="147912"/>
                  </a:moveTo>
                  <a:cubicBezTo>
                    <a:pt x="768847" y="147912"/>
                    <a:pt x="990600" y="369665"/>
                    <a:pt x="990600" y="643212"/>
                  </a:cubicBezTo>
                  <a:lnTo>
                    <a:pt x="990600" y="4000499"/>
                  </a:lnTo>
                  <a:cubicBezTo>
                    <a:pt x="990600" y="4274046"/>
                    <a:pt x="768847" y="4495799"/>
                    <a:pt x="495300" y="4495799"/>
                  </a:cubicBezTo>
                  <a:cubicBezTo>
                    <a:pt x="221753" y="4495799"/>
                    <a:pt x="0" y="4274046"/>
                    <a:pt x="0" y="4000499"/>
                  </a:cubicBezTo>
                  <a:lnTo>
                    <a:pt x="0" y="643212"/>
                  </a:lnTo>
                  <a:cubicBezTo>
                    <a:pt x="0" y="369665"/>
                    <a:pt x="221753" y="147912"/>
                    <a:pt x="495300" y="147912"/>
                  </a:cubicBezTo>
                  <a:close/>
                  <a:moveTo>
                    <a:pt x="2933700" y="0"/>
                  </a:moveTo>
                  <a:cubicBezTo>
                    <a:pt x="3207247" y="0"/>
                    <a:pt x="3429000" y="221753"/>
                    <a:pt x="3429000" y="495300"/>
                  </a:cubicBezTo>
                  <a:lnTo>
                    <a:pt x="3429000" y="3695700"/>
                  </a:lnTo>
                  <a:cubicBezTo>
                    <a:pt x="3429000" y="3969247"/>
                    <a:pt x="3207247" y="4191000"/>
                    <a:pt x="2933700" y="4191000"/>
                  </a:cubicBezTo>
                  <a:cubicBezTo>
                    <a:pt x="2660153" y="4191000"/>
                    <a:pt x="2438400" y="3969247"/>
                    <a:pt x="2438400" y="3695700"/>
                  </a:cubicBezTo>
                  <a:lnTo>
                    <a:pt x="2438400" y="495300"/>
                  </a:lnTo>
                  <a:cubicBezTo>
                    <a:pt x="2438400" y="221753"/>
                    <a:pt x="2660153" y="0"/>
                    <a:pt x="2933700" y="0"/>
                  </a:cubicBezTo>
                  <a:close/>
                </a:path>
              </a:pathLst>
            </a:custGeom>
            <a:blipFill dpi="0" rotWithShape="0">
              <a:blip r:embed="rId3" cstate="print">
                <a:alphaModFix/>
                <a:extLst>
                  <a:ext uri="{28A0092B-C50C-407E-A947-70E740481C1C}">
                    <a14:useLocalDpi xmlns:a14="http://schemas.microsoft.com/office/drawing/2010/main" val="0"/>
                  </a:ext>
                </a:extLst>
              </a:blip>
              <a:srcRect/>
              <a:stretch>
                <a:fillRect l="-1570" t="1" r="-17422" b="-153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 xmlns:a16="http://schemas.microsoft.com/office/drawing/2014/main" id="{34C50C37-4A0C-45B3-98FF-CC40C34AE730}"/>
              </a:ext>
            </a:extLst>
          </p:cNvPr>
          <p:cNvGrpSpPr/>
          <p:nvPr/>
        </p:nvGrpSpPr>
        <p:grpSpPr>
          <a:xfrm flipH="1">
            <a:off x="10210800" y="-54772"/>
            <a:ext cx="2472206" cy="984624"/>
            <a:chOff x="-496749" y="-54772"/>
            <a:chExt cx="2472206" cy="984624"/>
          </a:xfrm>
        </p:grpSpPr>
        <p:sp>
          <p:nvSpPr>
            <p:cNvPr id="8" name="Freeform: Shape 7">
              <a:extLst>
                <a:ext uri="{FF2B5EF4-FFF2-40B4-BE49-F238E27FC236}">
                  <a16:creationId xmlns="" xmlns:a16="http://schemas.microsoft.com/office/drawing/2014/main" id="{32F31A4B-CE66-47D1-BC46-43906FBA299A}"/>
                </a:ext>
              </a:extLst>
            </p:cNvPr>
            <p:cNvSpPr/>
            <p:nvPr/>
          </p:nvSpPr>
          <p:spPr>
            <a:xfrm rot="18900000" flipH="1">
              <a:off x="-241768" y="-54772"/>
              <a:ext cx="747995" cy="373998"/>
            </a:xfrm>
            <a:custGeom>
              <a:avLst/>
              <a:gdLst>
                <a:gd name="connsiteX0" fmla="*/ 373998 w 747995"/>
                <a:gd name="connsiteY0" fmla="*/ 0 h 373998"/>
                <a:gd name="connsiteX1" fmla="*/ 0 w 747995"/>
                <a:gd name="connsiteY1" fmla="*/ 373998 h 373998"/>
                <a:gd name="connsiteX2" fmla="*/ 747995 w 747995"/>
                <a:gd name="connsiteY2" fmla="*/ 373998 h 373998"/>
              </a:gdLst>
              <a:ahLst/>
              <a:cxnLst>
                <a:cxn ang="0">
                  <a:pos x="connsiteX0" y="connsiteY0"/>
                </a:cxn>
                <a:cxn ang="0">
                  <a:pos x="connsiteX1" y="connsiteY1"/>
                </a:cxn>
                <a:cxn ang="0">
                  <a:pos x="connsiteX2" y="connsiteY2"/>
                </a:cxn>
              </a:cxnLst>
              <a:rect l="l" t="t" r="r" b="b"/>
              <a:pathLst>
                <a:path w="747995" h="373998">
                  <a:moveTo>
                    <a:pt x="373998" y="0"/>
                  </a:moveTo>
                  <a:lnTo>
                    <a:pt x="0" y="373998"/>
                  </a:lnTo>
                  <a:lnTo>
                    <a:pt x="747995" y="3739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 xmlns:a16="http://schemas.microsoft.com/office/drawing/2014/main" id="{260BBFF3-55AE-4B41-AE34-62B4808E6E12}"/>
                </a:ext>
              </a:extLst>
            </p:cNvPr>
            <p:cNvSpPr/>
            <p:nvPr/>
          </p:nvSpPr>
          <p:spPr>
            <a:xfrm rot="18900000" flipH="1">
              <a:off x="-370497" y="244052"/>
              <a:ext cx="1610100" cy="381000"/>
            </a:xfrm>
            <a:custGeom>
              <a:avLst/>
              <a:gdLst>
                <a:gd name="connsiteX0" fmla="*/ 381000 w 1610100"/>
                <a:gd name="connsiteY0" fmla="*/ 0 h 381000"/>
                <a:gd name="connsiteX1" fmla="*/ 0 w 1610100"/>
                <a:gd name="connsiteY1" fmla="*/ 381000 h 381000"/>
                <a:gd name="connsiteX2" fmla="*/ 1610100 w 1610100"/>
                <a:gd name="connsiteY2" fmla="*/ 381000 h 381000"/>
                <a:gd name="connsiteX3" fmla="*/ 1229100 w 1610100"/>
                <a:gd name="connsiteY3" fmla="*/ 0 h 381000"/>
              </a:gdLst>
              <a:ahLst/>
              <a:cxnLst>
                <a:cxn ang="0">
                  <a:pos x="connsiteX0" y="connsiteY0"/>
                </a:cxn>
                <a:cxn ang="0">
                  <a:pos x="connsiteX1" y="connsiteY1"/>
                </a:cxn>
                <a:cxn ang="0">
                  <a:pos x="connsiteX2" y="connsiteY2"/>
                </a:cxn>
                <a:cxn ang="0">
                  <a:pos x="connsiteX3" y="connsiteY3"/>
                </a:cxn>
              </a:cxnLst>
              <a:rect l="l" t="t" r="r" b="b"/>
              <a:pathLst>
                <a:path w="1610100" h="381000">
                  <a:moveTo>
                    <a:pt x="381000" y="0"/>
                  </a:moveTo>
                  <a:lnTo>
                    <a:pt x="0" y="381000"/>
                  </a:lnTo>
                  <a:lnTo>
                    <a:pt x="1610100" y="381000"/>
                  </a:lnTo>
                  <a:lnTo>
                    <a:pt x="1229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 xmlns:a16="http://schemas.microsoft.com/office/drawing/2014/main" id="{3861B635-91E3-416B-B98C-1994F1AE945A}"/>
                </a:ext>
              </a:extLst>
            </p:cNvPr>
            <p:cNvSpPr/>
            <p:nvPr/>
          </p:nvSpPr>
          <p:spPr>
            <a:xfrm rot="18900000" flipH="1">
              <a:off x="-496749" y="548852"/>
              <a:ext cx="2472206" cy="381000"/>
            </a:xfrm>
            <a:custGeom>
              <a:avLst/>
              <a:gdLst>
                <a:gd name="connsiteX0" fmla="*/ 381000 w 2472206"/>
                <a:gd name="connsiteY0" fmla="*/ 0 h 381000"/>
                <a:gd name="connsiteX1" fmla="*/ 0 w 2472206"/>
                <a:gd name="connsiteY1" fmla="*/ 381000 h 381000"/>
                <a:gd name="connsiteX2" fmla="*/ 2472206 w 2472206"/>
                <a:gd name="connsiteY2" fmla="*/ 381000 h 381000"/>
                <a:gd name="connsiteX3" fmla="*/ 2091206 w 2472206"/>
                <a:gd name="connsiteY3" fmla="*/ 0 h 381000"/>
              </a:gdLst>
              <a:ahLst/>
              <a:cxnLst>
                <a:cxn ang="0">
                  <a:pos x="connsiteX0" y="connsiteY0"/>
                </a:cxn>
                <a:cxn ang="0">
                  <a:pos x="connsiteX1" y="connsiteY1"/>
                </a:cxn>
                <a:cxn ang="0">
                  <a:pos x="connsiteX2" y="connsiteY2"/>
                </a:cxn>
                <a:cxn ang="0">
                  <a:pos x="connsiteX3" y="connsiteY3"/>
                </a:cxn>
              </a:cxnLst>
              <a:rect l="l" t="t" r="r" b="b"/>
              <a:pathLst>
                <a:path w="2472206" h="381000">
                  <a:moveTo>
                    <a:pt x="381000" y="0"/>
                  </a:moveTo>
                  <a:lnTo>
                    <a:pt x="0" y="381000"/>
                  </a:lnTo>
                  <a:lnTo>
                    <a:pt x="2472206" y="381000"/>
                  </a:lnTo>
                  <a:lnTo>
                    <a:pt x="209120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 xmlns:a16="http://schemas.microsoft.com/office/drawing/2014/main" id="{3B7BB3C6-9FFF-4599-BB37-45C3EB72AF91}"/>
              </a:ext>
            </a:extLst>
          </p:cNvPr>
          <p:cNvGrpSpPr/>
          <p:nvPr/>
        </p:nvGrpSpPr>
        <p:grpSpPr>
          <a:xfrm>
            <a:off x="3808128" y="1564378"/>
            <a:ext cx="838200" cy="838200"/>
            <a:chOff x="4495800" y="2057400"/>
            <a:chExt cx="838200" cy="838200"/>
          </a:xfrm>
        </p:grpSpPr>
        <p:sp>
          <p:nvSpPr>
            <p:cNvPr id="11" name="Oval 10">
              <a:extLst>
                <a:ext uri="{FF2B5EF4-FFF2-40B4-BE49-F238E27FC236}">
                  <a16:creationId xmlns="" xmlns:a16="http://schemas.microsoft.com/office/drawing/2014/main" id="{07A6A29C-0683-4291-8C09-AD1645FAB0AD}"/>
                </a:ext>
              </a:extLst>
            </p:cNvPr>
            <p:cNvSpPr/>
            <p:nvPr/>
          </p:nvSpPr>
          <p:spPr>
            <a:xfrm>
              <a:off x="4495800" y="2057400"/>
              <a:ext cx="838200" cy="838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DNA with solid fill">
              <a:extLst>
                <a:ext uri="{FF2B5EF4-FFF2-40B4-BE49-F238E27FC236}">
                  <a16:creationId xmlns="" xmlns:a16="http://schemas.microsoft.com/office/drawing/2014/main" id="{7065524C-4C05-404D-BCD2-0676BCF2B4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602203" y="2163803"/>
              <a:ext cx="625394" cy="625394"/>
            </a:xfrm>
            <a:prstGeom prst="rect">
              <a:avLst/>
            </a:prstGeom>
          </p:spPr>
        </p:pic>
      </p:grpSp>
      <p:grpSp>
        <p:nvGrpSpPr>
          <p:cNvPr id="18" name="Group 17">
            <a:extLst>
              <a:ext uri="{FF2B5EF4-FFF2-40B4-BE49-F238E27FC236}">
                <a16:creationId xmlns="" xmlns:a16="http://schemas.microsoft.com/office/drawing/2014/main" id="{0B86F4E6-01C8-4BBF-9942-AD7D3B52C006}"/>
              </a:ext>
            </a:extLst>
          </p:cNvPr>
          <p:cNvGrpSpPr/>
          <p:nvPr/>
        </p:nvGrpSpPr>
        <p:grpSpPr>
          <a:xfrm>
            <a:off x="3862247" y="3927915"/>
            <a:ext cx="838200" cy="838200"/>
            <a:chOff x="4495800" y="3124200"/>
            <a:chExt cx="838200" cy="838200"/>
          </a:xfrm>
        </p:grpSpPr>
        <p:sp>
          <p:nvSpPr>
            <p:cNvPr id="12" name="Oval 11">
              <a:extLst>
                <a:ext uri="{FF2B5EF4-FFF2-40B4-BE49-F238E27FC236}">
                  <a16:creationId xmlns="" xmlns:a16="http://schemas.microsoft.com/office/drawing/2014/main" id="{14C58395-4B43-4CDC-9F41-B39BF0AA5673}"/>
                </a:ext>
              </a:extLst>
            </p:cNvPr>
            <p:cNvSpPr/>
            <p:nvPr/>
          </p:nvSpPr>
          <p:spPr>
            <a:xfrm>
              <a:off x="4495800" y="3124200"/>
              <a:ext cx="838200" cy="838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Germ with solid fill">
              <a:extLst>
                <a:ext uri="{FF2B5EF4-FFF2-40B4-BE49-F238E27FC236}">
                  <a16:creationId xmlns="" xmlns:a16="http://schemas.microsoft.com/office/drawing/2014/main" id="{F4A60B76-1C80-4407-847A-E51BA2D412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602203" y="3230603"/>
              <a:ext cx="625394" cy="625394"/>
            </a:xfrm>
            <a:prstGeom prst="rect">
              <a:avLst/>
            </a:prstGeom>
          </p:spPr>
        </p:pic>
      </p:grpSp>
      <p:sp>
        <p:nvSpPr>
          <p:cNvPr id="20" name="TextBox 19">
            <a:extLst>
              <a:ext uri="{FF2B5EF4-FFF2-40B4-BE49-F238E27FC236}">
                <a16:creationId xmlns="" xmlns:a16="http://schemas.microsoft.com/office/drawing/2014/main" id="{4BFE89DF-2690-405E-8301-EC3A1DFB31D3}"/>
              </a:ext>
            </a:extLst>
          </p:cNvPr>
          <p:cNvSpPr txBox="1"/>
          <p:nvPr/>
        </p:nvSpPr>
        <p:spPr>
          <a:xfrm>
            <a:off x="4985361" y="1265489"/>
            <a:ext cx="6832846" cy="1384995"/>
          </a:xfrm>
          <a:prstGeom prst="rect">
            <a:avLst/>
          </a:prstGeom>
          <a:noFill/>
        </p:spPr>
        <p:txBody>
          <a:bodyPr wrap="square" rtlCol="0">
            <a:spAutoFit/>
          </a:bodyPr>
          <a:lstStyle/>
          <a:p>
            <a:pPr algn="just"/>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bỏ</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 xmlns:a16="http://schemas.microsoft.com/office/drawing/2014/main" id="{96E262BE-2ACE-4418-AB81-0C153BCFED65}"/>
              </a:ext>
            </a:extLst>
          </p:cNvPr>
          <p:cNvSpPr txBox="1"/>
          <p:nvPr/>
        </p:nvSpPr>
        <p:spPr>
          <a:xfrm>
            <a:off x="4977547" y="3622408"/>
            <a:ext cx="6840660" cy="2246769"/>
          </a:xfrm>
          <a:prstGeom prst="rect">
            <a:avLst/>
          </a:prstGeom>
          <a:noFill/>
        </p:spPr>
        <p:txBody>
          <a:bodyPr wrap="square" rtlCol="0">
            <a:spAutoFit/>
          </a:bodyPr>
          <a:lstStyle/>
          <a:p>
            <a:pPr algn="just"/>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Nếu kết quả thử nghiệm không ủng</a:t>
            </a:r>
            <a:b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 giả thuyết đưa ra thì cần phải</a:t>
            </a:r>
            <a:b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kiểm tra lại quá trình thực nghiệm</a:t>
            </a:r>
            <a:b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 sửa đổi giả thuyết hay đưa ra</a:t>
            </a:r>
            <a:b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giả thuyết mới.</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 Box 7">
            <a:extLst>
              <a:ext uri="{FF2B5EF4-FFF2-40B4-BE49-F238E27FC236}">
                <a16:creationId xmlns="" xmlns:a16="http://schemas.microsoft.com/office/drawing/2014/main" id="{211C6E1C-3302-1F8B-5872-C140A6EBF1B2}"/>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KĨ NĂNG TRONG TIẾN TRÌNH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46C258A1-484B-3E02-E7AD-2C4CF2C92AFD}"/>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912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 xmlns:a16="http://schemas.microsoft.com/office/drawing/2014/main" id="{E48A85F3-6F59-4396-8F6E-76B13F05C8B7}"/>
              </a:ext>
            </a:extLst>
          </p:cNvPr>
          <p:cNvSpPr>
            <a:spLocks noChangeAspect="1"/>
          </p:cNvSpPr>
          <p:nvPr/>
        </p:nvSpPr>
        <p:spPr>
          <a:xfrm>
            <a:off x="7075800" y="909000"/>
            <a:ext cx="5040000" cy="50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 xmlns:a16="http://schemas.microsoft.com/office/drawing/2014/main" id="{C93DF772-2E56-43DB-9293-2E9D289D3896}"/>
              </a:ext>
            </a:extLst>
          </p:cNvPr>
          <p:cNvSpPr>
            <a:spLocks noChangeAspect="1"/>
          </p:cNvSpPr>
          <p:nvPr/>
        </p:nvSpPr>
        <p:spPr>
          <a:xfrm>
            <a:off x="7255800" y="1089000"/>
            <a:ext cx="4680000" cy="46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 xmlns:a16="http://schemas.microsoft.com/office/drawing/2014/main" id="{305CDB4E-B294-42AA-BD6E-8C0D6BE3036D}"/>
              </a:ext>
            </a:extLst>
          </p:cNvPr>
          <p:cNvSpPr>
            <a:spLocks noChangeAspect="1"/>
          </p:cNvSpPr>
          <p:nvPr>
            <p:custDataLst>
              <p:tags r:id="rId1"/>
            </p:custDataLst>
          </p:nvPr>
        </p:nvSpPr>
        <p:spPr>
          <a:xfrm>
            <a:off x="7435800" y="1269000"/>
            <a:ext cx="4320000" cy="4320000"/>
          </a:xfrm>
          <a:prstGeom prst="ellipse">
            <a:avLst/>
          </a:prstGeom>
          <a:blipFill dpi="0" rotWithShape="0">
            <a:blip r:embed="rId3">
              <a:alphaModFix/>
              <a:extLst>
                <a:ext uri="{28A0092B-C50C-407E-A947-70E740481C1C}">
                  <a14:useLocalDpi xmlns:a14="http://schemas.microsoft.com/office/drawing/2010/main" val="0"/>
                </a:ext>
              </a:extLst>
            </a:blip>
            <a:srcRect/>
            <a:stretch>
              <a:fillRect l="-49875" r="-279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hought Bubble: Cloud 1">
            <a:extLst>
              <a:ext uri="{FF2B5EF4-FFF2-40B4-BE49-F238E27FC236}">
                <a16:creationId xmlns="" xmlns:a16="http://schemas.microsoft.com/office/drawing/2014/main" id="{37F663C4-7694-9E05-A1B3-EF34D5983EDE}"/>
              </a:ext>
            </a:extLst>
          </p:cNvPr>
          <p:cNvSpPr/>
          <p:nvPr/>
        </p:nvSpPr>
        <p:spPr>
          <a:xfrm>
            <a:off x="436200" y="0"/>
            <a:ext cx="6459600" cy="4724400"/>
          </a:xfrm>
          <a:prstGeom prst="cloudCallout">
            <a:avLst>
              <a:gd name="adj1" fmla="val -52949"/>
              <a:gd name="adj2" fmla="val 92530"/>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ln>
                  <a:solidFill>
                    <a:srgbClr val="FF0000"/>
                  </a:solidFill>
                </a:ln>
                <a:solidFill>
                  <a:srgbClr val="FF0000"/>
                </a:solidFill>
                <a:effectLst>
                  <a:outerShdw blurRad="38100" dist="38100" dir="2700000" algn="tl">
                    <a:srgbClr val="000000">
                      <a:alpha val="43137"/>
                    </a:srgbClr>
                  </a:outerShdw>
                </a:effectLst>
                <a:latin typeface="+mj-lt"/>
              </a:rPr>
              <a:t>Em đã học những phương pháp nghiên cứu khoa học nào? Khi học tập ở phòng thí nghiệm và ngoài thiên nhiên, em cần tuân theo những quy định gì?</a:t>
            </a:r>
            <a:endParaRPr lang="en-US" sz="3200" b="1" dirty="0">
              <a:ln>
                <a:solidFill>
                  <a:srgbClr val="FF0000"/>
                </a:solidFill>
              </a:ln>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56051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8E9E58C9-436C-4CB1-B98D-06DC4EC4E391}"/>
              </a:ext>
            </a:extLst>
          </p:cNvPr>
          <p:cNvSpPr txBox="1"/>
          <p:nvPr/>
        </p:nvSpPr>
        <p:spPr>
          <a:xfrm>
            <a:off x="0" y="-850900"/>
            <a:ext cx="635000" cy="369332"/>
          </a:xfrm>
          <a:prstGeom prst="rect">
            <a:avLst/>
          </a:prstGeom>
          <a:noFill/>
        </p:spPr>
        <p:txBody>
          <a:bodyPr vert="horz" rtlCol="0">
            <a:spAutoFit/>
          </a:bodyPr>
          <a:lstStyle/>
          <a:p>
            <a:endParaRPr lang="en-US"/>
          </a:p>
        </p:txBody>
      </p:sp>
      <p:grpSp>
        <p:nvGrpSpPr>
          <p:cNvPr id="6" name="Group 5">
            <a:extLst>
              <a:ext uri="{FF2B5EF4-FFF2-40B4-BE49-F238E27FC236}">
                <a16:creationId xmlns="" xmlns:a16="http://schemas.microsoft.com/office/drawing/2014/main" id="{2EA3FE33-52E7-C02B-E803-F6D9BEA08334}"/>
              </a:ext>
            </a:extLst>
          </p:cNvPr>
          <p:cNvGrpSpPr/>
          <p:nvPr/>
        </p:nvGrpSpPr>
        <p:grpSpPr>
          <a:xfrm>
            <a:off x="523900" y="4191000"/>
            <a:ext cx="5445645" cy="1965720"/>
            <a:chOff x="506151" y="4274074"/>
            <a:chExt cx="5445645" cy="2017522"/>
          </a:xfrm>
        </p:grpSpPr>
        <p:sp>
          <p:nvSpPr>
            <p:cNvPr id="50" name="Rectangle: Rounded Corners 49">
              <a:extLst>
                <a:ext uri="{FF2B5EF4-FFF2-40B4-BE49-F238E27FC236}">
                  <a16:creationId xmlns="" xmlns:a16="http://schemas.microsoft.com/office/drawing/2014/main" id="{7584CD28-3211-48CA-B7FB-D671F1871595}"/>
                </a:ext>
              </a:extLst>
            </p:cNvPr>
            <p:cNvSpPr/>
            <p:nvPr/>
          </p:nvSpPr>
          <p:spPr>
            <a:xfrm>
              <a:off x="506151" y="4274074"/>
              <a:ext cx="5445645" cy="201752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 name="Rectangle: Rounded Corners 50">
              <a:extLst>
                <a:ext uri="{FF2B5EF4-FFF2-40B4-BE49-F238E27FC236}">
                  <a16:creationId xmlns="" xmlns:a16="http://schemas.microsoft.com/office/drawing/2014/main" id="{C687C33D-C4C2-446B-A97C-5F6A4D424107}"/>
                </a:ext>
              </a:extLst>
            </p:cNvPr>
            <p:cNvSpPr>
              <a:spLocks noChangeAspect="1"/>
            </p:cNvSpPr>
            <p:nvPr>
              <p:custDataLst>
                <p:tags r:id="rId1"/>
              </p:custDataLst>
            </p:nvPr>
          </p:nvSpPr>
          <p:spPr>
            <a:xfrm>
              <a:off x="606449" y="4360429"/>
              <a:ext cx="5245048" cy="1844812"/>
            </a:xfrm>
            <a:prstGeom prst="roundRect">
              <a:avLst>
                <a:gd name="adj" fmla="val 50000"/>
              </a:avLst>
            </a:prstGeom>
            <a:blipFill dpi="0" rotWithShape="0">
              <a:blip r:embed="rId3" cstate="print">
                <a:alphaModFix/>
                <a:extLst>
                  <a:ext uri="{28A0092B-C50C-407E-A947-70E740481C1C}">
                    <a14:useLocalDpi xmlns:a14="http://schemas.microsoft.com/office/drawing/2010/main" val="0"/>
                  </a:ext>
                </a:extLst>
              </a:blip>
              <a:srcRect/>
              <a:stretch>
                <a:fillRect t="-44771" b="-447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3" name="TextBox 52">
            <a:extLst>
              <a:ext uri="{FF2B5EF4-FFF2-40B4-BE49-F238E27FC236}">
                <a16:creationId xmlns="" xmlns:a16="http://schemas.microsoft.com/office/drawing/2014/main" id="{4FB6ADC5-2DDC-4F86-B0B7-32FE28D71DDD}"/>
              </a:ext>
            </a:extLst>
          </p:cNvPr>
          <p:cNvSpPr txBox="1"/>
          <p:nvPr/>
        </p:nvSpPr>
        <p:spPr>
          <a:xfrm>
            <a:off x="652748" y="1002764"/>
            <a:ext cx="11310652" cy="954107"/>
          </a:xfrm>
          <a:prstGeom prst="rect">
            <a:avLst/>
          </a:prstGeom>
          <a:noFill/>
        </p:spPr>
        <p:txBody>
          <a:bodyPr wrap="square" rtlCol="0">
            <a:spAutoFit/>
          </a:bodyPr>
          <a:lstStyle/>
          <a:p>
            <a:pPr algn="just"/>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tích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rút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55" name="Graphic 54" descr="Bar chart with solid fill">
            <a:extLst>
              <a:ext uri="{FF2B5EF4-FFF2-40B4-BE49-F238E27FC236}">
                <a16:creationId xmlns="" xmlns:a16="http://schemas.microsoft.com/office/drawing/2014/main" id="{EBAE081F-4D0A-439C-83A6-1DEBBE9DF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11426" y="1868754"/>
            <a:ext cx="1321345" cy="1830173"/>
          </a:xfrm>
          <a:prstGeom prst="rect">
            <a:avLst/>
          </a:prstGeom>
        </p:spPr>
      </p:pic>
      <p:pic>
        <p:nvPicPr>
          <p:cNvPr id="57" name="Graphic 56" descr="Exponential Graph with solid fill">
            <a:extLst>
              <a:ext uri="{FF2B5EF4-FFF2-40B4-BE49-F238E27FC236}">
                <a16:creationId xmlns="" xmlns:a16="http://schemas.microsoft.com/office/drawing/2014/main" id="{750833BA-78FD-4506-8AA4-04785598AA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86298" y="1868755"/>
            <a:ext cx="1321345" cy="1830173"/>
          </a:xfrm>
          <a:prstGeom prst="rect">
            <a:avLst/>
          </a:prstGeom>
        </p:spPr>
      </p:pic>
      <p:pic>
        <p:nvPicPr>
          <p:cNvPr id="59" name="Graphic 58" descr="Periodic Graph with solid fill">
            <a:extLst>
              <a:ext uri="{FF2B5EF4-FFF2-40B4-BE49-F238E27FC236}">
                <a16:creationId xmlns="" xmlns:a16="http://schemas.microsoft.com/office/drawing/2014/main" id="{6AC95DCB-AC7E-4EFB-A873-F2E7099BFF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648200" y="1868755"/>
            <a:ext cx="1321345" cy="1830173"/>
          </a:xfrm>
          <a:prstGeom prst="rect">
            <a:avLst/>
          </a:prstGeom>
        </p:spPr>
      </p:pic>
      <p:sp>
        <p:nvSpPr>
          <p:cNvPr id="33" name="TextBox 32">
            <a:extLst>
              <a:ext uri="{FF2B5EF4-FFF2-40B4-BE49-F238E27FC236}">
                <a16:creationId xmlns="" xmlns:a16="http://schemas.microsoft.com/office/drawing/2014/main" id="{C822CEE5-2E5C-1A8B-CA87-8B5D50CA4E23}"/>
              </a:ext>
            </a:extLst>
          </p:cNvPr>
          <p:cNvSpPr txBox="1"/>
          <p:nvPr/>
        </p:nvSpPr>
        <p:spPr>
          <a:xfrm>
            <a:off x="6139756" y="1868755"/>
            <a:ext cx="5899843" cy="4401205"/>
          </a:xfrm>
          <a:prstGeom prst="rect">
            <a:avLst/>
          </a:prstGeom>
          <a:noFill/>
        </p:spPr>
        <p:txBody>
          <a:bodyPr wrap="square">
            <a:spAutoFit/>
          </a:bodyPr>
          <a:lstStyle/>
          <a:p>
            <a:pPr algn="just"/>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tích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rút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 luận khoa</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có thể xác nhận hay phủ nhận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 thuyết đã đưa ra. Một kết luận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 coi là đúng khi trả lời được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hỏi nghiên cứu ban đầu bằng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dữ liệu tin cậy.</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 Box 7">
            <a:extLst>
              <a:ext uri="{FF2B5EF4-FFF2-40B4-BE49-F238E27FC236}">
                <a16:creationId xmlns="" xmlns:a16="http://schemas.microsoft.com/office/drawing/2014/main" id="{3B5F0BE4-1310-FDCB-4DCF-FAC36384DABD}"/>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KĨ NĂNG TRONG TIẾN TRÌNH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7AE4A22E-71CD-3AAC-5C65-451058C6057C}"/>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97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fltVal val="0"/>
                                          </p:val>
                                        </p:tav>
                                        <p:tav tm="100000">
                                          <p:val>
                                            <p:strVal val="#ppt_w"/>
                                          </p:val>
                                        </p:tav>
                                      </p:tavLst>
                                    </p:anim>
                                    <p:anim calcmode="lin" valueType="num">
                                      <p:cBhvr>
                                        <p:cTn id="25" dur="500" fill="hold"/>
                                        <p:tgtEl>
                                          <p:spTgt spid="59"/>
                                        </p:tgtEl>
                                        <p:attrNameLst>
                                          <p:attrName>ppt_h</p:attrName>
                                        </p:attrNameLst>
                                      </p:cBhvr>
                                      <p:tavLst>
                                        <p:tav tm="0">
                                          <p:val>
                                            <p:fltVal val="0"/>
                                          </p:val>
                                        </p:tav>
                                        <p:tav tm="100000">
                                          <p:val>
                                            <p:strVal val="#ppt_h"/>
                                          </p:val>
                                        </p:tav>
                                      </p:tavLst>
                                    </p:anim>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8E9E58C9-436C-4CB1-B98D-06DC4EC4E391}"/>
              </a:ext>
            </a:extLst>
          </p:cNvPr>
          <p:cNvSpPr txBox="1"/>
          <p:nvPr/>
        </p:nvSpPr>
        <p:spPr>
          <a:xfrm>
            <a:off x="0" y="-850900"/>
            <a:ext cx="635000" cy="369332"/>
          </a:xfrm>
          <a:prstGeom prst="rect">
            <a:avLst/>
          </a:prstGeom>
          <a:noFill/>
        </p:spPr>
        <p:txBody>
          <a:bodyPr vert="horz" rtlCol="0">
            <a:spAutoFit/>
          </a:bodyPr>
          <a:lstStyle/>
          <a:p>
            <a:endParaRPr lang="en-US"/>
          </a:p>
        </p:txBody>
      </p:sp>
      <p:sp>
        <p:nvSpPr>
          <p:cNvPr id="33" name="TextBox 32">
            <a:extLst>
              <a:ext uri="{FF2B5EF4-FFF2-40B4-BE49-F238E27FC236}">
                <a16:creationId xmlns="" xmlns:a16="http://schemas.microsoft.com/office/drawing/2014/main" id="{C822CEE5-2E5C-1A8B-CA87-8B5D50CA4E23}"/>
              </a:ext>
            </a:extLst>
          </p:cNvPr>
          <p:cNvSpPr txBox="1"/>
          <p:nvPr/>
        </p:nvSpPr>
        <p:spPr>
          <a:xfrm>
            <a:off x="719708" y="538846"/>
            <a:ext cx="10778589" cy="2062103"/>
          </a:xfrm>
          <a:prstGeom prst="rect">
            <a:avLst/>
          </a:prstGeom>
          <a:noFill/>
        </p:spPr>
        <p:txBody>
          <a:bodyPr wrap="square">
            <a:spAutoFit/>
          </a:bodyPr>
          <a:lstStyle/>
          <a:p>
            <a:pPr algn="ct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 sao quan sát và thực nghiệm là các phương pháp đặc trưng cho nghiên cứu sinh học? Nêu mối quan hệ giữa các phương pháp nghiên cứu sinh học.</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 Box 7">
            <a:extLst>
              <a:ext uri="{FF2B5EF4-FFF2-40B4-BE49-F238E27FC236}">
                <a16:creationId xmlns="" xmlns:a16="http://schemas.microsoft.com/office/drawing/2014/main" id="{B7A3D7F2-F4CA-8AF6-DF6E-1D52F575C37E}"/>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KĨ NĂNG TRONG TIẾN TRÌNH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50588E68-4A9D-BFEA-3B1A-CB98F62C34AB}"/>
              </a:ext>
            </a:extLst>
          </p:cNvPr>
          <p:cNvSpPr txBox="1"/>
          <p:nvPr/>
        </p:nvSpPr>
        <p:spPr>
          <a:xfrm>
            <a:off x="317500" y="1024666"/>
            <a:ext cx="11658600" cy="3970318"/>
          </a:xfrm>
          <a:prstGeom prst="rect">
            <a:avLst/>
          </a:prstGeom>
          <a:noFill/>
        </p:spPr>
        <p:txBody>
          <a:bodyPr wrap="square">
            <a:spAutoFit/>
          </a:bodyPr>
          <a:lstStyle/>
          <a:p>
            <a:pPr algn="just"/>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Quan sát và thực nghiệm là các phương pháp đặc trưng cho nghiên cứu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 vì: Sinh học là môn khoa học thực nghiệm. Để tìm hiểu một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vấn đề sinh học, cần quan sát đối tượng một cách kĩ lưỡng hoặc làm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 nghiệm thực tế để thu thập thông tin chính xác nhất.</a:t>
            </a:r>
          </a:p>
          <a:p>
            <a:pPr algn="just"/>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Mối quan hệ giữa các phương pháp nghiên cứu sinh học: Các phương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 nghiên cứu sinh học có mối quan hệ chặt chẽ bổ sung cho nhau.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Tùy từng đối tượng và vấn đề nghiên cứu, người nghiên cứu có thể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lựa chọn một hoặc một số phương pháp nghiên cứu sinh học thích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 để đạt hiệu quả nghiên cứu tốt nhất.</a:t>
            </a:r>
          </a:p>
        </p:txBody>
      </p:sp>
    </p:spTree>
    <p:extLst>
      <p:ext uri="{BB962C8B-B14F-4D97-AF65-F5344CB8AC3E}">
        <p14:creationId xmlns:p14="http://schemas.microsoft.com/office/powerpoint/2010/main" val="3879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53" presetClass="exit" presetSubtype="32" fill="hold" grpId="1" nodeType="withEffect">
                                  <p:stCondLst>
                                    <p:cond delay="0"/>
                                  </p:stCondLst>
                                  <p:childTnLst>
                                    <p:anim calcmode="lin" valueType="num">
                                      <p:cBhvr>
                                        <p:cTn id="15" dur="500"/>
                                        <p:tgtEl>
                                          <p:spTgt spid="33"/>
                                        </p:tgtEl>
                                        <p:attrNameLst>
                                          <p:attrName>ppt_w</p:attrName>
                                        </p:attrNameLst>
                                      </p:cBhvr>
                                      <p:tavLst>
                                        <p:tav tm="0">
                                          <p:val>
                                            <p:strVal val="ppt_w"/>
                                          </p:val>
                                        </p:tav>
                                        <p:tav tm="100000">
                                          <p:val>
                                            <p:fltVal val="0"/>
                                          </p:val>
                                        </p:tav>
                                      </p:tavLst>
                                    </p:anim>
                                    <p:anim calcmode="lin" valueType="num">
                                      <p:cBhvr>
                                        <p:cTn id="16" dur="500"/>
                                        <p:tgtEl>
                                          <p:spTgt spid="33"/>
                                        </p:tgtEl>
                                        <p:attrNameLst>
                                          <p:attrName>ppt_h</p:attrName>
                                        </p:attrNameLst>
                                      </p:cBhvr>
                                      <p:tavLst>
                                        <p:tav tm="0">
                                          <p:val>
                                            <p:strVal val="ppt_h"/>
                                          </p:val>
                                        </p:tav>
                                        <p:tav tm="100000">
                                          <p:val>
                                            <p:fltVal val="0"/>
                                          </p:val>
                                        </p:tav>
                                      </p:tavLst>
                                    </p:anim>
                                    <p:animEffect transition="out" filter="fade">
                                      <p:cBhvr>
                                        <p:cTn id="17" dur="500"/>
                                        <p:tgtEl>
                                          <p:spTgt spid="33"/>
                                        </p:tgtEl>
                                      </p:cBhvr>
                                    </p:animEffect>
                                    <p:set>
                                      <p:cBhvr>
                                        <p:cTn id="18" dur="1" fill="hold">
                                          <p:stCondLst>
                                            <p:cond delay="4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8E9E58C9-436C-4CB1-B98D-06DC4EC4E391}"/>
              </a:ext>
            </a:extLst>
          </p:cNvPr>
          <p:cNvSpPr txBox="1"/>
          <p:nvPr/>
        </p:nvSpPr>
        <p:spPr>
          <a:xfrm>
            <a:off x="0" y="-850900"/>
            <a:ext cx="635000" cy="369332"/>
          </a:xfrm>
          <a:prstGeom prst="rect">
            <a:avLst/>
          </a:prstGeom>
          <a:noFill/>
        </p:spPr>
        <p:txBody>
          <a:bodyPr vert="horz" rtlCol="0">
            <a:spAutoFit/>
          </a:bodyPr>
          <a:lstStyle/>
          <a:p>
            <a:endParaRPr lang="en-US"/>
          </a:p>
        </p:txBody>
      </p:sp>
      <p:sp>
        <p:nvSpPr>
          <p:cNvPr id="33" name="TextBox 32">
            <a:extLst>
              <a:ext uri="{FF2B5EF4-FFF2-40B4-BE49-F238E27FC236}">
                <a16:creationId xmlns="" xmlns:a16="http://schemas.microsoft.com/office/drawing/2014/main" id="{C822CEE5-2E5C-1A8B-CA87-8B5D50CA4E23}"/>
              </a:ext>
            </a:extLst>
          </p:cNvPr>
          <p:cNvSpPr txBox="1"/>
          <p:nvPr/>
        </p:nvSpPr>
        <p:spPr>
          <a:xfrm>
            <a:off x="759757" y="685800"/>
            <a:ext cx="10672485" cy="1077218"/>
          </a:xfrm>
          <a:prstGeom prst="rect">
            <a:avLst/>
          </a:prstGeom>
          <a:noFill/>
        </p:spPr>
        <p:txBody>
          <a:bodyPr wrap="square">
            <a:spAutoFit/>
          </a:bodyPr>
          <a:lstStyle/>
          <a:p>
            <a:pPr algn="ctr"/>
            <a:r>
              <a:rPr lang="vi-VN" sz="3200" b="1" dirty="0">
                <a:solidFill>
                  <a:srgbClr val="FF0000"/>
                </a:solidFill>
                <a:effectLst>
                  <a:outerShdw blurRad="38100" dist="38100" dir="2700000" algn="tl">
                    <a:srgbClr val="000000">
                      <a:alpha val="43137"/>
                    </a:srgbClr>
                  </a:outerShdw>
                </a:effectLst>
                <a:latin typeface="+mj-lt"/>
              </a:rPr>
              <a:t>Vì sao việc thử nghiệm cần lặp lại nhiều lần mặc dù dữ liệu thu được đã phù hợp với giả thuyết?</a:t>
            </a:r>
            <a:endParaRPr lang="en-US" sz="3200" b="1" dirty="0">
              <a:solidFill>
                <a:srgbClr val="FF0000"/>
              </a:solidFill>
              <a:effectLst>
                <a:outerShdw blurRad="38100" dist="38100" dir="2700000" algn="tl">
                  <a:srgbClr val="000000">
                    <a:alpha val="43137"/>
                  </a:srgbClr>
                </a:outerShdw>
              </a:effectLst>
              <a:latin typeface="+mj-lt"/>
            </a:endParaRPr>
          </a:p>
        </p:txBody>
      </p:sp>
      <p:sp>
        <p:nvSpPr>
          <p:cNvPr id="3" name="TextBox 2">
            <a:extLst>
              <a:ext uri="{FF2B5EF4-FFF2-40B4-BE49-F238E27FC236}">
                <a16:creationId xmlns="" xmlns:a16="http://schemas.microsoft.com/office/drawing/2014/main" id="{A41E815B-8D56-1B70-4258-4A64254A7C31}"/>
              </a:ext>
            </a:extLst>
          </p:cNvPr>
          <p:cNvSpPr txBox="1"/>
          <p:nvPr/>
        </p:nvSpPr>
        <p:spPr>
          <a:xfrm>
            <a:off x="990600" y="1908835"/>
            <a:ext cx="10672485" cy="1961755"/>
          </a:xfrm>
          <a:prstGeom prst="rect">
            <a:avLst/>
          </a:prstGeom>
          <a:noFill/>
        </p:spPr>
        <p:txBody>
          <a:bodyPr wrap="square" rtlCol="0">
            <a:spAutoFit/>
          </a:bodyPr>
          <a:lstStyle/>
          <a:p>
            <a:pPr algn="just">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 thử nghiệm cần lặp đi lặp lại nhiều lần mặc dù dữ liệu thu thập được đã phù hợp với giả thuyết vì kết quả thử nghiệm càng tiến hành nhiều lần thì độ chính xác và tin cậy càng lớn; tránh việc kết luận vội vàng, phiến diện.</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 Box 7">
            <a:extLst>
              <a:ext uri="{FF2B5EF4-FFF2-40B4-BE49-F238E27FC236}">
                <a16:creationId xmlns="" xmlns:a16="http://schemas.microsoft.com/office/drawing/2014/main" id="{01455B79-E8A1-7A88-BBED-1E6A0076771B}"/>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KĨ NĂNG TRONG TIẾN TRÌNH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9305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53" presetClass="exit" presetSubtype="32" fill="hold" grpId="1" nodeType="withEffect">
                                  <p:stCondLst>
                                    <p:cond delay="0"/>
                                  </p:stCondLst>
                                  <p:childTnLst>
                                    <p:anim calcmode="lin" valueType="num">
                                      <p:cBhvr>
                                        <p:cTn id="17" dur="500"/>
                                        <p:tgtEl>
                                          <p:spTgt spid="33"/>
                                        </p:tgtEl>
                                        <p:attrNameLst>
                                          <p:attrName>ppt_w</p:attrName>
                                        </p:attrNameLst>
                                      </p:cBhvr>
                                      <p:tavLst>
                                        <p:tav tm="0">
                                          <p:val>
                                            <p:strVal val="ppt_w"/>
                                          </p:val>
                                        </p:tav>
                                        <p:tav tm="100000">
                                          <p:val>
                                            <p:fltVal val="0"/>
                                          </p:val>
                                        </p:tav>
                                      </p:tavLst>
                                    </p:anim>
                                    <p:anim calcmode="lin" valueType="num">
                                      <p:cBhvr>
                                        <p:cTn id="18" dur="500"/>
                                        <p:tgtEl>
                                          <p:spTgt spid="33"/>
                                        </p:tgtEl>
                                        <p:attrNameLst>
                                          <p:attrName>ppt_h</p:attrName>
                                        </p:attrNameLst>
                                      </p:cBhvr>
                                      <p:tavLst>
                                        <p:tav tm="0">
                                          <p:val>
                                            <p:strVal val="ppt_h"/>
                                          </p:val>
                                        </p:tav>
                                        <p:tav tm="100000">
                                          <p:val>
                                            <p:fltVal val="0"/>
                                          </p:val>
                                        </p:tav>
                                      </p:tavLst>
                                    </p:anim>
                                    <p:animEffect transition="out" filter="fade">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 xmlns:a16="http://schemas.microsoft.com/office/drawing/2014/main" id="{11036BEB-E24B-4C08-865F-4D977CF70B3A}"/>
              </a:ext>
            </a:extLst>
          </p:cNvPr>
          <p:cNvSpPr txBox="1"/>
          <p:nvPr/>
        </p:nvSpPr>
        <p:spPr>
          <a:xfrm>
            <a:off x="533400" y="4676905"/>
            <a:ext cx="11358550" cy="1489447"/>
          </a:xfrm>
          <a:prstGeom prst="rect">
            <a:avLst/>
          </a:prstGeom>
          <a:noFill/>
        </p:spPr>
        <p:txBody>
          <a:bodyPr wrap="square" rtlCol="0">
            <a:spAutoFit/>
          </a:bodyPr>
          <a:lstStyle/>
          <a:p>
            <a:pPr>
              <a:lnSpc>
                <a:spcPct val="110000"/>
              </a:lnSpc>
            </a:pP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nghiên cứu và học tập,</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học được sử dụng như một công cụ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 tích dữ liệu để</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 ra các mô hình dự đoán, dự báo về các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 sinh học.</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Vì sao việc thử nghiệm cần lặp lại nhiều lần mặc dù dữ liệu thu được đã phù  hợp với giả thuyết? | VietJack.com">
            <a:extLst>
              <a:ext uri="{FF2B5EF4-FFF2-40B4-BE49-F238E27FC236}">
                <a16:creationId xmlns="" xmlns:a16="http://schemas.microsoft.com/office/drawing/2014/main" id="{725AA5D0-D9C0-C4C3-B1B6-63F7301C4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999" y="533159"/>
            <a:ext cx="4177997" cy="29143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a:extLst>
              <a:ext uri="{FF2B5EF4-FFF2-40B4-BE49-F238E27FC236}">
                <a16:creationId xmlns="" xmlns:a16="http://schemas.microsoft.com/office/drawing/2014/main" id="{7559A795-7560-6B41-5DAB-1DF12A7D7490}"/>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 TIN SINH</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hought Bubble: Cloud 10">
            <a:extLst>
              <a:ext uri="{FF2B5EF4-FFF2-40B4-BE49-F238E27FC236}">
                <a16:creationId xmlns="" xmlns:a16="http://schemas.microsoft.com/office/drawing/2014/main" id="{C70555F3-1E17-6AE0-2256-80DB0FFF0467}"/>
              </a:ext>
            </a:extLst>
          </p:cNvPr>
          <p:cNvSpPr/>
          <p:nvPr/>
        </p:nvSpPr>
        <p:spPr>
          <a:xfrm>
            <a:off x="7583193" y="3433731"/>
            <a:ext cx="4565987" cy="2914301"/>
          </a:xfrm>
          <a:prstGeom prst="cloudCallout">
            <a:avLst>
              <a:gd name="adj1" fmla="val -103091"/>
              <a:gd name="adj2" fmla="val 51680"/>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tin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411DE47C-5417-B581-D48E-25285CF76718}"/>
              </a:ext>
            </a:extLst>
          </p:cNvPr>
          <p:cNvSpPr txBox="1"/>
          <p:nvPr/>
        </p:nvSpPr>
        <p:spPr>
          <a:xfrm>
            <a:off x="452450" y="691836"/>
            <a:ext cx="7624750" cy="3849772"/>
          </a:xfrm>
          <a:prstGeom prst="rect">
            <a:avLst/>
          </a:prstGeom>
          <a:noFill/>
        </p:spPr>
        <p:txBody>
          <a:bodyPr wrap="square" rtlCol="0">
            <a:spAutoFit/>
          </a:bodyPr>
          <a:lstStyle/>
          <a:p>
            <a:pPr algn="just">
              <a:lnSpc>
                <a:spcPct val="110000"/>
              </a:lnSpc>
            </a:pP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SINH 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liên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dữ</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khoa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máy</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thống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kê</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10000"/>
              </a:lnSpc>
            </a:pP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tin sinh học là phương pháp</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thập,</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 lí 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 tích các thông tin và dữ</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 sinh học bằng phản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mềm máy tính, từ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 xây dựng cơ sở dữ liệu và cho phép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 các liên kết giữa chúng.</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7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ppt_x</p:attrName>
                                        </p:attrNameLst>
                                      </p:cBhvr>
                                      <p:tavLst>
                                        <p:tav tm="0">
                                          <p:val>
                                            <p:strVal val="#ppt_x-#ppt_w*1.125000"/>
                                          </p:val>
                                        </p:tav>
                                        <p:tav tm="100000">
                                          <p:val>
                                            <p:strVal val="#ppt_x"/>
                                          </p:val>
                                        </p:tav>
                                      </p:tavLst>
                                    </p:anim>
                                    <p:animEffect transition="in" filter="wipe(right)">
                                      <p:cBhvr>
                                        <p:cTn id="13" dur="500"/>
                                        <p:tgtEl>
                                          <p:spTgt spid="12"/>
                                        </p:tgtEl>
                                      </p:cBhvr>
                                    </p:animEffect>
                                  </p:childTnLst>
                                </p:cTn>
                              </p:par>
                              <p:par>
                                <p:cTn id="14" presetID="53" presetClass="exit" presetSubtype="32" fill="hold" grpId="1" nodeType="withEffect">
                                  <p:stCondLst>
                                    <p:cond delay="0"/>
                                  </p:stCondLst>
                                  <p:childTnLst>
                                    <p:anim calcmode="lin" valueType="num">
                                      <p:cBhvr>
                                        <p:cTn id="15" dur="500"/>
                                        <p:tgtEl>
                                          <p:spTgt spid="11"/>
                                        </p:tgtEl>
                                        <p:attrNameLst>
                                          <p:attrName>ppt_w</p:attrName>
                                        </p:attrNameLst>
                                      </p:cBhvr>
                                      <p:tavLst>
                                        <p:tav tm="0">
                                          <p:val>
                                            <p:strVal val="ppt_w"/>
                                          </p:val>
                                        </p:tav>
                                        <p:tav tm="100000">
                                          <p:val>
                                            <p:fltVal val="0"/>
                                          </p:val>
                                        </p:tav>
                                      </p:tavLst>
                                    </p:anim>
                                    <p:anim calcmode="lin" valueType="num">
                                      <p:cBhvr>
                                        <p:cTn id="16" dur="500"/>
                                        <p:tgtEl>
                                          <p:spTgt spid="11"/>
                                        </p:tgtEl>
                                        <p:attrNameLst>
                                          <p:attrName>ppt_h</p:attrName>
                                        </p:attrNameLst>
                                      </p:cBhvr>
                                      <p:tavLst>
                                        <p:tav tm="0">
                                          <p:val>
                                            <p:strVal val="ppt_h"/>
                                          </p:val>
                                        </p:tav>
                                        <p:tav tm="100000">
                                          <p:val>
                                            <p:fltVal val="0"/>
                                          </p:val>
                                        </p:tav>
                                      </p:tavLst>
                                    </p:anim>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P spid="11" grpId="1"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200E329-597C-41E2-8864-F66C838547A2}"/>
              </a:ext>
            </a:extLst>
          </p:cNvPr>
          <p:cNvSpPr txBox="1"/>
          <p:nvPr/>
        </p:nvSpPr>
        <p:spPr>
          <a:xfrm>
            <a:off x="419100" y="661825"/>
            <a:ext cx="11468100" cy="2427844"/>
          </a:xfrm>
          <a:prstGeom prst="rect">
            <a:avLst/>
          </a:prstGeom>
          <a:noFill/>
        </p:spPr>
        <p:txBody>
          <a:bodyPr wrap="square" rtlCol="0">
            <a:spAutoFit/>
          </a:bodyPr>
          <a:lstStyle/>
          <a:p>
            <a:pPr marL="285750" indent="-285750" algn="just">
              <a:lnSpc>
                <a:spcPct val="110000"/>
              </a:lnSpc>
              <a:buFont typeface="Arial" panose="020B0604020202020204" pitchFamily="34" charset="0"/>
              <a:buChar char="•"/>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những ứng dụng của tin sinh học là dùng phần mềm máy tính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kiếm các gene trong hệ gene và so sánh các hệ gene của các loài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 nhau để tìm hiểu mối quan hệ tiến hóa giữa các loài sinh vật</a:t>
            </a:r>
          </a:p>
          <a:p>
            <a:pPr marL="285750" indent="-285750" algn="just">
              <a:lnSpc>
                <a:spcPct val="110000"/>
              </a:lnSpc>
              <a:buFont typeface="Arial" panose="020B0604020202020204" pitchFamily="34" charset="0"/>
              <a:buChar char="•"/>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 áp dụng trí tuệ nhân tạo trong nghiên cứu y sinh học còn đem lại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 ứng dụng tuyệt vời khác</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 xmlns:a16="http://schemas.microsoft.com/office/drawing/2014/main" id="{6439074A-F3C4-49CF-AEDB-263991129A98}"/>
              </a:ext>
            </a:extLst>
          </p:cNvPr>
          <p:cNvSpPr/>
          <p:nvPr/>
        </p:nvSpPr>
        <p:spPr>
          <a:xfrm>
            <a:off x="1219200" y="3432412"/>
            <a:ext cx="2438400" cy="2438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71A7CC02-BE77-4213-A9E4-68C53473918C}"/>
              </a:ext>
            </a:extLst>
          </p:cNvPr>
          <p:cNvSpPr/>
          <p:nvPr/>
        </p:nvSpPr>
        <p:spPr>
          <a:xfrm>
            <a:off x="4876800" y="3432412"/>
            <a:ext cx="2438400" cy="2438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 xmlns:a16="http://schemas.microsoft.com/office/drawing/2014/main" id="{62F49CE2-F22A-43F0-9C2C-FCCC2DAA172B}"/>
              </a:ext>
            </a:extLst>
          </p:cNvPr>
          <p:cNvSpPr/>
          <p:nvPr/>
        </p:nvSpPr>
        <p:spPr>
          <a:xfrm>
            <a:off x="8534400" y="3432412"/>
            <a:ext cx="2438400" cy="2438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DADCA2BE-5785-47E7-8A06-F122B773E4B7}"/>
              </a:ext>
            </a:extLst>
          </p:cNvPr>
          <p:cNvSpPr>
            <a:spLocks noChangeAspect="1"/>
          </p:cNvSpPr>
          <p:nvPr/>
        </p:nvSpPr>
        <p:spPr>
          <a:xfrm>
            <a:off x="1347866" y="3561078"/>
            <a:ext cx="2181068" cy="2181068"/>
          </a:xfrm>
          <a:prstGeom prst="ellipse">
            <a:avLst/>
          </a:prstGeom>
          <a:blipFill dpi="0" rotWithShape="0">
            <a:blip r:embed="rId3">
              <a:alphaModFix/>
              <a:extLst>
                <a:ext uri="{28A0092B-C50C-407E-A947-70E740481C1C}">
                  <a14:useLocalDpi xmlns:a14="http://schemas.microsoft.com/office/drawing/2010/main" val="0"/>
                </a:ext>
              </a:extLst>
            </a:blip>
            <a:srcRect/>
            <a:stretch>
              <a:fillRect l="-20797" r="-207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60FF0B1C-DB5F-498C-9EB5-F69DCA86F303}"/>
              </a:ext>
            </a:extLst>
          </p:cNvPr>
          <p:cNvSpPr>
            <a:spLocks noChangeAspect="1"/>
          </p:cNvSpPr>
          <p:nvPr/>
        </p:nvSpPr>
        <p:spPr>
          <a:xfrm>
            <a:off x="5005466" y="3561078"/>
            <a:ext cx="2181068" cy="2181068"/>
          </a:xfrm>
          <a:prstGeom prst="ellipse">
            <a:avLst/>
          </a:prstGeom>
          <a:blipFill dpi="0" rotWithShape="0">
            <a:blip r:embed="rId4">
              <a:alphaModFix/>
              <a:extLst>
                <a:ext uri="{28A0092B-C50C-407E-A947-70E740481C1C}">
                  <a14:useLocalDpi xmlns:a14="http://schemas.microsoft.com/office/drawing/2010/main" val="0"/>
                </a:ext>
              </a:extLst>
            </a:blip>
            <a:srcRect/>
            <a:stretch>
              <a:fillRect l="-38775" r="-387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5C5C8115-7220-4CA0-905D-A81125D32A1C}"/>
              </a:ext>
            </a:extLst>
          </p:cNvPr>
          <p:cNvSpPr>
            <a:spLocks noChangeAspect="1"/>
          </p:cNvSpPr>
          <p:nvPr>
            <p:custDataLst>
              <p:tags r:id="rId1"/>
            </p:custDataLst>
          </p:nvPr>
        </p:nvSpPr>
        <p:spPr>
          <a:xfrm>
            <a:off x="8663066" y="3561078"/>
            <a:ext cx="2181068" cy="2181068"/>
          </a:xfrm>
          <a:prstGeom prst="ellipse">
            <a:avLst/>
          </a:prstGeom>
          <a:blipFill dpi="0" rotWithShape="0">
            <a:blip r:embed="rId5">
              <a:alphaModFix/>
              <a:extLst>
                <a:ext uri="{28A0092B-C50C-407E-A947-70E740481C1C}">
                  <a14:useLocalDpi xmlns:a14="http://schemas.microsoft.com/office/drawing/2010/main" val="0"/>
                </a:ext>
              </a:extLst>
            </a:blip>
            <a:srcRect/>
            <a:stretch>
              <a:fillRect l="-36254" r="-362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7">
            <a:extLst>
              <a:ext uri="{FF2B5EF4-FFF2-40B4-BE49-F238E27FC236}">
                <a16:creationId xmlns="" xmlns:a16="http://schemas.microsoft.com/office/drawing/2014/main" id="{84B748E6-439F-D0B6-BD91-9F3A903C9D5B}"/>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 TIN SINH</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54854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 calcmode="lin" valueType="num">
                                      <p:cBhvr>
                                        <p:cTn id="12" dur="1000" fill="hold"/>
                                        <p:tgtEl>
                                          <p:spTgt spid="11"/>
                                        </p:tgtEl>
                                        <p:attrNameLst>
                                          <p:attrName>style.rotation</p:attrName>
                                        </p:attrNameLst>
                                      </p:cBhvr>
                                      <p:tavLst>
                                        <p:tav tm="0">
                                          <p:val>
                                            <p:fltVal val="90"/>
                                          </p:val>
                                        </p:tav>
                                        <p:tav tm="100000">
                                          <p:val>
                                            <p:fltVal val="0"/>
                                          </p:val>
                                        </p:tav>
                                      </p:tavLst>
                                    </p:anim>
                                    <p:animEffect transition="in" filter="fade">
                                      <p:cBhvr>
                                        <p:cTn id="13" dur="1000"/>
                                        <p:tgtEl>
                                          <p:spTgt spid="11"/>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style.rotation</p:attrName>
                                        </p:attrNameLst>
                                      </p:cBhvr>
                                      <p:tavLst>
                                        <p:tav tm="0">
                                          <p:val>
                                            <p:fltVal val="90"/>
                                          </p:val>
                                        </p:tav>
                                        <p:tav tm="100000">
                                          <p:val>
                                            <p:fltVal val="0"/>
                                          </p:val>
                                        </p:tav>
                                      </p:tavLst>
                                    </p:anim>
                                    <p:animEffect transition="in" filter="fade">
                                      <p:cBhvr>
                                        <p:cTn id="19" dur="1000"/>
                                        <p:tgtEl>
                                          <p:spTgt spid="12"/>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DDD49EA9-E890-4230-9972-5BDBB0585C13}"/>
              </a:ext>
            </a:extLst>
          </p:cNvPr>
          <p:cNvSpPr/>
          <p:nvPr/>
        </p:nvSpPr>
        <p:spPr>
          <a:xfrm>
            <a:off x="1524000" y="3342861"/>
            <a:ext cx="9525000" cy="3505200"/>
          </a:xfrm>
          <a:prstGeom prst="roundRect">
            <a:avLst>
              <a:gd name="adj" fmla="val 50000"/>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vi-VN" sz="2800" b="1" dirty="0">
                <a:solidFill>
                  <a:srgbClr val="000066"/>
                </a:solidFill>
                <a:latin typeface="Times New Roman" panose="02020603050405020304" pitchFamily="18" charset="0"/>
                <a:cs typeface="Times New Roman" panose="02020603050405020304" pitchFamily="18" charset="0"/>
              </a:rPr>
              <a:t>Để học tập môn Sinh học một cách có hiệu quả, chúng ta có thể sử dụng các công cụ tin học đơn giản trong việc tìm kiếm, khai thác thông tin internet, sử dụng các chương trình tin học hay tự lập trình phần mềm mô tả các quá trình sinh học phức tạp</a:t>
            </a:r>
            <a:endParaRPr lang="en-US" sz="2800" b="1" dirty="0">
              <a:solidFill>
                <a:srgbClr val="000066"/>
              </a:solidFill>
              <a:latin typeface="Times New Roman" panose="02020603050405020304" pitchFamily="18" charset="0"/>
              <a:cs typeface="Times New Roman" panose="02020603050405020304" pitchFamily="18" charset="0"/>
            </a:endParaRPr>
          </a:p>
        </p:txBody>
      </p:sp>
      <p:sp>
        <p:nvSpPr>
          <p:cNvPr id="5" name="Text Box 7">
            <a:extLst>
              <a:ext uri="{FF2B5EF4-FFF2-40B4-BE49-F238E27FC236}">
                <a16:creationId xmlns="" xmlns:a16="http://schemas.microsoft.com/office/drawing/2014/main" id="{CDC44D41-0E33-D311-2568-7F100A5CA0DF}"/>
              </a:ext>
            </a:extLst>
          </p:cNvPr>
          <p:cNvSpPr txBox="1">
            <a:spLocks noChangeArrowheads="1"/>
          </p:cNvSpPr>
          <p:nvPr/>
        </p:nvSpPr>
        <p:spPr bwMode="auto">
          <a:xfrm>
            <a:off x="13003" y="9939"/>
            <a:ext cx="12192001" cy="954107"/>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VẬT LIỆU, THIẾT BỊ NGHIÊN CỨU</a:t>
            </a:r>
          </a:p>
          <a:p>
            <a:pPr algn="ctr">
              <a:defRPr/>
            </a:pP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SINH</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676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302C443-D42D-F0D4-BD2D-E1A6EC126937}"/>
              </a:ext>
            </a:extLst>
          </p:cNvPr>
          <p:cNvSpPr txBox="1"/>
          <p:nvPr/>
        </p:nvSpPr>
        <p:spPr>
          <a:xfrm>
            <a:off x="761999" y="964046"/>
            <a:ext cx="10515600" cy="1077218"/>
          </a:xfrm>
          <a:prstGeom prst="rect">
            <a:avLst/>
          </a:prstGeom>
          <a:noFill/>
        </p:spPr>
        <p:txBody>
          <a:bodyPr wrap="square">
            <a:spAutoFit/>
          </a:bodyPr>
          <a:lstStyle/>
          <a:p>
            <a:pPr algn="ct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mà</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 xmlns:a16="http://schemas.microsoft.com/office/drawing/2014/main" id="{B56F475B-9978-A485-AC5B-2D5A8984F613}"/>
              </a:ext>
            </a:extLst>
          </p:cNvPr>
          <p:cNvSpPr txBox="1"/>
          <p:nvPr/>
        </p:nvSpPr>
        <p:spPr>
          <a:xfrm>
            <a:off x="1143000" y="3810000"/>
            <a:ext cx="7848600" cy="1828800"/>
          </a:xfrm>
          <a:prstGeom prst="rect">
            <a:avLst/>
          </a:prstGeom>
          <a:noFill/>
        </p:spPr>
        <p:txBody>
          <a:bodyPr wrap="square" rtlCol="0">
            <a:spAutoFit/>
          </a:bodyPr>
          <a:lstStyle/>
          <a:p>
            <a:endParaRPr lang="en-US" dirty="0"/>
          </a:p>
        </p:txBody>
      </p:sp>
      <p:sp>
        <p:nvSpPr>
          <p:cNvPr id="2" name="Text Box 7">
            <a:extLst>
              <a:ext uri="{FF2B5EF4-FFF2-40B4-BE49-F238E27FC236}">
                <a16:creationId xmlns="" xmlns:a16="http://schemas.microsoft.com/office/drawing/2014/main" id="{AC2C4529-D673-1826-7ECF-20FB06E8BAA8}"/>
              </a:ext>
            </a:extLst>
          </p:cNvPr>
          <p:cNvSpPr txBox="1">
            <a:spLocks noChangeArrowheads="1"/>
          </p:cNvSpPr>
          <p:nvPr/>
        </p:nvSpPr>
        <p:spPr bwMode="auto">
          <a:xfrm>
            <a:off x="13003" y="9939"/>
            <a:ext cx="12192001" cy="954107"/>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VẬT LIỆU, THIẾT BỊ NGHIÊN CỨU</a:t>
            </a:r>
          </a:p>
          <a:p>
            <a:pPr algn="ctr">
              <a:defRPr/>
            </a:pP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SINH</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F9AB3749-6751-8AFF-B93B-A9C943257784}"/>
              </a:ext>
            </a:extLst>
          </p:cNvPr>
          <p:cNvSpPr txBox="1"/>
          <p:nvPr/>
        </p:nvSpPr>
        <p:spPr>
          <a:xfrm>
            <a:off x="381000" y="1659285"/>
            <a:ext cx="11582400" cy="3539430"/>
          </a:xfrm>
          <a:prstGeom prst="rect">
            <a:avLst/>
          </a:prstGeom>
          <a:noFill/>
        </p:spPr>
        <p:txBody>
          <a:bodyPr wrap="square">
            <a:spAutoFit/>
          </a:bodyPr>
          <a:lstStyle/>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Dụng cụ: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ính hiển vi, kính lúp, bộ đồ mổ,</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Máy móc thiết bị: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 lạnh, tủ cấy vi sinh, cân điện tử, các bộ cảm biến,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phần mềm: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hí nghiệm ảo, phần mềm dạy học, các phần mềm xử lí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 liệu thống kê,</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Tranh ảnh, mô hình, mẫu vật: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ộ tranh cơ thể người, bộ tranh các cấp độ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 chức sống, mô hình tế bào, mô hình DNA, bộ tiêu bản quan sát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nhiễm sắc thể,</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Thiết bị an toàn: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ăng tay, kính bảo vệ mắt, áo bảo hộ,…</a:t>
            </a:r>
          </a:p>
        </p:txBody>
      </p:sp>
    </p:spTree>
    <p:extLst>
      <p:ext uri="{BB962C8B-B14F-4D97-AF65-F5344CB8AC3E}">
        <p14:creationId xmlns:p14="http://schemas.microsoft.com/office/powerpoint/2010/main" val="35976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53" presetClass="exit" presetSubtype="32" fill="hold" grpId="1" nodeType="withEffect">
                                  <p:stCondLst>
                                    <p:cond delay="0"/>
                                  </p:stCondLst>
                                  <p:childTnLst>
                                    <p:anim calcmode="lin" valueType="num">
                                      <p:cBhvr>
                                        <p:cTn id="14" dur="500"/>
                                        <p:tgtEl>
                                          <p:spTgt spid="8"/>
                                        </p:tgtEl>
                                        <p:attrNameLst>
                                          <p:attrName>ppt_w</p:attrName>
                                        </p:attrNameLst>
                                      </p:cBhvr>
                                      <p:tavLst>
                                        <p:tav tm="0">
                                          <p:val>
                                            <p:strVal val="ppt_w"/>
                                          </p:val>
                                        </p:tav>
                                        <p:tav tm="100000">
                                          <p:val>
                                            <p:fltVal val="0"/>
                                          </p:val>
                                        </p:tav>
                                      </p:tavLst>
                                    </p:anim>
                                    <p:anim calcmode="lin" valueType="num">
                                      <p:cBhvr>
                                        <p:cTn id="15" dur="500"/>
                                        <p:tgtEl>
                                          <p:spTgt spid="8"/>
                                        </p:tgtEl>
                                        <p:attrNameLst>
                                          <p:attrName>ppt_h</p:attrName>
                                        </p:attrNameLst>
                                      </p:cBhvr>
                                      <p:tavLst>
                                        <p:tav tm="0">
                                          <p:val>
                                            <p:strVal val="ppt_h"/>
                                          </p:val>
                                        </p:tav>
                                        <p:tav tm="100000">
                                          <p:val>
                                            <p:fltVal val="0"/>
                                          </p:val>
                                        </p:tav>
                                      </p:tavLst>
                                    </p:anim>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87248" y="1784719"/>
            <a:ext cx="304800"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44448" y="1680281"/>
            <a:ext cx="3759362" cy="523220"/>
          </a:xfrm>
          <a:prstGeom prst="rect">
            <a:avLst/>
          </a:prstGeom>
          <a:noFill/>
        </p:spPr>
        <p:txBody>
          <a:bodyPr wrap="none" rtlCol="0">
            <a:spAutoFit/>
          </a:bodyPr>
          <a:lstStyle/>
          <a:p>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Kính hiển vi quang học</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Oval 9"/>
          <p:cNvSpPr/>
          <p:nvPr/>
        </p:nvSpPr>
        <p:spPr>
          <a:xfrm>
            <a:off x="6730951" y="1789491"/>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37244" y="1683967"/>
            <a:ext cx="3254417" cy="523220"/>
          </a:xfrm>
          <a:prstGeom prst="rect">
            <a:avLst/>
          </a:prstGeom>
          <a:noFill/>
        </p:spPr>
        <p:txBody>
          <a:bodyPr wrap="none" rtlCol="0">
            <a:spAutoFit/>
          </a:bodyPr>
          <a:lstStyle/>
          <a:p>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Kính hiển vi điện tử</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050" name="Picture 2" descr="Kính hiển vi quang học 2 mắt Optika B-66, B- 67 và B-69">
            <a:extLst>
              <a:ext uri="{FF2B5EF4-FFF2-40B4-BE49-F238E27FC236}">
                <a16:creationId xmlns="" xmlns:a16="http://schemas.microsoft.com/office/drawing/2014/main" id="{FB8DEA8E-B8E8-1C31-E43F-6994ED604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48" y="2222835"/>
            <a:ext cx="3970880" cy="4112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ính hiển vi điện tử: Phân loại, giá bán, cấu tạo">
            <a:extLst>
              <a:ext uri="{FF2B5EF4-FFF2-40B4-BE49-F238E27FC236}">
                <a16:creationId xmlns="" xmlns:a16="http://schemas.microsoft.com/office/drawing/2014/main" id="{7BF56D0F-E79A-F73B-878F-99AE679CC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964" y="2203501"/>
            <a:ext cx="3970880" cy="397088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 xmlns:a16="http://schemas.microsoft.com/office/drawing/2014/main" id="{2BEF904A-DA0C-D773-638F-9260BE4264A0}"/>
              </a:ext>
            </a:extLst>
          </p:cNvPr>
          <p:cNvSpPr txBox="1">
            <a:spLocks noChangeArrowheads="1"/>
          </p:cNvSpPr>
          <p:nvPr/>
        </p:nvSpPr>
        <p:spPr bwMode="auto">
          <a:xfrm>
            <a:off x="13003" y="9939"/>
            <a:ext cx="12192001" cy="954107"/>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VẬT LIỆU, THIẾT BỊ NGHIÊN CỨU</a:t>
            </a:r>
          </a:p>
          <a:p>
            <a:pPr algn="ctr">
              <a:defRPr/>
            </a:pP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SINH</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3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1000" fill="hold"/>
                                        <p:tgtEl>
                                          <p:spTgt spid="2050"/>
                                        </p:tgtEl>
                                        <p:attrNameLst>
                                          <p:attrName>ppt_w</p:attrName>
                                        </p:attrNameLst>
                                      </p:cBhvr>
                                      <p:tavLst>
                                        <p:tav tm="0">
                                          <p:val>
                                            <p:fltVal val="0"/>
                                          </p:val>
                                        </p:tav>
                                        <p:tav tm="100000">
                                          <p:val>
                                            <p:strVal val="#ppt_w"/>
                                          </p:val>
                                        </p:tav>
                                      </p:tavLst>
                                    </p:anim>
                                    <p:anim calcmode="lin" valueType="num">
                                      <p:cBhvr>
                                        <p:cTn id="17" dur="1000" fill="hold"/>
                                        <p:tgtEl>
                                          <p:spTgt spid="2050"/>
                                        </p:tgtEl>
                                        <p:attrNameLst>
                                          <p:attrName>ppt_h</p:attrName>
                                        </p:attrNameLst>
                                      </p:cBhvr>
                                      <p:tavLst>
                                        <p:tav tm="0">
                                          <p:val>
                                            <p:fltVal val="0"/>
                                          </p:val>
                                        </p:tav>
                                        <p:tav tm="100000">
                                          <p:val>
                                            <p:strVal val="#ppt_h"/>
                                          </p:val>
                                        </p:tav>
                                      </p:tavLst>
                                    </p:anim>
                                    <p:anim calcmode="lin" valueType="num">
                                      <p:cBhvr>
                                        <p:cTn id="18" dur="1000" fill="hold"/>
                                        <p:tgtEl>
                                          <p:spTgt spid="2050"/>
                                        </p:tgtEl>
                                        <p:attrNameLst>
                                          <p:attrName>style.rotation</p:attrName>
                                        </p:attrNameLst>
                                      </p:cBhvr>
                                      <p:tavLst>
                                        <p:tav tm="0">
                                          <p:val>
                                            <p:fltVal val="90"/>
                                          </p:val>
                                        </p:tav>
                                        <p:tav tm="100000">
                                          <p:val>
                                            <p:fltVal val="0"/>
                                          </p:val>
                                        </p:tav>
                                      </p:tavLst>
                                    </p:anim>
                                    <p:animEffect transition="in" filter="fade">
                                      <p:cBhvr>
                                        <p:cTn id="19" dur="1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16" presetClass="entr" presetSubtype="21" fill="hold" nodeType="withEffect">
                                  <p:stCondLst>
                                    <p:cond delay="50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barn(inVertical)">
                                      <p:cBhvr>
                                        <p:cTn id="30" dur="500"/>
                                        <p:tgtEl>
                                          <p:spTgt spid="12">
                                            <p:txEl>
                                              <p:pRg st="0" end="0"/>
                                            </p:txEl>
                                          </p:spTgt>
                                        </p:tgtEl>
                                      </p:cBhvr>
                                    </p:animEffect>
                                  </p:childTnLst>
                                </p:cTn>
                              </p:par>
                              <p:par>
                                <p:cTn id="31" presetID="31" presetClass="entr" presetSubtype="0" fill="hold" nodeType="withEffect">
                                  <p:stCondLst>
                                    <p:cond delay="600"/>
                                  </p:stCondLst>
                                  <p:childTnLst>
                                    <p:set>
                                      <p:cBhvr>
                                        <p:cTn id="32" dur="1" fill="hold">
                                          <p:stCondLst>
                                            <p:cond delay="0"/>
                                          </p:stCondLst>
                                        </p:cTn>
                                        <p:tgtEl>
                                          <p:spTgt spid="2052"/>
                                        </p:tgtEl>
                                        <p:attrNameLst>
                                          <p:attrName>style.visibility</p:attrName>
                                        </p:attrNameLst>
                                      </p:cBhvr>
                                      <p:to>
                                        <p:strVal val="visible"/>
                                      </p:to>
                                    </p:set>
                                    <p:anim calcmode="lin" valueType="num">
                                      <p:cBhvr>
                                        <p:cTn id="33" dur="1000" fill="hold"/>
                                        <p:tgtEl>
                                          <p:spTgt spid="2052"/>
                                        </p:tgtEl>
                                        <p:attrNameLst>
                                          <p:attrName>ppt_w</p:attrName>
                                        </p:attrNameLst>
                                      </p:cBhvr>
                                      <p:tavLst>
                                        <p:tav tm="0">
                                          <p:val>
                                            <p:fltVal val="0"/>
                                          </p:val>
                                        </p:tav>
                                        <p:tav tm="100000">
                                          <p:val>
                                            <p:strVal val="#ppt_w"/>
                                          </p:val>
                                        </p:tav>
                                      </p:tavLst>
                                    </p:anim>
                                    <p:anim calcmode="lin" valueType="num">
                                      <p:cBhvr>
                                        <p:cTn id="34" dur="1000" fill="hold"/>
                                        <p:tgtEl>
                                          <p:spTgt spid="2052"/>
                                        </p:tgtEl>
                                        <p:attrNameLst>
                                          <p:attrName>ppt_h</p:attrName>
                                        </p:attrNameLst>
                                      </p:cBhvr>
                                      <p:tavLst>
                                        <p:tav tm="0">
                                          <p:val>
                                            <p:fltVal val="0"/>
                                          </p:val>
                                        </p:tav>
                                        <p:tav tm="100000">
                                          <p:val>
                                            <p:strVal val="#ppt_h"/>
                                          </p:val>
                                        </p:tav>
                                      </p:tavLst>
                                    </p:anim>
                                    <p:anim calcmode="lin" valueType="num">
                                      <p:cBhvr>
                                        <p:cTn id="35" dur="1000" fill="hold"/>
                                        <p:tgtEl>
                                          <p:spTgt spid="2052"/>
                                        </p:tgtEl>
                                        <p:attrNameLst>
                                          <p:attrName>style.rotation</p:attrName>
                                        </p:attrNameLst>
                                      </p:cBhvr>
                                      <p:tavLst>
                                        <p:tav tm="0">
                                          <p:val>
                                            <p:fltVal val="90"/>
                                          </p:val>
                                        </p:tav>
                                        <p:tav tm="100000">
                                          <p:val>
                                            <p:fltVal val="0"/>
                                          </p:val>
                                        </p:tav>
                                      </p:tavLst>
                                    </p:anim>
                                    <p:animEffect transition="in" filter="fade">
                                      <p:cBhvr>
                                        <p:cTn id="3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41200CA-3197-4A70-AF1F-43589E2E872D}"/>
              </a:ext>
            </a:extLst>
          </p:cNvPr>
          <p:cNvGrpSpPr/>
          <p:nvPr/>
        </p:nvGrpSpPr>
        <p:grpSpPr>
          <a:xfrm flipH="1">
            <a:off x="10210800" y="-54772"/>
            <a:ext cx="2472206" cy="984624"/>
            <a:chOff x="-496749" y="-54772"/>
            <a:chExt cx="2472206" cy="984624"/>
          </a:xfrm>
        </p:grpSpPr>
        <p:sp>
          <p:nvSpPr>
            <p:cNvPr id="3" name="Freeform: Shape 2">
              <a:extLst>
                <a:ext uri="{FF2B5EF4-FFF2-40B4-BE49-F238E27FC236}">
                  <a16:creationId xmlns="" xmlns:a16="http://schemas.microsoft.com/office/drawing/2014/main" id="{C5A0A972-5D5A-484F-8396-DF65589D2965}"/>
                </a:ext>
              </a:extLst>
            </p:cNvPr>
            <p:cNvSpPr/>
            <p:nvPr/>
          </p:nvSpPr>
          <p:spPr>
            <a:xfrm rot="18900000" flipH="1">
              <a:off x="-241768" y="-54772"/>
              <a:ext cx="747995" cy="373998"/>
            </a:xfrm>
            <a:custGeom>
              <a:avLst/>
              <a:gdLst>
                <a:gd name="connsiteX0" fmla="*/ 373998 w 747995"/>
                <a:gd name="connsiteY0" fmla="*/ 0 h 373998"/>
                <a:gd name="connsiteX1" fmla="*/ 0 w 747995"/>
                <a:gd name="connsiteY1" fmla="*/ 373998 h 373998"/>
                <a:gd name="connsiteX2" fmla="*/ 747995 w 747995"/>
                <a:gd name="connsiteY2" fmla="*/ 373998 h 373998"/>
              </a:gdLst>
              <a:ahLst/>
              <a:cxnLst>
                <a:cxn ang="0">
                  <a:pos x="connsiteX0" y="connsiteY0"/>
                </a:cxn>
                <a:cxn ang="0">
                  <a:pos x="connsiteX1" y="connsiteY1"/>
                </a:cxn>
                <a:cxn ang="0">
                  <a:pos x="connsiteX2" y="connsiteY2"/>
                </a:cxn>
              </a:cxnLst>
              <a:rect l="l" t="t" r="r" b="b"/>
              <a:pathLst>
                <a:path w="747995" h="373998">
                  <a:moveTo>
                    <a:pt x="373998" y="0"/>
                  </a:moveTo>
                  <a:lnTo>
                    <a:pt x="0" y="373998"/>
                  </a:lnTo>
                  <a:lnTo>
                    <a:pt x="747995" y="3739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 xmlns:a16="http://schemas.microsoft.com/office/drawing/2014/main" id="{B955241E-0888-48DC-96CD-64936D808C33}"/>
                </a:ext>
              </a:extLst>
            </p:cNvPr>
            <p:cNvSpPr/>
            <p:nvPr/>
          </p:nvSpPr>
          <p:spPr>
            <a:xfrm rot="18900000" flipH="1">
              <a:off x="-370497" y="244052"/>
              <a:ext cx="1610100" cy="381000"/>
            </a:xfrm>
            <a:custGeom>
              <a:avLst/>
              <a:gdLst>
                <a:gd name="connsiteX0" fmla="*/ 381000 w 1610100"/>
                <a:gd name="connsiteY0" fmla="*/ 0 h 381000"/>
                <a:gd name="connsiteX1" fmla="*/ 0 w 1610100"/>
                <a:gd name="connsiteY1" fmla="*/ 381000 h 381000"/>
                <a:gd name="connsiteX2" fmla="*/ 1610100 w 1610100"/>
                <a:gd name="connsiteY2" fmla="*/ 381000 h 381000"/>
                <a:gd name="connsiteX3" fmla="*/ 1229100 w 1610100"/>
                <a:gd name="connsiteY3" fmla="*/ 0 h 381000"/>
              </a:gdLst>
              <a:ahLst/>
              <a:cxnLst>
                <a:cxn ang="0">
                  <a:pos x="connsiteX0" y="connsiteY0"/>
                </a:cxn>
                <a:cxn ang="0">
                  <a:pos x="connsiteX1" y="connsiteY1"/>
                </a:cxn>
                <a:cxn ang="0">
                  <a:pos x="connsiteX2" y="connsiteY2"/>
                </a:cxn>
                <a:cxn ang="0">
                  <a:pos x="connsiteX3" y="connsiteY3"/>
                </a:cxn>
              </a:cxnLst>
              <a:rect l="l" t="t" r="r" b="b"/>
              <a:pathLst>
                <a:path w="1610100" h="381000">
                  <a:moveTo>
                    <a:pt x="381000" y="0"/>
                  </a:moveTo>
                  <a:lnTo>
                    <a:pt x="0" y="381000"/>
                  </a:lnTo>
                  <a:lnTo>
                    <a:pt x="1610100" y="381000"/>
                  </a:lnTo>
                  <a:lnTo>
                    <a:pt x="1229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 xmlns:a16="http://schemas.microsoft.com/office/drawing/2014/main" id="{4E4B2148-973B-41E5-B32B-DE067056F4C2}"/>
                </a:ext>
              </a:extLst>
            </p:cNvPr>
            <p:cNvSpPr/>
            <p:nvPr/>
          </p:nvSpPr>
          <p:spPr>
            <a:xfrm rot="18900000" flipH="1">
              <a:off x="-496749" y="548852"/>
              <a:ext cx="2472206" cy="381000"/>
            </a:xfrm>
            <a:custGeom>
              <a:avLst/>
              <a:gdLst>
                <a:gd name="connsiteX0" fmla="*/ 381000 w 2472206"/>
                <a:gd name="connsiteY0" fmla="*/ 0 h 381000"/>
                <a:gd name="connsiteX1" fmla="*/ 0 w 2472206"/>
                <a:gd name="connsiteY1" fmla="*/ 381000 h 381000"/>
                <a:gd name="connsiteX2" fmla="*/ 2472206 w 2472206"/>
                <a:gd name="connsiteY2" fmla="*/ 381000 h 381000"/>
                <a:gd name="connsiteX3" fmla="*/ 2091206 w 2472206"/>
                <a:gd name="connsiteY3" fmla="*/ 0 h 381000"/>
              </a:gdLst>
              <a:ahLst/>
              <a:cxnLst>
                <a:cxn ang="0">
                  <a:pos x="connsiteX0" y="connsiteY0"/>
                </a:cxn>
                <a:cxn ang="0">
                  <a:pos x="connsiteX1" y="connsiteY1"/>
                </a:cxn>
                <a:cxn ang="0">
                  <a:pos x="connsiteX2" y="connsiteY2"/>
                </a:cxn>
                <a:cxn ang="0">
                  <a:pos x="connsiteX3" y="connsiteY3"/>
                </a:cxn>
              </a:cxnLst>
              <a:rect l="l" t="t" r="r" b="b"/>
              <a:pathLst>
                <a:path w="2472206" h="381000">
                  <a:moveTo>
                    <a:pt x="381000" y="0"/>
                  </a:moveTo>
                  <a:lnTo>
                    <a:pt x="0" y="381000"/>
                  </a:lnTo>
                  <a:lnTo>
                    <a:pt x="2472206" y="381000"/>
                  </a:lnTo>
                  <a:lnTo>
                    <a:pt x="209120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074" name="Picture 2" descr="Máy Ly Tâm Hettich -EBA 200/ 200S/ 270/ 280/ 280S -Thiết Bị Chính Hãng">
            <a:extLst>
              <a:ext uri="{FF2B5EF4-FFF2-40B4-BE49-F238E27FC236}">
                <a16:creationId xmlns="" xmlns:a16="http://schemas.microsoft.com/office/drawing/2014/main" id="{C1B6111C-182C-4358-7031-A0010E89A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921" y="1406964"/>
            <a:ext cx="5240481" cy="524048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 xmlns:a16="http://schemas.microsoft.com/office/drawing/2014/main" id="{D5407ED4-4347-F757-C2A0-97DB97228747}"/>
              </a:ext>
            </a:extLst>
          </p:cNvPr>
          <p:cNvSpPr/>
          <p:nvPr/>
        </p:nvSpPr>
        <p:spPr>
          <a:xfrm>
            <a:off x="1697135" y="187156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8FD82D75-7A49-A5AC-E5B5-96ABAC37EE55}"/>
              </a:ext>
            </a:extLst>
          </p:cNvPr>
          <p:cNvSpPr txBox="1"/>
          <p:nvPr/>
        </p:nvSpPr>
        <p:spPr>
          <a:xfrm>
            <a:off x="2133600" y="1762351"/>
            <a:ext cx="1859805" cy="523220"/>
          </a:xfrm>
          <a:prstGeom prst="rect">
            <a:avLst/>
          </a:prstGeom>
          <a:noFill/>
        </p:spPr>
        <p:txBody>
          <a:bodyPr wrap="none" rtlCol="0">
            <a:spAutoFit/>
          </a:bodyPr>
          <a:lstStyle/>
          <a:p>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Máy</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tâm</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7">
            <a:extLst>
              <a:ext uri="{FF2B5EF4-FFF2-40B4-BE49-F238E27FC236}">
                <a16:creationId xmlns="" xmlns:a16="http://schemas.microsoft.com/office/drawing/2014/main" id="{0C2E4FF5-3D0B-6EF8-B238-8E50F20B49C4}"/>
              </a:ext>
            </a:extLst>
          </p:cNvPr>
          <p:cNvSpPr txBox="1">
            <a:spLocks noChangeArrowheads="1"/>
          </p:cNvSpPr>
          <p:nvPr/>
        </p:nvSpPr>
        <p:spPr bwMode="auto">
          <a:xfrm>
            <a:off x="13003" y="9939"/>
            <a:ext cx="12192001" cy="954107"/>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VẬT LIỆU, THIẾT BỊ NGHIÊN CỨU</a:t>
            </a:r>
          </a:p>
          <a:p>
            <a:pPr algn="ctr">
              <a:defRPr/>
            </a:pP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SINH</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86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90"/>
                                          </p:val>
                                        </p:tav>
                                        <p:tav tm="100000">
                                          <p:val>
                                            <p:fltVal val="0"/>
                                          </p:val>
                                        </p:tav>
                                      </p:tavLst>
                                    </p:anim>
                                    <p:animEffect transition="in" filter="fade">
                                      <p:cBhvr>
                                        <p:cTn id="10" dur="500"/>
                                        <p:tgtEl>
                                          <p:spTgt spid="19"/>
                                        </p:tgtEl>
                                      </p:cBhvr>
                                    </p:animEffect>
                                  </p:childTnLst>
                                </p:cTn>
                              </p:par>
                              <p:par>
                                <p:cTn id="11" presetID="16" presetClass="entr" presetSubtype="21" fill="hold" nodeType="withEffect">
                                  <p:stCondLst>
                                    <p:cond delay="50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barn(inVertical)">
                                      <p:cBhvr>
                                        <p:cTn id="13" dur="500"/>
                                        <p:tgtEl>
                                          <p:spTgt spid="20">
                                            <p:txEl>
                                              <p:pRg st="0" end="0"/>
                                            </p:txEl>
                                          </p:spTgt>
                                        </p:tgtEl>
                                      </p:cBhvr>
                                    </p:animEffect>
                                  </p:childTnLst>
                                </p:cTn>
                              </p:par>
                              <p:par>
                                <p:cTn id="14" presetID="31" presetClass="entr" presetSubtype="0" fill="hold" nodeType="withEffect">
                                  <p:stCondLst>
                                    <p:cond delay="500"/>
                                  </p:stCondLst>
                                  <p:childTnLst>
                                    <p:set>
                                      <p:cBhvr>
                                        <p:cTn id="15" dur="1" fill="hold">
                                          <p:stCondLst>
                                            <p:cond delay="0"/>
                                          </p:stCondLst>
                                        </p:cTn>
                                        <p:tgtEl>
                                          <p:spTgt spid="3074"/>
                                        </p:tgtEl>
                                        <p:attrNameLst>
                                          <p:attrName>style.visibility</p:attrName>
                                        </p:attrNameLst>
                                      </p:cBhvr>
                                      <p:to>
                                        <p:strVal val="visible"/>
                                      </p:to>
                                    </p:set>
                                    <p:anim calcmode="lin" valueType="num">
                                      <p:cBhvr>
                                        <p:cTn id="16" dur="1000" fill="hold"/>
                                        <p:tgtEl>
                                          <p:spTgt spid="3074"/>
                                        </p:tgtEl>
                                        <p:attrNameLst>
                                          <p:attrName>ppt_w</p:attrName>
                                        </p:attrNameLst>
                                      </p:cBhvr>
                                      <p:tavLst>
                                        <p:tav tm="0">
                                          <p:val>
                                            <p:fltVal val="0"/>
                                          </p:val>
                                        </p:tav>
                                        <p:tav tm="100000">
                                          <p:val>
                                            <p:strVal val="#ppt_w"/>
                                          </p:val>
                                        </p:tav>
                                      </p:tavLst>
                                    </p:anim>
                                    <p:anim calcmode="lin" valueType="num">
                                      <p:cBhvr>
                                        <p:cTn id="17" dur="1000" fill="hold"/>
                                        <p:tgtEl>
                                          <p:spTgt spid="3074"/>
                                        </p:tgtEl>
                                        <p:attrNameLst>
                                          <p:attrName>ppt_h</p:attrName>
                                        </p:attrNameLst>
                                      </p:cBhvr>
                                      <p:tavLst>
                                        <p:tav tm="0">
                                          <p:val>
                                            <p:fltVal val="0"/>
                                          </p:val>
                                        </p:tav>
                                        <p:tav tm="100000">
                                          <p:val>
                                            <p:strVal val="#ppt_h"/>
                                          </p:val>
                                        </p:tav>
                                      </p:tavLst>
                                    </p:anim>
                                    <p:anim calcmode="lin" valueType="num">
                                      <p:cBhvr>
                                        <p:cTn id="18" dur="1000" fill="hold"/>
                                        <p:tgtEl>
                                          <p:spTgt spid="3074"/>
                                        </p:tgtEl>
                                        <p:attrNameLst>
                                          <p:attrName>style.rotation</p:attrName>
                                        </p:attrNameLst>
                                      </p:cBhvr>
                                      <p:tavLst>
                                        <p:tav tm="0">
                                          <p:val>
                                            <p:fltVal val="90"/>
                                          </p:val>
                                        </p:tav>
                                        <p:tav tm="100000">
                                          <p:val>
                                            <p:fltVal val="0"/>
                                          </p:val>
                                        </p:tav>
                                      </p:tavLst>
                                    </p:anim>
                                    <p:animEffect transition="in" filter="fade">
                                      <p:cBhvr>
                                        <p:cTn id="1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F97E7BE-9A2C-47B2-804E-46C1FC6B59F7}"/>
              </a:ext>
            </a:extLst>
          </p:cNvPr>
          <p:cNvGrpSpPr/>
          <p:nvPr/>
        </p:nvGrpSpPr>
        <p:grpSpPr>
          <a:xfrm>
            <a:off x="-496749" y="-54772"/>
            <a:ext cx="2472206" cy="984624"/>
            <a:chOff x="-496749" y="-54772"/>
            <a:chExt cx="2472206" cy="984624"/>
          </a:xfrm>
        </p:grpSpPr>
        <p:sp>
          <p:nvSpPr>
            <p:cNvPr id="3" name="Freeform: Shape 2">
              <a:extLst>
                <a:ext uri="{FF2B5EF4-FFF2-40B4-BE49-F238E27FC236}">
                  <a16:creationId xmlns="" xmlns:a16="http://schemas.microsoft.com/office/drawing/2014/main" id="{5A709F00-4F60-4CF4-A135-E152841F3E24}"/>
                </a:ext>
              </a:extLst>
            </p:cNvPr>
            <p:cNvSpPr/>
            <p:nvPr/>
          </p:nvSpPr>
          <p:spPr>
            <a:xfrm rot="18900000" flipH="1">
              <a:off x="-241768" y="-54772"/>
              <a:ext cx="747995" cy="373998"/>
            </a:xfrm>
            <a:custGeom>
              <a:avLst/>
              <a:gdLst>
                <a:gd name="connsiteX0" fmla="*/ 373998 w 747995"/>
                <a:gd name="connsiteY0" fmla="*/ 0 h 373998"/>
                <a:gd name="connsiteX1" fmla="*/ 0 w 747995"/>
                <a:gd name="connsiteY1" fmla="*/ 373998 h 373998"/>
                <a:gd name="connsiteX2" fmla="*/ 747995 w 747995"/>
                <a:gd name="connsiteY2" fmla="*/ 373998 h 373998"/>
              </a:gdLst>
              <a:ahLst/>
              <a:cxnLst>
                <a:cxn ang="0">
                  <a:pos x="connsiteX0" y="connsiteY0"/>
                </a:cxn>
                <a:cxn ang="0">
                  <a:pos x="connsiteX1" y="connsiteY1"/>
                </a:cxn>
                <a:cxn ang="0">
                  <a:pos x="connsiteX2" y="connsiteY2"/>
                </a:cxn>
              </a:cxnLst>
              <a:rect l="l" t="t" r="r" b="b"/>
              <a:pathLst>
                <a:path w="747995" h="373998">
                  <a:moveTo>
                    <a:pt x="373998" y="0"/>
                  </a:moveTo>
                  <a:lnTo>
                    <a:pt x="0" y="373998"/>
                  </a:lnTo>
                  <a:lnTo>
                    <a:pt x="747995" y="3739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 xmlns:a16="http://schemas.microsoft.com/office/drawing/2014/main" id="{26B1CB63-5D71-46D5-AA1E-C662D4E0C184}"/>
                </a:ext>
              </a:extLst>
            </p:cNvPr>
            <p:cNvSpPr/>
            <p:nvPr/>
          </p:nvSpPr>
          <p:spPr>
            <a:xfrm rot="18900000" flipH="1">
              <a:off x="-370497" y="244052"/>
              <a:ext cx="1610100" cy="381000"/>
            </a:xfrm>
            <a:custGeom>
              <a:avLst/>
              <a:gdLst>
                <a:gd name="connsiteX0" fmla="*/ 381000 w 1610100"/>
                <a:gd name="connsiteY0" fmla="*/ 0 h 381000"/>
                <a:gd name="connsiteX1" fmla="*/ 0 w 1610100"/>
                <a:gd name="connsiteY1" fmla="*/ 381000 h 381000"/>
                <a:gd name="connsiteX2" fmla="*/ 1610100 w 1610100"/>
                <a:gd name="connsiteY2" fmla="*/ 381000 h 381000"/>
                <a:gd name="connsiteX3" fmla="*/ 1229100 w 1610100"/>
                <a:gd name="connsiteY3" fmla="*/ 0 h 381000"/>
              </a:gdLst>
              <a:ahLst/>
              <a:cxnLst>
                <a:cxn ang="0">
                  <a:pos x="connsiteX0" y="connsiteY0"/>
                </a:cxn>
                <a:cxn ang="0">
                  <a:pos x="connsiteX1" y="connsiteY1"/>
                </a:cxn>
                <a:cxn ang="0">
                  <a:pos x="connsiteX2" y="connsiteY2"/>
                </a:cxn>
                <a:cxn ang="0">
                  <a:pos x="connsiteX3" y="connsiteY3"/>
                </a:cxn>
              </a:cxnLst>
              <a:rect l="l" t="t" r="r" b="b"/>
              <a:pathLst>
                <a:path w="1610100" h="381000">
                  <a:moveTo>
                    <a:pt x="381000" y="0"/>
                  </a:moveTo>
                  <a:lnTo>
                    <a:pt x="0" y="381000"/>
                  </a:lnTo>
                  <a:lnTo>
                    <a:pt x="1610100" y="381000"/>
                  </a:lnTo>
                  <a:lnTo>
                    <a:pt x="1229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 xmlns:a16="http://schemas.microsoft.com/office/drawing/2014/main" id="{BBE4F10D-4F3E-487F-9E4F-4AA73E3E9B47}"/>
                </a:ext>
              </a:extLst>
            </p:cNvPr>
            <p:cNvSpPr/>
            <p:nvPr/>
          </p:nvSpPr>
          <p:spPr>
            <a:xfrm rot="18900000" flipH="1">
              <a:off x="-496749" y="548852"/>
              <a:ext cx="2472206" cy="381000"/>
            </a:xfrm>
            <a:custGeom>
              <a:avLst/>
              <a:gdLst>
                <a:gd name="connsiteX0" fmla="*/ 381000 w 2472206"/>
                <a:gd name="connsiteY0" fmla="*/ 0 h 381000"/>
                <a:gd name="connsiteX1" fmla="*/ 0 w 2472206"/>
                <a:gd name="connsiteY1" fmla="*/ 381000 h 381000"/>
                <a:gd name="connsiteX2" fmla="*/ 2472206 w 2472206"/>
                <a:gd name="connsiteY2" fmla="*/ 381000 h 381000"/>
                <a:gd name="connsiteX3" fmla="*/ 2091206 w 2472206"/>
                <a:gd name="connsiteY3" fmla="*/ 0 h 381000"/>
              </a:gdLst>
              <a:ahLst/>
              <a:cxnLst>
                <a:cxn ang="0">
                  <a:pos x="connsiteX0" y="connsiteY0"/>
                </a:cxn>
                <a:cxn ang="0">
                  <a:pos x="connsiteX1" y="connsiteY1"/>
                </a:cxn>
                <a:cxn ang="0">
                  <a:pos x="connsiteX2" y="connsiteY2"/>
                </a:cxn>
                <a:cxn ang="0">
                  <a:pos x="connsiteX3" y="connsiteY3"/>
                </a:cxn>
              </a:cxnLst>
              <a:rect l="l" t="t" r="r" b="b"/>
              <a:pathLst>
                <a:path w="2472206" h="381000">
                  <a:moveTo>
                    <a:pt x="381000" y="0"/>
                  </a:moveTo>
                  <a:lnTo>
                    <a:pt x="0" y="381000"/>
                  </a:lnTo>
                  <a:lnTo>
                    <a:pt x="2472206" y="381000"/>
                  </a:lnTo>
                  <a:lnTo>
                    <a:pt x="209120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 xmlns:a16="http://schemas.microsoft.com/office/drawing/2014/main" id="{0422C268-3235-457D-98D5-B3C2A3808DD9}"/>
              </a:ext>
            </a:extLst>
          </p:cNvPr>
          <p:cNvGrpSpPr/>
          <p:nvPr/>
        </p:nvGrpSpPr>
        <p:grpSpPr>
          <a:xfrm>
            <a:off x="434553" y="2410840"/>
            <a:ext cx="2381265" cy="2316896"/>
            <a:chOff x="872935" y="1636766"/>
            <a:chExt cx="2900087" cy="2900087"/>
          </a:xfrm>
        </p:grpSpPr>
        <p:sp>
          <p:nvSpPr>
            <p:cNvPr id="9" name="Oval 8">
              <a:extLst>
                <a:ext uri="{FF2B5EF4-FFF2-40B4-BE49-F238E27FC236}">
                  <a16:creationId xmlns="" xmlns:a16="http://schemas.microsoft.com/office/drawing/2014/main" id="{5C13B679-CFEC-47EE-972D-26DBE4A223B6}"/>
                </a:ext>
              </a:extLst>
            </p:cNvPr>
            <p:cNvSpPr/>
            <p:nvPr/>
          </p:nvSpPr>
          <p:spPr>
            <a:xfrm>
              <a:off x="872935" y="1636766"/>
              <a:ext cx="2900087" cy="2900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CFA164E0-08E4-45C3-8CD3-1B02E176BAB9}"/>
                </a:ext>
              </a:extLst>
            </p:cNvPr>
            <p:cNvSpPr>
              <a:spLocks noChangeAspect="1"/>
            </p:cNvSpPr>
            <p:nvPr/>
          </p:nvSpPr>
          <p:spPr>
            <a:xfrm>
              <a:off x="990187" y="1754018"/>
              <a:ext cx="2665582" cy="2665582"/>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l="-14595" r="-145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 xmlns:a16="http://schemas.microsoft.com/office/drawing/2014/main" id="{06FB78D1-FFDA-4BD7-9E70-C81AD14BA45A}"/>
              </a:ext>
            </a:extLst>
          </p:cNvPr>
          <p:cNvGrpSpPr/>
          <p:nvPr/>
        </p:nvGrpSpPr>
        <p:grpSpPr>
          <a:xfrm>
            <a:off x="2762559" y="4217285"/>
            <a:ext cx="2435899" cy="2296139"/>
            <a:chOff x="4645957" y="1636766"/>
            <a:chExt cx="2900087" cy="2900087"/>
          </a:xfrm>
        </p:grpSpPr>
        <p:sp>
          <p:nvSpPr>
            <p:cNvPr id="8" name="Oval 7">
              <a:extLst>
                <a:ext uri="{FF2B5EF4-FFF2-40B4-BE49-F238E27FC236}">
                  <a16:creationId xmlns="" xmlns:a16="http://schemas.microsoft.com/office/drawing/2014/main" id="{FFDF7C92-ACC2-41CE-9029-10A271FF562A}"/>
                </a:ext>
              </a:extLst>
            </p:cNvPr>
            <p:cNvSpPr/>
            <p:nvPr/>
          </p:nvSpPr>
          <p:spPr>
            <a:xfrm>
              <a:off x="4645957" y="1636766"/>
              <a:ext cx="2900087" cy="29000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67204D73-CEE0-4C68-9546-1CB6EFB4D378}"/>
                </a:ext>
              </a:extLst>
            </p:cNvPr>
            <p:cNvSpPr>
              <a:spLocks noChangeAspect="1"/>
            </p:cNvSpPr>
            <p:nvPr/>
          </p:nvSpPr>
          <p:spPr>
            <a:xfrm>
              <a:off x="4763209" y="1754018"/>
              <a:ext cx="2665582" cy="2665582"/>
            </a:xfrm>
            <a:prstGeom prst="ellipse">
              <a:avLst/>
            </a:prstGeom>
            <a:blipFill dpi="0" rotWithShape="0">
              <a:blip r:embed="rId4" cstate="print">
                <a:alphaModFix/>
                <a:extLst>
                  <a:ext uri="{28A0092B-C50C-407E-A947-70E740481C1C}">
                    <a14:useLocalDpi xmlns:a14="http://schemas.microsoft.com/office/drawing/2010/main" val="0"/>
                  </a:ext>
                </a:extLst>
              </a:blip>
              <a:srcRect/>
              <a:stretch>
                <a:fillRect l="-18369" r="-183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 xmlns:a16="http://schemas.microsoft.com/office/drawing/2014/main" id="{59936CBE-50BE-4462-909E-BF258F7E9BA6}"/>
              </a:ext>
            </a:extLst>
          </p:cNvPr>
          <p:cNvGrpSpPr/>
          <p:nvPr/>
        </p:nvGrpSpPr>
        <p:grpSpPr>
          <a:xfrm>
            <a:off x="9455674" y="2279560"/>
            <a:ext cx="2381264" cy="2442887"/>
            <a:chOff x="8418979" y="1636766"/>
            <a:chExt cx="2900087" cy="2900087"/>
          </a:xfrm>
        </p:grpSpPr>
        <p:sp>
          <p:nvSpPr>
            <p:cNvPr id="10" name="Oval 9">
              <a:extLst>
                <a:ext uri="{FF2B5EF4-FFF2-40B4-BE49-F238E27FC236}">
                  <a16:creationId xmlns="" xmlns:a16="http://schemas.microsoft.com/office/drawing/2014/main" id="{EE938E76-1FA4-4D05-BDAD-ED0031AE7E11}"/>
                </a:ext>
              </a:extLst>
            </p:cNvPr>
            <p:cNvSpPr/>
            <p:nvPr/>
          </p:nvSpPr>
          <p:spPr>
            <a:xfrm>
              <a:off x="8418979" y="1636766"/>
              <a:ext cx="2900087" cy="2900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52FD1C52-76AD-4C12-9803-065193C0A388}"/>
                </a:ext>
              </a:extLst>
            </p:cNvPr>
            <p:cNvSpPr>
              <a:spLocks noChangeAspect="1"/>
            </p:cNvSpPr>
            <p:nvPr>
              <p:custDataLst>
                <p:tags r:id="rId1"/>
              </p:custDataLst>
            </p:nvPr>
          </p:nvSpPr>
          <p:spPr>
            <a:xfrm>
              <a:off x="8536231" y="1754018"/>
              <a:ext cx="2665582" cy="2665582"/>
            </a:xfrm>
            <a:prstGeom prst="ellipse">
              <a:avLst/>
            </a:prstGeom>
            <a:blipFill dpi="0" rotWithShape="0">
              <a:blip r:embed="rId5" cstate="print">
                <a:alphaModFix/>
                <a:extLst>
                  <a:ext uri="{28A0092B-C50C-407E-A947-70E740481C1C}">
                    <a14:useLocalDpi xmlns:a14="http://schemas.microsoft.com/office/drawing/2010/main" val="0"/>
                  </a:ext>
                </a:extLst>
              </a:blip>
              <a:srcRect/>
              <a:stretch>
                <a:fillRect l="-28862" r="-288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 xmlns:a16="http://schemas.microsoft.com/office/drawing/2014/main" id="{C20A9AB3-88BC-D457-8254-7B1730A24545}"/>
              </a:ext>
            </a:extLst>
          </p:cNvPr>
          <p:cNvSpPr/>
          <p:nvPr/>
        </p:nvSpPr>
        <p:spPr>
          <a:xfrm>
            <a:off x="1999938" y="1443313"/>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 xmlns:a16="http://schemas.microsoft.com/office/drawing/2014/main" id="{8D8A6EB7-1603-49D8-362C-5C0B17236716}"/>
              </a:ext>
            </a:extLst>
          </p:cNvPr>
          <p:cNvSpPr txBox="1"/>
          <p:nvPr/>
        </p:nvSpPr>
        <p:spPr>
          <a:xfrm>
            <a:off x="2286000" y="1313500"/>
            <a:ext cx="2789546" cy="523220"/>
          </a:xfrm>
          <a:prstGeom prst="rect">
            <a:avLst/>
          </a:prstGeom>
          <a:noFill/>
        </p:spPr>
        <p:txBody>
          <a:bodyPr wrap="none" rtlCol="0">
            <a:spAutoFit/>
          </a:bodyPr>
          <a:lstStyle/>
          <a:p>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khác</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 descr="장갑 보호 - Pixabay의 무료 이미지">
            <a:extLst>
              <a:ext uri="{FF2B5EF4-FFF2-40B4-BE49-F238E27FC236}">
                <a16:creationId xmlns="" xmlns:a16="http://schemas.microsoft.com/office/drawing/2014/main" id="{A4AA4CF0-7EF4-32BF-C552-466626A3A5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4848" y="2262144"/>
            <a:ext cx="3222303" cy="2231743"/>
          </a:xfrm>
          <a:prstGeom prst="ellipse">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 xmlns:a16="http://schemas.microsoft.com/office/drawing/2014/main" id="{4C11F211-7A32-987C-D162-23EFD4D93B9A}"/>
              </a:ext>
            </a:extLst>
          </p:cNvPr>
          <p:cNvGrpSpPr/>
          <p:nvPr/>
        </p:nvGrpSpPr>
        <p:grpSpPr>
          <a:xfrm>
            <a:off x="7332724" y="4143768"/>
            <a:ext cx="2381264" cy="2442887"/>
            <a:chOff x="4910506" y="1944913"/>
            <a:chExt cx="2900087" cy="2900087"/>
          </a:xfrm>
        </p:grpSpPr>
        <p:sp>
          <p:nvSpPr>
            <p:cNvPr id="25" name="Oval 24">
              <a:extLst>
                <a:ext uri="{FF2B5EF4-FFF2-40B4-BE49-F238E27FC236}">
                  <a16:creationId xmlns="" xmlns:a16="http://schemas.microsoft.com/office/drawing/2014/main" id="{5C1F3301-E780-1C82-39F0-B75A6118AD99}"/>
                </a:ext>
              </a:extLst>
            </p:cNvPr>
            <p:cNvSpPr/>
            <p:nvPr/>
          </p:nvSpPr>
          <p:spPr>
            <a:xfrm>
              <a:off x="4910506" y="1944913"/>
              <a:ext cx="2900087" cy="2900087"/>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4" descr="Kính Bảo Vệ Mắt | Cản Bụi, Vi Khuẩn, Giọt Bắn | An Toàn Khi Sử Dụng">
              <a:extLst>
                <a:ext uri="{FF2B5EF4-FFF2-40B4-BE49-F238E27FC236}">
                  <a16:creationId xmlns="" xmlns:a16="http://schemas.microsoft.com/office/drawing/2014/main" id="{A5B8E2B2-B7C5-1FE1-056B-F303D0B7AA1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2627" y="2057400"/>
              <a:ext cx="2647775" cy="2647775"/>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 Box 7">
            <a:extLst>
              <a:ext uri="{FF2B5EF4-FFF2-40B4-BE49-F238E27FC236}">
                <a16:creationId xmlns="" xmlns:a16="http://schemas.microsoft.com/office/drawing/2014/main" id="{4AE49613-3906-B9CD-CC48-D51DE48D4095}"/>
              </a:ext>
            </a:extLst>
          </p:cNvPr>
          <p:cNvSpPr txBox="1">
            <a:spLocks noChangeArrowheads="1"/>
          </p:cNvSpPr>
          <p:nvPr/>
        </p:nvSpPr>
        <p:spPr bwMode="auto">
          <a:xfrm>
            <a:off x="13003" y="9939"/>
            <a:ext cx="12192001" cy="954107"/>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VẬT LIỆU, THIẾT BỊ NGHIÊN CỨU</a:t>
            </a:r>
          </a:p>
          <a:p>
            <a:pPr algn="ctr">
              <a:defRPr/>
            </a:pP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SINH</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3844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barn(inVertical)">
                                      <p:cBhvr>
                                        <p:cTn id="13" dur="500"/>
                                        <p:tgtEl>
                                          <p:spTgt spid="22">
                                            <p:txEl>
                                              <p:pRg st="0" end="0"/>
                                            </p:txEl>
                                          </p:spTgt>
                                        </p:tgtEl>
                                      </p:cBhvr>
                                    </p:animEffect>
                                  </p:childTnLst>
                                </p:cTn>
                              </p:par>
                              <p:par>
                                <p:cTn id="14" presetID="31" presetClass="entr" presetSubtype="0" fill="hold" nodeType="with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par>
                                <p:cTn id="20" presetID="31" presetClass="entr" presetSubtype="0" fill="hold" nodeType="withEffect">
                                  <p:stCondLst>
                                    <p:cond delay="10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par>
                                <p:cTn id="26" presetID="31" presetClass="entr" presetSubtype="0"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par>
                                <p:cTn id="32" presetID="31" presetClass="entr" presetSubtype="0" fill="hold" nodeType="withEffect">
                                  <p:stCondLst>
                                    <p:cond delay="10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 calcmode="lin" valueType="num">
                                      <p:cBhvr>
                                        <p:cTn id="36" dur="1000" fill="hold"/>
                                        <p:tgtEl>
                                          <p:spTgt spid="23"/>
                                        </p:tgtEl>
                                        <p:attrNameLst>
                                          <p:attrName>style.rotation</p:attrName>
                                        </p:attrNameLst>
                                      </p:cBhvr>
                                      <p:tavLst>
                                        <p:tav tm="0">
                                          <p:val>
                                            <p:fltVal val="90"/>
                                          </p:val>
                                        </p:tav>
                                        <p:tav tm="100000">
                                          <p:val>
                                            <p:fltVal val="0"/>
                                          </p:val>
                                        </p:tav>
                                      </p:tavLst>
                                    </p:anim>
                                    <p:animEffect transition="in" filter="fade">
                                      <p:cBhvr>
                                        <p:cTn id="37" dur="1000"/>
                                        <p:tgtEl>
                                          <p:spTgt spid="23"/>
                                        </p:tgtEl>
                                      </p:cBhvr>
                                    </p:animEffect>
                                  </p:childTnLst>
                                </p:cTn>
                              </p:par>
                              <p:par>
                                <p:cTn id="38" presetID="31" presetClass="entr" presetSubtype="0" fill="hold" nodeType="withEffect">
                                  <p:stCondLst>
                                    <p:cond delay="110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39383CF1-812A-4193-BF4B-0F7058DE1592}"/>
              </a:ext>
            </a:extLst>
          </p:cNvPr>
          <p:cNvSpPr txBox="1"/>
          <p:nvPr/>
        </p:nvSpPr>
        <p:spPr>
          <a:xfrm>
            <a:off x="903364" y="2388147"/>
            <a:ext cx="2130711" cy="1015663"/>
          </a:xfrm>
          <a:prstGeom prst="rect">
            <a:avLst/>
          </a:prstGeom>
          <a:noFill/>
        </p:spPr>
        <p:txBody>
          <a:bodyPr wrap="none" rtlCol="0">
            <a:spAutoFit/>
          </a:bodyPr>
          <a:lstStyle/>
          <a:p>
            <a:r>
              <a:rPr lang="vi-VN" sz="6000" b="1" dirty="0">
                <a:ln w="38100">
                  <a:solidFill>
                    <a:srgbClr val="FF0000"/>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2</a:t>
            </a:r>
            <a:endParaRPr lang="en-US" sz="6000" b="1" dirty="0">
              <a:ln w="38100">
                <a:solidFill>
                  <a:srgbClr val="FF0000"/>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62527C9B-27DC-4D25-88C1-498D0F89CB2A}"/>
              </a:ext>
            </a:extLst>
          </p:cNvPr>
          <p:cNvSpPr txBox="1"/>
          <p:nvPr/>
        </p:nvSpPr>
        <p:spPr>
          <a:xfrm>
            <a:off x="2286000" y="2895978"/>
            <a:ext cx="8525318" cy="2308324"/>
          </a:xfrm>
          <a:prstGeom prst="rect">
            <a:avLst/>
          </a:prstGeom>
          <a:noFill/>
        </p:spPr>
        <p:txBody>
          <a:bodyPr wrap="square" rtlCol="0">
            <a:spAutoFit/>
          </a:bodyPr>
          <a:lstStyle/>
          <a:p>
            <a:pPr algn="ctr"/>
            <a:r>
              <a:rPr lang="en-US" sz="4800" b="1" cap="all" dirty="0" err="1">
                <a:ln w="38100">
                  <a:solidFill>
                    <a:srgbClr val="002060"/>
                  </a:solidFill>
                </a:ln>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cap="all" dirty="0">
                <a:ln w="38100">
                  <a:solidFill>
                    <a:srgbClr val="002060"/>
                  </a:solidFill>
                </a:ln>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t>
            </a:r>
            <a:r>
              <a:rPr lang="vi-VN" sz="4800" b="1" cap="all" dirty="0">
                <a:ln w="38100">
                  <a:solidFill>
                    <a:srgbClr val="002060"/>
                  </a:solidFill>
                </a:ln>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hương pháp nghiên cứu và học tập môn sinh học</a:t>
            </a:r>
            <a:endParaRPr lang="en-US" sz="4800" b="1" cap="all" dirty="0">
              <a:ln w="38100">
                <a:solidFill>
                  <a:srgbClr val="002060"/>
                </a:solidFill>
              </a:ln>
              <a:solidFill>
                <a:schemeClr val="bg2">
                  <a:lumMod val="9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 xmlns:a16="http://schemas.microsoft.com/office/drawing/2014/main" id="{68A8A5D7-67A2-58EA-28D3-508FADCE82BA}"/>
              </a:ext>
            </a:extLst>
          </p:cNvPr>
          <p:cNvSpPr/>
          <p:nvPr/>
        </p:nvSpPr>
        <p:spPr>
          <a:xfrm>
            <a:off x="2438400" y="73524"/>
            <a:ext cx="9601200" cy="1047152"/>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GIỚI THIỆU KHÁI QUÁT CHƯƠNG       TRÌNH MÔN SINH HỌC</a:t>
            </a:r>
          </a:p>
        </p:txBody>
      </p:sp>
      <p:sp>
        <p:nvSpPr>
          <p:cNvPr id="17" name="TextBox 16">
            <a:extLst>
              <a:ext uri="{FF2B5EF4-FFF2-40B4-BE49-F238E27FC236}">
                <a16:creationId xmlns="" xmlns:a16="http://schemas.microsoft.com/office/drawing/2014/main" id="{64346D01-00EA-D733-F49A-7512F122D841}"/>
              </a:ext>
            </a:extLst>
          </p:cNvPr>
          <p:cNvSpPr txBox="1"/>
          <p:nvPr/>
        </p:nvSpPr>
        <p:spPr>
          <a:xfrm>
            <a:off x="0" y="73524"/>
            <a:ext cx="2438400" cy="830997"/>
          </a:xfrm>
          <a:prstGeom prst="rect">
            <a:avLst/>
          </a:prstGeom>
          <a:solidFill>
            <a:schemeClr val="accent6">
              <a:lumMod val="40000"/>
              <a:lumOff val="60000"/>
            </a:schemeClr>
          </a:solidFill>
          <a:ln>
            <a:solidFill>
              <a:schemeClr val="accent1"/>
            </a:solidFill>
          </a:ln>
        </p:spPr>
        <p:txBody>
          <a:bodyPr wrap="square">
            <a:spAutoFit/>
          </a:bodyPr>
          <a:lstStyle/>
          <a:p>
            <a:pPr algn="ctr"/>
            <a:r>
              <a:rPr lang="en-US" sz="4800" b="1" dirty="0" err="1">
                <a:solidFill>
                  <a:srgbClr val="FF0000"/>
                </a:solidFill>
              </a:rPr>
              <a:t>Phần</a:t>
            </a:r>
            <a:r>
              <a:rPr lang="en-US" sz="4800" b="1" dirty="0">
                <a:solidFill>
                  <a:srgbClr val="FF0000"/>
                </a:solidFill>
              </a:rPr>
              <a:t> 1</a:t>
            </a:r>
          </a:p>
        </p:txBody>
      </p:sp>
    </p:spTree>
    <p:extLst>
      <p:ext uri="{BB962C8B-B14F-4D97-AF65-F5344CB8AC3E}">
        <p14:creationId xmlns:p14="http://schemas.microsoft.com/office/powerpoint/2010/main" val="3886940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83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83000">
                                          <p:cBhvr additive="base">
                                            <p:cTn id="7" dur="1500" fill="hold"/>
                                            <p:tgtEl>
                                              <p:spTgt spid="23"/>
                                            </p:tgtEl>
                                            <p:attrNameLst>
                                              <p:attrName>ppt_x</p:attrName>
                                            </p:attrNameLst>
                                          </p:cBhvr>
                                          <p:tavLst>
                                            <p:tav tm="0">
                                              <p:val>
                                                <p:strVal val="0-#ppt_w/2"/>
                                              </p:val>
                                            </p:tav>
                                            <p:tav tm="100000">
                                              <p:val>
                                                <p:strVal val="#ppt_x"/>
                                              </p:val>
                                            </p:tav>
                                          </p:tavLst>
                                        </p:anim>
                                        <p:anim calcmode="lin" valueType="num" p14:bounceEnd="83000">
                                          <p:cBhvr additive="base">
                                            <p:cTn id="8" dur="1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ppt_y</p:attrName>
                                            </p:attrNameLst>
                                          </p:cBhvr>
                                          <p:tavLst>
                                            <p:tav tm="0">
                                              <p:val>
                                                <p:strVal val="#ppt_y+#ppt_h*1.125000"/>
                                              </p:val>
                                            </p:tav>
                                            <p:tav tm="100000">
                                              <p:val>
                                                <p:strVal val="#ppt_y"/>
                                              </p:val>
                                            </p:tav>
                                          </p:tavLst>
                                        </p:anim>
                                        <p:animEffect transition="in" filter="wipe(up)">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p:tgtEl>
                                              <p:spTgt spid="27"/>
                                            </p:tgtEl>
                                            <p:attrNameLst>
                                              <p:attrName>ppt_y</p:attrName>
                                            </p:attrNameLst>
                                          </p:cBhvr>
                                          <p:tavLst>
                                            <p:tav tm="0">
                                              <p:val>
                                                <p:strVal val="#ppt_y+#ppt_h*1.125000"/>
                                              </p:val>
                                            </p:tav>
                                            <p:tav tm="100000">
                                              <p:val>
                                                <p:strVal val="#ppt_y"/>
                                              </p:val>
                                            </p:tav>
                                          </p:tavLst>
                                        </p:anim>
                                        <p:animEffect transition="in" filter="wipe(up)">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C1ADF0-AD8C-CC83-FD94-BB93093FA0DC}"/>
              </a:ext>
            </a:extLst>
          </p:cNvPr>
          <p:cNvSpPr txBox="1"/>
          <p:nvPr/>
        </p:nvSpPr>
        <p:spPr>
          <a:xfrm>
            <a:off x="228600" y="572915"/>
            <a:ext cx="11706639" cy="5812040"/>
          </a:xfrm>
          <a:prstGeom prst="rect">
            <a:avLst/>
          </a:prstGeom>
          <a:noFill/>
        </p:spPr>
        <p:txBody>
          <a:bodyPr wrap="square">
            <a:spAutoFit/>
          </a:bodyPr>
          <a:lstStyle/>
          <a:p>
            <a:pPr algn="ctr">
              <a:lnSpc>
                <a:spcPct val="120000"/>
              </a:lnSpc>
            </a:pP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số phương pháp nghiên cứu và học tập sinh học như:</a:t>
            </a:r>
            <a:endPar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20000"/>
              </a:lnSpc>
            </a:pP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Phương pháp quan sát là sử dụng giác quan thu thập thông tin, gồm ba</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xác định mục tiêu,</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 tượng và đặc điểm cần quan sát</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lựa chọn</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tiện quan sát</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thu nhận thông tin</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 lí</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thông tin và báo cáo kết quả.</a:t>
            </a:r>
            <a:endPar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lnSpc>
                <a:spcPct val="120000"/>
              </a:lnSpc>
              <a:buFontTx/>
              <a:buChar char="-"/>
            </a:pP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 việc trong phòng thí nghiệm là một phương pháp thu nhận thông tin</a:t>
            </a:r>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 thực hiện trong</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 gian giới hạn của phòng thí nghiệm, gồm ba</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 bị</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 hành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 cáo kết quả</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20000"/>
              </a:lnSpc>
            </a:pP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Thực nghiệm khoa học là phương pháp thu thập thông tin trên đối tượng</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trong</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điều kiện được tác động có chủ đích. Thực nghiệm</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 gồm các bước</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Thiết</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6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 bị các</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 </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kiện cho thực nghiệm</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 hành và</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 thập số liệu thực nghiệm</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 lí số </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 thực nghiệm</a:t>
            </a:r>
            <a:r>
              <a:rPr lang="en-US"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6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báo cáo</a:t>
            </a:r>
            <a:r>
              <a:rPr lang="vi-VN"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6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 xmlns:a16="http://schemas.microsoft.com/office/drawing/2014/main" id="{13027A6D-CC16-35D2-1646-FB3DAD22354E}"/>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KIẾN THỨC CỐT LÕI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791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 xmlns:a16="http://schemas.microsoft.com/office/drawing/2014/main" id="{13027A6D-CC16-35D2-1646-FB3DAD22354E}"/>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KIẾN THỨC CỐT LÕI</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C2352AE6-BE45-3A47-C8E6-375BD67F3E36}"/>
              </a:ext>
            </a:extLst>
          </p:cNvPr>
          <p:cNvSpPr txBox="1"/>
          <p:nvPr/>
        </p:nvSpPr>
        <p:spPr>
          <a:xfrm>
            <a:off x="349526" y="549724"/>
            <a:ext cx="11506200" cy="4183709"/>
          </a:xfrm>
          <a:prstGeom prst="rect">
            <a:avLst/>
          </a:prstGeom>
          <a:noFill/>
        </p:spPr>
        <p:txBody>
          <a:bodyPr wrap="square">
            <a:spAutoFit/>
          </a:bodyPr>
          <a:lstStyle/>
          <a:p>
            <a:pPr marL="285750" indent="-285750" algn="just">
              <a:lnSpc>
                <a:spcPct val="120000"/>
              </a:lnSpc>
              <a:buFont typeface="Arial" panose="020B0604020202020204" pitchFamily="34" charset="0"/>
              <a:buChar char="•"/>
            </a:pP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khoa học được thực hiện theo các bước tạo thành một tiến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trình</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mỗi bước là một</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kĩ năng: </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uan sát và đặt câu hỏi</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 </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 giả thuyết</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học</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kiểm tra giả thuyết khoa học</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 báo </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 kết quả nghiên cứu</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lgn="just">
              <a:lnSpc>
                <a:spcPct val="120000"/>
              </a:lnSpc>
              <a:buFont typeface="Arial" panose="020B0604020202020204" pitchFamily="34" charset="0"/>
              <a:buChar char="•"/>
            </a:pP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sinh học là một lĩnh vực nghiên cứu liên ngành kết hợp dữ liệu sinh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 khoa học máy</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và thống kê. Tin sinh học được sử dụng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lĩnh vực</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bảo tồn đa dạng sinh học</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 tích</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chức năng gene</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 diện và dự đoán</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cấu trúc protein,</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68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Arial" panose="020B0604020202020204"/>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III.</a:t>
            </a:r>
          </a:p>
        </p:txBody>
      </p:sp>
      <p:grpSp>
        <p:nvGrpSpPr>
          <p:cNvPr id="18" name="object 5"/>
          <p:cNvGrpSpPr/>
          <p:nvPr/>
        </p:nvGrpSpPr>
        <p:grpSpPr>
          <a:xfrm>
            <a:off x="84617" y="759294"/>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a:p>
          </p:txBody>
        </p:sp>
      </p:grpSp>
      <p:sp>
        <p:nvSpPr>
          <p:cNvPr id="78" name="TextBox 77"/>
          <p:cNvSpPr txBox="1">
            <a:spLocks noChangeArrowheads="1"/>
          </p:cNvSpPr>
          <p:nvPr/>
        </p:nvSpPr>
        <p:spPr bwMode="auto">
          <a:xfrm>
            <a:off x="3390998" y="3264169"/>
            <a:ext cx="7965819" cy="83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en-US" altLang="vi-VN" sz="4400" b="1" u="none" strike="noStrike" kern="0" cap="none" spc="0" normalizeH="0" baseline="0" noProof="0" dirty="0">
                <a:ln>
                  <a:noFill/>
                </a:ln>
                <a:solidFill>
                  <a:srgbClr val="003849"/>
                </a:solidFill>
                <a:effectLst/>
                <a:uLnTx/>
                <a:uFillTx/>
                <a:latin typeface="+mn-lt"/>
              </a:rPr>
              <a:t>CÂU HỎI ÔN TẬP</a:t>
            </a:r>
            <a:endParaRPr kumimoji="0" lang="vi-VN" altLang="vi-VN" sz="4400" b="1" u="none" strike="noStrike" kern="0" cap="none" spc="0" normalizeH="0" baseline="0" noProof="0" dirty="0">
              <a:ln>
                <a:noFill/>
              </a:ln>
              <a:solidFill>
                <a:srgbClr val="003849"/>
              </a:solidFill>
              <a:effectLst/>
              <a:uLnTx/>
              <a:uFillTx/>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2800" b="1" kern="0">
              <a:solidFill>
                <a:srgbClr val="000066"/>
              </a:solidFill>
              <a:effectLst>
                <a:outerShdw blurRad="38100" dist="38100" dir="2700000" algn="tl">
                  <a:srgbClr val="000000">
                    <a:alpha val="43137"/>
                  </a:srgbClr>
                </a:outerShdw>
              </a:effectLst>
              <a:latin typeface="+mj-lt"/>
              <a:cs typeface="Arial" panose="020B0604020202020204"/>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mj-lt"/>
                <a:cs typeface="Arial" panose="020B0604020202020204"/>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mj-lt"/>
                <a:cs typeface="Arial" panose="020B0604020202020204"/>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mj-lt"/>
                <a:cs typeface="Arial" panose="020B0604020202020204"/>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mj-lt"/>
                <a:cs typeface="Arial" panose="020B0604020202020204"/>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mj-lt"/>
                <a:cs typeface="Arial" panose="020B0604020202020204"/>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mj-lt"/>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mj-lt"/>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mj-lt"/>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mj-lt"/>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mj-lt"/>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mj-lt"/>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mj-lt"/>
              </a:endParaRPr>
            </a:p>
          </p:txBody>
        </p:sp>
      </p:grpSp>
      <p:sp>
        <p:nvSpPr>
          <p:cNvPr id="78" name="TextBox 77"/>
          <p:cNvSpPr txBox="1">
            <a:spLocks noChangeArrowheads="1"/>
          </p:cNvSpPr>
          <p:nvPr/>
        </p:nvSpPr>
        <p:spPr bwMode="auto">
          <a:xfrm>
            <a:off x="1938946" y="1301324"/>
            <a:ext cx="7965819"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rPr>
              <a:t>Câu 1: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j-lt"/>
              </a:rPr>
              <a:t>Nghiên cứu khoa học nói chung và sinh học nói riêng là</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j-lt"/>
            </a:endParaRPr>
          </a:p>
        </p:txBody>
      </p:sp>
      <p:sp>
        <p:nvSpPr>
          <p:cNvPr id="79" name="TextBox 78"/>
          <p:cNvSpPr txBox="1">
            <a:spLocks noChangeArrowheads="1"/>
          </p:cNvSpPr>
          <p:nvPr/>
        </p:nvSpPr>
        <p:spPr bwMode="auto">
          <a:xfrm>
            <a:off x="2477153" y="2812837"/>
            <a:ext cx="7965819" cy="2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j-lt"/>
              </a:rPr>
              <a:t>quá trình thu thập thông tin.</a:t>
            </a:r>
            <a:endParaRPr kumimoji="0" lang="en-US"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j-lt"/>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j-lt"/>
              </a:rPr>
              <a:t>quá trình xử lí thông tin.</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j-lt"/>
              </a:rPr>
              <a:t>quá trình học tập kiến thức sinh học.</a:t>
            </a:r>
            <a:endParaRPr lang="en-US" altLang="vi-VN" sz="2800" b="1" kern="0" dirty="0">
              <a:solidFill>
                <a:srgbClr val="000066"/>
              </a:solidFill>
              <a:effectLst>
                <a:outerShdw blurRad="38100" dist="38100" dir="2700000" algn="tl">
                  <a:srgbClr val="000000">
                    <a:alpha val="43137"/>
                  </a:srgbClr>
                </a:outerShdw>
              </a:effectLst>
              <a:latin typeface="+mj-lt"/>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j-lt"/>
              </a:rPr>
              <a:t>quá trình thu thập và xử lí thông tin. </a:t>
            </a:r>
          </a:p>
        </p:txBody>
      </p:sp>
    </p:spTree>
    <p:extLst>
      <p:ext uri="{BB962C8B-B14F-4D97-AF65-F5344CB8AC3E}">
        <p14:creationId xmlns:p14="http://schemas.microsoft.com/office/powerpoint/2010/main" val="313758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9">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latin typeface="Times New Roman" panose="02020603050405020304" pitchFamily="18" charset="0"/>
                <a:cs typeface="Times New Roman" panose="02020603050405020304" pitchFamily="18" charset="0"/>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latin typeface="Times New Roman" panose="02020603050405020304" pitchFamily="18" charset="0"/>
                <a:cs typeface="Times New Roman" panose="02020603050405020304" pitchFamily="18" charset="0"/>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latin typeface="Times New Roman" panose="02020603050405020304" pitchFamily="18" charset="0"/>
                <a:cs typeface="Times New Roman" panose="02020603050405020304" pitchFamily="18" charset="0"/>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latin typeface="Times New Roman" panose="02020603050405020304" pitchFamily="18" charset="0"/>
                <a:cs typeface="Times New Roman" panose="02020603050405020304" pitchFamily="18" charset="0"/>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latin typeface="Times New Roman" panose="02020603050405020304" pitchFamily="18" charset="0"/>
                <a:cs typeface="Times New Roman" panose="02020603050405020304" pitchFamily="18" charset="0"/>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Times New Roman" panose="02020603050405020304" pitchFamily="18" charset="0"/>
                <a:cs typeface="Times New Roman" panose="02020603050405020304" pitchFamily="18" charset="0"/>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Times New Roman" panose="02020603050405020304" pitchFamily="18" charset="0"/>
                <a:cs typeface="Times New Roman" panose="02020603050405020304" pitchFamily="18" charset="0"/>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Times New Roman" panose="02020603050405020304" pitchFamily="18" charset="0"/>
                <a:cs typeface="Times New Roman" panose="02020603050405020304" pitchFamily="18" charset="0"/>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Times New Roman" panose="02020603050405020304" pitchFamily="18" charset="0"/>
                <a:cs typeface="Times New Roman" panose="02020603050405020304" pitchFamily="18" charset="0"/>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sp>
        <p:nvSpPr>
          <p:cNvPr id="78" name="TextBox 77"/>
          <p:cNvSpPr txBox="1">
            <a:spLocks noChangeArrowheads="1"/>
          </p:cNvSpPr>
          <p:nvPr/>
        </p:nvSpPr>
        <p:spPr bwMode="auto">
          <a:xfrm>
            <a:off x="1938946" y="1301324"/>
            <a:ext cx="7965819" cy="108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kumimoji="0" lang="en-US"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Đâu là phương pháp nghiên cứu sinh học?</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9" name="TextBox 78"/>
          <p:cNvSpPr txBox="1">
            <a:spLocks noChangeArrowheads="1"/>
          </p:cNvSpPr>
          <p:nvPr/>
        </p:nvSpPr>
        <p:spPr bwMode="auto">
          <a:xfrm>
            <a:off x="2477153" y="2812837"/>
            <a:ext cx="7965819" cy="2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quan sát.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phân tích.</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tìm kiếm thông tin.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xử lí dữ liệu. </a:t>
            </a:r>
          </a:p>
        </p:txBody>
      </p:sp>
    </p:spTree>
    <p:extLst>
      <p:ext uri="{BB962C8B-B14F-4D97-AF65-F5344CB8AC3E}">
        <p14:creationId xmlns:p14="http://schemas.microsoft.com/office/powerpoint/2010/main" val="30918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79">
                                            <p:txEl>
                                              <p:pRg st="0" end="0"/>
                                            </p:txEl>
                                          </p:spTgt>
                                        </p:tgtEl>
                                        <p:attrNameLst>
                                          <p:attrName>style.color</p:attrName>
                                        </p:attrNameLst>
                                      </p:cBhvr>
                                      <p:by>
                                        <p:hsl h="7200000" s="0" l="0"/>
                                      </p:by>
                                    </p:animClr>
                                    <p:animClr clrSpc="hsl" dir="cw">
                                      <p:cBhvr>
                                        <p:cTn id="7" dur="500" fill="hold"/>
                                        <p:tgtEl>
                                          <p:spTgt spid="79">
                                            <p:txEl>
                                              <p:pRg st="0" end="0"/>
                                            </p:txEl>
                                          </p:spTgt>
                                        </p:tgtEl>
                                        <p:attrNameLst>
                                          <p:attrName>fillcolor</p:attrName>
                                        </p:attrNameLst>
                                      </p:cBhvr>
                                      <p:by>
                                        <p:hsl h="7200000" s="0" l="0"/>
                                      </p:by>
                                    </p:animClr>
                                    <p:animClr clrSpc="hsl" dir="cw">
                                      <p:cBhvr>
                                        <p:cTn id="8" dur="500" fill="hold"/>
                                        <p:tgtEl>
                                          <p:spTgt spid="79">
                                            <p:txEl>
                                              <p:pRg st="0" end="0"/>
                                            </p:txEl>
                                          </p:spTgt>
                                        </p:tgtEl>
                                        <p:attrNameLst>
                                          <p:attrName>stroke.color</p:attrName>
                                        </p:attrNameLst>
                                      </p:cBhvr>
                                      <p:by>
                                        <p:hsl h="7200000" s="0" l="0"/>
                                      </p:by>
                                    </p:animClr>
                                    <p:set>
                                      <p:cBhvr>
                                        <p:cTn id="9" dur="500" fill="hold"/>
                                        <p:tgtEl>
                                          <p:spTgt spid="7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8" name="TextBox 77"/>
          <p:cNvSpPr txBox="1">
            <a:spLocks noChangeArrowheads="1"/>
          </p:cNvSpPr>
          <p:nvPr/>
        </p:nvSpPr>
        <p:spPr bwMode="auto">
          <a:xfrm>
            <a:off x="1938946" y="1301324"/>
            <a:ext cx="7965819" cy="159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lang="en-US" altLang="vi-VN" sz="28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pháp</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quan</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sát</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là</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9" name="TextBox 78"/>
          <p:cNvSpPr txBox="1">
            <a:spLocks noChangeArrowheads="1"/>
          </p:cNvSpPr>
          <p:nvPr/>
        </p:nvSpPr>
        <p:spPr bwMode="auto">
          <a:xfrm>
            <a:off x="1363736" y="2248587"/>
            <a:ext cx="9398532" cy="31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sử dụng cảm giác để thu thập thông tin.</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sử dụng tri giác để thông thập thông tin về đối tượng quan sát.</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sử dụng tri giác để xử lí thông tin về đối tượng quan sát. </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sử dụng cảm giác để xử lí thông tin.</a:t>
            </a:r>
            <a:r>
              <a:rPr kumimoji="0" lang="en-US"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a:t>
            </a: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3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9">
                                            <p:txEl>
                                              <p:pRg st="1" end="1"/>
                                            </p:txEl>
                                          </p:spTgt>
                                        </p:tgtEl>
                                        <p:attrNameLst>
                                          <p:attrName>style.color</p:attrName>
                                        </p:attrNameLst>
                                      </p:cBhvr>
                                      <p:to>
                                        <a:schemeClr val="accent2"/>
                                      </p:to>
                                    </p:animClr>
                                    <p:animClr clrSpc="rgb" dir="cw">
                                      <p:cBhvr>
                                        <p:cTn id="7" dur="500" fill="hold"/>
                                        <p:tgtEl>
                                          <p:spTgt spid="79">
                                            <p:txEl>
                                              <p:pRg st="1" end="1"/>
                                            </p:txEl>
                                          </p:spTgt>
                                        </p:tgtEl>
                                        <p:attrNameLst>
                                          <p:attrName>fillcolor</p:attrName>
                                        </p:attrNameLst>
                                      </p:cBhvr>
                                      <p:to>
                                        <a:schemeClr val="accent2"/>
                                      </p:to>
                                    </p:animClr>
                                    <p:set>
                                      <p:cBhvr>
                                        <p:cTn id="8" dur="500" fill="hold"/>
                                        <p:tgtEl>
                                          <p:spTgt spid="79">
                                            <p:txEl>
                                              <p:pRg st="1" end="1"/>
                                            </p:txEl>
                                          </p:spTgt>
                                        </p:tgtEl>
                                        <p:attrNameLst>
                                          <p:attrName>fill.type</p:attrName>
                                        </p:attrNameLst>
                                      </p:cBhvr>
                                      <p:to>
                                        <p:strVal val="solid"/>
                                      </p:to>
                                    </p:set>
                                    <p:set>
                                      <p:cBhvr>
                                        <p:cTn id="9" dur="500" fill="hold"/>
                                        <p:tgtEl>
                                          <p:spTgt spid="79">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8" name="TextBox 77"/>
          <p:cNvSpPr txBox="1">
            <a:spLocks noChangeArrowheads="1"/>
          </p:cNvSpPr>
          <p:nvPr/>
        </p:nvSpPr>
        <p:spPr bwMode="auto">
          <a:xfrm>
            <a:off x="1376736" y="1018519"/>
            <a:ext cx="9042946"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kumimoji="0" lang="en-US"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4</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quan sát gồm 3 bước theo thứ tự là</a:t>
            </a:r>
          </a:p>
        </p:txBody>
      </p:sp>
      <p:sp>
        <p:nvSpPr>
          <p:cNvPr id="79" name="TextBox 78"/>
          <p:cNvSpPr txBox="1">
            <a:spLocks noChangeArrowheads="1"/>
          </p:cNvSpPr>
          <p:nvPr/>
        </p:nvSpPr>
        <p:spPr bwMode="auto">
          <a:xfrm>
            <a:off x="1419057" y="1756172"/>
            <a:ext cx="9293939" cy="418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Xác định đối tượng, phạm vi quan sát – Xác định dụng cụ quan sát – Thu thập, ghi chép và xử lí dữ liệu. </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Xác định đối tượng, phạm vi quan sát – Thu thập, ghi chép và xử lí dữ liệu – Xác định dụng cụ quan sát.</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Xác định dụng cụ quan sát – Xác định đối tượng, phạm vi quan sát – Thu thập, ghi chép và xử lí dữ liệu.</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Thu thập, ghi chép và xử lí dữ liệu – Xác định dụng cụ quan sát – Xác định đối tượng, phạm vi quan sát.</a:t>
            </a:r>
          </a:p>
        </p:txBody>
      </p:sp>
    </p:spTree>
    <p:extLst>
      <p:ext uri="{BB962C8B-B14F-4D97-AF65-F5344CB8AC3E}">
        <p14:creationId xmlns:p14="http://schemas.microsoft.com/office/powerpoint/2010/main" val="33211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8" name="TextBox 77"/>
          <p:cNvSpPr txBox="1">
            <a:spLocks noChangeArrowheads="1"/>
          </p:cNvSpPr>
          <p:nvPr/>
        </p:nvSpPr>
        <p:spPr bwMode="auto">
          <a:xfrm>
            <a:off x="1938946" y="1301324"/>
            <a:ext cx="7965819"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kumimoji="0" lang="en-US"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5</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Phát</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biểu</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nào</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sau</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đây</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là </a:t>
            </a:r>
            <a:r>
              <a:rPr kumimoji="0" lang="fr-FR" altLang="vi-VN" sz="2800" b="1" u="none" strike="noStrike" kern="0" cap="none" spc="0" normalizeH="0" baseline="0" noProof="0" dirty="0" err="1">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đúng</a:t>
            </a:r>
            <a:r>
              <a:rPr kumimoji="0" lang="fr-FR"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9" name="TextBox 78"/>
          <p:cNvSpPr txBox="1">
            <a:spLocks noChangeArrowheads="1"/>
          </p:cNvSpPr>
          <p:nvPr/>
        </p:nvSpPr>
        <p:spPr bwMode="auto">
          <a:xfrm>
            <a:off x="1495270" y="2248587"/>
            <a:ext cx="9217726" cy="263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quan sát gồm 4 bước.</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làm việc trong phòng thí nghiệm gồm 4 bước. </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thực nghiệm khoa học gồm 4 bước. </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Có 4 phương pháp nghiên cứu và học tập môn Sinh học. </a:t>
            </a:r>
          </a:p>
        </p:txBody>
      </p:sp>
    </p:spTree>
    <p:extLst>
      <p:ext uri="{BB962C8B-B14F-4D97-AF65-F5344CB8AC3E}">
        <p14:creationId xmlns:p14="http://schemas.microsoft.com/office/powerpoint/2010/main" val="25303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9">
                                            <p:txEl>
                                              <p:pRg st="1" end="1"/>
                                            </p:txEl>
                                          </p:spTgt>
                                        </p:tgtEl>
                                        <p:attrNameLst>
                                          <p:attrName>style.color</p:attrName>
                                        </p:attrNameLst>
                                      </p:cBhvr>
                                      <p:to>
                                        <p:clrVal>
                                          <a:srgbClr val="FFFF00"/>
                                        </p:clrVal>
                                      </p:to>
                                    </p:set>
                                    <p:set>
                                      <p:cBhvr>
                                        <p:cTn id="7" dur="500" fill="hold"/>
                                        <p:tgtEl>
                                          <p:spTgt spid="79">
                                            <p:txEl>
                                              <p:pRg st="1" end="1"/>
                                            </p:txEl>
                                          </p:spTgt>
                                        </p:tgtEl>
                                        <p:attrNameLst>
                                          <p:attrName>fillcolor</p:attrName>
                                        </p:attrNameLst>
                                      </p:cBhvr>
                                      <p:to>
                                        <p:clrVal>
                                          <a:srgbClr val="FFFF00"/>
                                        </p:clrVal>
                                      </p:to>
                                    </p:set>
                                    <p:set>
                                      <p:cBhvr>
                                        <p:cTn id="8" dur="500" fill="hold"/>
                                        <p:tgtEl>
                                          <p:spTgt spid="7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Arial" panose="020B0604020202020204"/>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a:p>
          </p:txBody>
        </p:sp>
      </p:grpSp>
      <p:sp>
        <p:nvSpPr>
          <p:cNvPr id="78" name="TextBox 77"/>
          <p:cNvSpPr txBox="1">
            <a:spLocks noChangeArrowheads="1"/>
          </p:cNvSpPr>
          <p:nvPr/>
        </p:nvSpPr>
        <p:spPr bwMode="auto">
          <a:xfrm>
            <a:off x="1294133" y="1243583"/>
            <a:ext cx="9402435"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lang="en-US" altLang="vi-VN" sz="28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kumimoji="0" lang="en-US"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Để quan sát cấu tạo một số sinh vật đơn bào (</a:t>
            </a:r>
            <a:r>
              <a:rPr kumimoji="0" lang="en-US"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trùng roi, trùng giày,</a:t>
            </a:r>
            <a:r>
              <a:rPr kumimoji="0" lang="en-US"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r>
              <a:rPr kumimoji="0" lang="en-US"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ta sử dụng phương pháp nào?</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9" name="TextBox 78"/>
          <p:cNvSpPr txBox="1">
            <a:spLocks noChangeArrowheads="1"/>
          </p:cNvSpPr>
          <p:nvPr/>
        </p:nvSpPr>
        <p:spPr bwMode="auto">
          <a:xfrm>
            <a:off x="1921458" y="2574552"/>
            <a:ext cx="8596622" cy="2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quan sát.</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làm việc trong phòng thí nghiệm. </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phân tích.</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thực nghiệm khoa học.</a:t>
            </a:r>
          </a:p>
        </p:txBody>
      </p:sp>
      <p:sp>
        <p:nvSpPr>
          <p:cNvPr id="2" name="Smiley Face 1">
            <a:extLst>
              <a:ext uri="{FF2B5EF4-FFF2-40B4-BE49-F238E27FC236}">
                <a16:creationId xmlns="" xmlns:a16="http://schemas.microsoft.com/office/drawing/2014/main" id="{D6C7BBA7-D608-0B6E-96D0-BD8D156BF10A}"/>
              </a:ext>
            </a:extLst>
          </p:cNvPr>
          <p:cNvSpPr/>
          <p:nvPr/>
        </p:nvSpPr>
        <p:spPr>
          <a:xfrm>
            <a:off x="1921458" y="3243496"/>
            <a:ext cx="438490" cy="378187"/>
          </a:xfrm>
          <a:prstGeom prst="smileyFac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9">
                                            <p:txEl>
                                              <p:pRg st="1" end="1"/>
                                            </p:txEl>
                                          </p:spTgt>
                                        </p:tgtEl>
                                        <p:attrNameLst>
                                          <p:attrName>style.color</p:attrName>
                                        </p:attrNameLst>
                                      </p:cBhvr>
                                      <p:to>
                                        <a:srgbClr val="FFFF00"/>
                                      </p:to>
                                    </p:animClr>
                                  </p:childTnLst>
                                </p:cTn>
                              </p:par>
                              <p:par>
                                <p:cTn id="7" presetID="26"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Arial" panose="020B0604020202020204"/>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a:p>
          </p:txBody>
        </p:sp>
      </p:grpSp>
      <p:sp>
        <p:nvSpPr>
          <p:cNvPr id="78" name="TextBox 77"/>
          <p:cNvSpPr txBox="1">
            <a:spLocks noChangeArrowheads="1"/>
          </p:cNvSpPr>
          <p:nvPr/>
        </p:nvSpPr>
        <p:spPr bwMode="auto">
          <a:xfrm>
            <a:off x="1578959" y="1243583"/>
            <a:ext cx="9117609" cy="2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lang="en-US" altLang="vi-VN" sz="28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Để phân loại thực vật theo đặc điểm cơ quan sinh dưỡng (</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rễ, thân, lá</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và cơ quan sinh sản (</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hoa, quả, hạt</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ta sử dụng phương pháp nào?</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9" name="TextBox 78"/>
          <p:cNvSpPr txBox="1">
            <a:spLocks noChangeArrowheads="1"/>
          </p:cNvSpPr>
          <p:nvPr/>
        </p:nvSpPr>
        <p:spPr bwMode="auto">
          <a:xfrm>
            <a:off x="2323968" y="2844297"/>
            <a:ext cx="8124700" cy="2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thực nghiệm.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thí nghiệm.</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báo cáo số liệu.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Phương pháp quan sát. </a:t>
            </a:r>
          </a:p>
        </p:txBody>
      </p:sp>
      <p:sp>
        <p:nvSpPr>
          <p:cNvPr id="2" name="Smiley Face 1">
            <a:extLst>
              <a:ext uri="{FF2B5EF4-FFF2-40B4-BE49-F238E27FC236}">
                <a16:creationId xmlns="" xmlns:a16="http://schemas.microsoft.com/office/drawing/2014/main" id="{058FBD0C-E109-3172-BA94-FBCDB27FE0C9}"/>
              </a:ext>
            </a:extLst>
          </p:cNvPr>
          <p:cNvSpPr/>
          <p:nvPr/>
        </p:nvSpPr>
        <p:spPr>
          <a:xfrm>
            <a:off x="2359948" y="4510638"/>
            <a:ext cx="438490" cy="378187"/>
          </a:xfrm>
          <a:prstGeom prst="smileyFac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8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9">
                                            <p:txEl>
                                              <p:pRg st="3" end="3"/>
                                            </p:txEl>
                                          </p:spTgt>
                                        </p:tgtEl>
                                        <p:attrNameLst>
                                          <p:attrName>style.color</p:attrName>
                                        </p:attrNameLst>
                                      </p:cBhvr>
                                      <p:to>
                                        <a:srgbClr val="FF0000"/>
                                      </p:to>
                                    </p:animClr>
                                  </p:childTnLst>
                                </p:cTn>
                              </p:par>
                              <p:par>
                                <p:cTn id="7" presetID="26"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CD20E9E5-857C-47F5-9FE5-0ADE9335FF8F}"/>
              </a:ext>
            </a:extLst>
          </p:cNvPr>
          <p:cNvSpPr txBox="1"/>
          <p:nvPr/>
        </p:nvSpPr>
        <p:spPr>
          <a:xfrm>
            <a:off x="505132" y="606254"/>
            <a:ext cx="11201400" cy="5509200"/>
          </a:xfrm>
          <a:prstGeom prst="rect">
            <a:avLst/>
          </a:prstGeom>
          <a:noFill/>
        </p:spPr>
        <p:txBody>
          <a:bodyPr wrap="square" rtlCol="0">
            <a:spAutoFit/>
          </a:bodyPr>
          <a:lstStyle/>
          <a:p>
            <a:pPr algn="just"/>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Trình bày và vận dụng được một số phương pháp nghiên cứu </a:t>
            </a:r>
            <a:r>
              <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 quan sát, phương pháp làm việc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phòng thí nghiệm,</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nghiệm khoa </a:t>
            </a: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p>
          <a:p>
            <a:pPr algn="just"/>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Trình bày và vận dụng được các kĩ năng trong tiến trình </a:t>
            </a:r>
            <a:r>
              <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 cứu khoa học:</a:t>
            </a:r>
            <a:r>
              <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sát, đặt câu hỏi, xây dựng giả </a:t>
            </a:r>
            <a:r>
              <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thuyết, thiết kế và tiến hành thí nghiệm, điều</a:t>
            </a:r>
            <a:r>
              <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 và khảo </a:t>
            </a:r>
            <a:r>
              <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sát thực địa, làm báo cáo kết quả nghiên cứu.</a:t>
            </a:r>
          </a:p>
          <a:p>
            <a:pPr algn="just"/>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Giới thiệu được phương pháp tin sinh học (</a:t>
            </a: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bioinformatics</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Nêu được một số vật liệu, thiết bị nghiên cứu và học tập môn </a:t>
            </a:r>
            <a:r>
              <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endParaRPr lang="en-US" sz="32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 Box 7">
            <a:extLst>
              <a:ext uri="{FF2B5EF4-FFF2-40B4-BE49-F238E27FC236}">
                <a16:creationId xmlns="" xmlns:a16="http://schemas.microsoft.com/office/drawing/2014/main" id="{327D440D-999B-EC91-4E5F-1F054EFF9F8B}"/>
              </a:ext>
            </a:extLst>
          </p:cNvPr>
          <p:cNvSpPr txBox="1">
            <a:spLocks noChangeArrowheads="1"/>
          </p:cNvSpPr>
          <p:nvPr/>
        </p:nvSpPr>
        <p:spPr bwMode="auto">
          <a:xfrm>
            <a:off x="9832" y="24825"/>
            <a:ext cx="12192001" cy="584775"/>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MỤC TIÊU</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17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Arial" panose="020B0604020202020204"/>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a:p>
          </p:txBody>
        </p:sp>
      </p:grpSp>
      <p:sp>
        <p:nvSpPr>
          <p:cNvPr id="78" name="TextBox 77"/>
          <p:cNvSpPr txBox="1">
            <a:spLocks noChangeArrowheads="1"/>
          </p:cNvSpPr>
          <p:nvPr/>
        </p:nvSpPr>
        <p:spPr bwMode="auto">
          <a:xfrm>
            <a:off x="1810291" y="1243583"/>
            <a:ext cx="8886277" cy="159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kumimoji="0" lang="en-US"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8</a:t>
            </a: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Đâu không phải là dụng cụ dùng trong nghiên cứu và học tập môn Sinh học?</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9" name="TextBox 78"/>
          <p:cNvSpPr txBox="1">
            <a:spLocks noChangeArrowheads="1"/>
          </p:cNvSpPr>
          <p:nvPr/>
        </p:nvSpPr>
        <p:spPr bwMode="auto">
          <a:xfrm>
            <a:off x="2393380" y="2574552"/>
            <a:ext cx="8124700" cy="2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Ống nghe.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Micropipette.</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Mô hình.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Kính hiển vi quang học. </a:t>
            </a:r>
          </a:p>
        </p:txBody>
      </p:sp>
      <p:sp>
        <p:nvSpPr>
          <p:cNvPr id="2" name="Smiley Face 1">
            <a:extLst>
              <a:ext uri="{FF2B5EF4-FFF2-40B4-BE49-F238E27FC236}">
                <a16:creationId xmlns="" xmlns:a16="http://schemas.microsoft.com/office/drawing/2014/main" id="{F9254FCA-6D6B-BDEA-B2B2-3CA255481FAA}"/>
              </a:ext>
            </a:extLst>
          </p:cNvPr>
          <p:cNvSpPr/>
          <p:nvPr/>
        </p:nvSpPr>
        <p:spPr>
          <a:xfrm>
            <a:off x="2413695" y="2678783"/>
            <a:ext cx="438490" cy="378187"/>
          </a:xfrm>
          <a:prstGeom prst="smileyFac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97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79">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442972" y="569618"/>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Arial" panose="020B0604020202020204"/>
              <a:sym typeface="Arial" panose="020B0604020202020204"/>
            </a:endParaRPr>
          </a:p>
        </p:txBody>
      </p:sp>
      <p:grpSp>
        <p:nvGrpSpPr>
          <p:cNvPr id="46" name="Google Shape;7130;p73"/>
          <p:cNvGrpSpPr/>
          <p:nvPr/>
        </p:nvGrpSpPr>
        <p:grpSpPr>
          <a:xfrm>
            <a:off x="1537400" y="134278"/>
            <a:ext cx="343759" cy="339271"/>
            <a:chOff x="6232000" y="1435050"/>
            <a:chExt cx="488225" cy="481850"/>
          </a:xfrm>
          <a:solidFill>
            <a:schemeClr val="accent6"/>
          </a:solidFill>
        </p:grpSpPr>
        <p:sp>
          <p:nvSpPr>
            <p:cNvPr id="47" name="Google Shape;7131;p7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8" name="Google Shape;7132;p7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49" name="Google Shape;7133;p7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0" name="Google Shape;7134;p7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sp>
          <p:nvSpPr>
            <p:cNvPr id="51" name="Google Shape;7135;p7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435D74"/>
                </a:solidFill>
                <a:cs typeface="Arial" panose="020B0604020202020204"/>
                <a:sym typeface="Arial" panose="020B0604020202020204"/>
              </a:endParaRPr>
            </a:p>
          </p:txBody>
        </p:sp>
      </p:grpSp>
      <p:grpSp>
        <p:nvGrpSpPr>
          <p:cNvPr id="52" name="Google Shape;7363;p73"/>
          <p:cNvGrpSpPr/>
          <p:nvPr/>
        </p:nvGrpSpPr>
        <p:grpSpPr>
          <a:xfrm>
            <a:off x="10659172" y="203200"/>
            <a:ext cx="339253" cy="339253"/>
            <a:chOff x="899850" y="4992125"/>
            <a:chExt cx="481825" cy="481825"/>
          </a:xfrm>
          <a:solidFill>
            <a:schemeClr val="accent6"/>
          </a:solidFill>
        </p:grpSpPr>
        <p:sp>
          <p:nvSpPr>
            <p:cNvPr id="53" name="Google Shape;7364;p73"/>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7365;p73"/>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7366;p73"/>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 name="Google Shape;167;p33"/>
          <p:cNvSpPr txBox="1"/>
          <p:nvPr/>
        </p:nvSpPr>
        <p:spPr>
          <a:xfrm>
            <a:off x="4078286" y="61132"/>
            <a:ext cx="787990" cy="73740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a:t>
            </a:r>
          </a:p>
        </p:txBody>
      </p:sp>
      <p:sp>
        <p:nvSpPr>
          <p:cNvPr id="57" name="Google Shape;167;p33"/>
          <p:cNvSpPr txBox="1"/>
          <p:nvPr/>
        </p:nvSpPr>
        <p:spPr>
          <a:xfrm>
            <a:off x="6185380" y="61132"/>
            <a:ext cx="787990" cy="77972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a:t>
            </a:r>
          </a:p>
        </p:txBody>
      </p:sp>
      <p:sp>
        <p:nvSpPr>
          <p:cNvPr id="58" name="Google Shape;167;p33"/>
          <p:cNvSpPr txBox="1"/>
          <p:nvPr/>
        </p:nvSpPr>
        <p:spPr>
          <a:xfrm>
            <a:off x="8345523" y="53264"/>
            <a:ext cx="787990" cy="78759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5200"/>
              <a:buFont typeface="Cantarell"/>
              <a:buNone/>
              <a:defRPr sz="6135" b="0" i="0" u="none" strike="noStrike" cap="none">
                <a:solidFill>
                  <a:srgbClr val="191919"/>
                </a:solidFill>
                <a:latin typeface="Cantarell"/>
                <a:ea typeface="Cantarell"/>
                <a:cs typeface="Cantarell"/>
                <a:sym typeface="Cantarell"/>
              </a:defRPr>
            </a:lvl1pPr>
            <a:lvl2pPr marR="0" lvl="1"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2pPr>
            <a:lvl3pPr marR="0" lvl="2"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3pPr>
            <a:lvl4pPr marR="0" lvl="3"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4pPr>
            <a:lvl5pPr marR="0" lvl="4"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5pPr>
            <a:lvl6pPr marR="0" lvl="5"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6pPr>
            <a:lvl7pPr marR="0" lvl="6"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7pPr>
            <a:lvl8pPr marR="0" lvl="7"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8pPr>
            <a:lvl9pPr marR="0" lvl="8" algn="ctr" rtl="0">
              <a:lnSpc>
                <a:spcPct val="100000"/>
              </a:lnSpc>
              <a:spcBef>
                <a:spcPts val="0"/>
              </a:spcBef>
              <a:spcAft>
                <a:spcPts val="0"/>
              </a:spcAft>
              <a:buClr>
                <a:srgbClr val="191919"/>
              </a:buClr>
              <a:buSzPts val="5200"/>
              <a:buFont typeface="Cantarell"/>
              <a:buNone/>
              <a:defRPr sz="6935" b="0" i="0" u="none" strike="noStrike" cap="none">
                <a:solidFill>
                  <a:srgbClr val="191919"/>
                </a:solidFill>
                <a:latin typeface="Cantarell"/>
                <a:ea typeface="Cantarell"/>
                <a:cs typeface="Cantarell"/>
                <a:sym typeface="Cantarell"/>
              </a:defRPr>
            </a:lvl9pPr>
          </a:lstStyle>
          <a:p>
            <a:pPr>
              <a:lnSpc>
                <a:spcPct val="120000"/>
              </a:lnSpc>
            </a:pPr>
            <a:r>
              <a:rPr lang="vi-VN" sz="2800" b="1" kern="0">
                <a:solidFill>
                  <a:schemeClr val="accent6"/>
                </a:solidFill>
                <a:latin typeface="+mn-lt"/>
              </a:rPr>
              <a:t>III.</a:t>
            </a:r>
          </a:p>
        </p:txBody>
      </p:sp>
      <p:grpSp>
        <p:nvGrpSpPr>
          <p:cNvPr id="18" name="object 5"/>
          <p:cNvGrpSpPr/>
          <p:nvPr/>
        </p:nvGrpSpPr>
        <p:grpSpPr>
          <a:xfrm>
            <a:off x="84617" y="594785"/>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a:p>
          </p:txBody>
        </p:sp>
      </p:grpSp>
      <p:grpSp>
        <p:nvGrpSpPr>
          <p:cNvPr id="36" name="object 27"/>
          <p:cNvGrpSpPr/>
          <p:nvPr/>
        </p:nvGrpSpPr>
        <p:grpSpPr>
          <a:xfrm>
            <a:off x="368551" y="908937"/>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a:p>
          </p:txBody>
        </p:sp>
      </p:grpSp>
      <p:sp>
        <p:nvSpPr>
          <p:cNvPr id="78" name="TextBox 77"/>
          <p:cNvSpPr txBox="1">
            <a:spLocks noChangeArrowheads="1"/>
          </p:cNvSpPr>
          <p:nvPr/>
        </p:nvSpPr>
        <p:spPr bwMode="auto">
          <a:xfrm>
            <a:off x="1810291" y="1243583"/>
            <a:ext cx="8886277"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kumimoji="0" lang="vi-VN" altLang="vi-VN" sz="2800" b="1"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Câu </a:t>
            </a:r>
            <a:r>
              <a:rPr kumimoji="0" lang="en-US" altLang="vi-VN" sz="2800" b="1"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9</a:t>
            </a:r>
            <a:r>
              <a:rPr kumimoji="0" lang="vi-VN" altLang="vi-VN" sz="2800" b="1"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Tế bào nào sau đây có thể quan sát được bằng mắt thường hoặc kính lúp?</a:t>
            </a:r>
          </a:p>
          <a:p>
            <a:pPr lvl="0" algn="just" eaLnBrk="0" fontAlgn="base" hangingPunct="0">
              <a:lnSpc>
                <a:spcPct val="120000"/>
              </a:lnSpc>
              <a:spcBef>
                <a:spcPct val="0"/>
              </a:spcBef>
              <a:spcAft>
                <a:spcPct val="0"/>
              </a:spcAft>
              <a:buNone/>
            </a:pPr>
            <a:endPar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79" name="TextBox 78"/>
          <p:cNvSpPr txBox="1">
            <a:spLocks noChangeArrowheads="1"/>
          </p:cNvSpPr>
          <p:nvPr/>
        </p:nvSpPr>
        <p:spPr bwMode="auto">
          <a:xfrm>
            <a:off x="2393380" y="2574552"/>
            <a:ext cx="8124700" cy="211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Tế bào biểu bì lá cây.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Tế bào niêm mạc miệng ở người.</a:t>
            </a: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Tế bào cơ ở bò.                    				</a:t>
            </a:r>
            <a:endParaRPr lang="en-US"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0" indent="-457200" algn="just" eaLnBrk="0" fontAlgn="base" hangingPunct="0">
              <a:lnSpc>
                <a:spcPct val="120000"/>
              </a:lnSpc>
              <a:spcBef>
                <a:spcPct val="0"/>
              </a:spcBef>
              <a:spcAft>
                <a:spcPct val="0"/>
              </a:spcAft>
              <a:buAutoNum type="alphaUcPeriod"/>
            </a:pPr>
            <a:r>
              <a:rPr kumimoji="0" lang="vi-VN" altLang="vi-VN" sz="2800" b="1"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Tế bào trứng cá.</a:t>
            </a:r>
          </a:p>
        </p:txBody>
      </p:sp>
      <p:sp>
        <p:nvSpPr>
          <p:cNvPr id="2" name="Smiley Face 1">
            <a:extLst>
              <a:ext uri="{FF2B5EF4-FFF2-40B4-BE49-F238E27FC236}">
                <a16:creationId xmlns="" xmlns:a16="http://schemas.microsoft.com/office/drawing/2014/main" id="{F231D20B-8B64-C8F5-B0B1-DA6DF34C36A2}"/>
              </a:ext>
            </a:extLst>
          </p:cNvPr>
          <p:cNvSpPr/>
          <p:nvPr/>
        </p:nvSpPr>
        <p:spPr>
          <a:xfrm>
            <a:off x="2372043" y="4231258"/>
            <a:ext cx="438490" cy="378187"/>
          </a:xfrm>
          <a:prstGeom prst="smileyFace">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83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79">
                                            <p:txEl>
                                              <p:pRg st="3" end="3"/>
                                            </p:txEl>
                                          </p:spTgt>
                                        </p:tgtEl>
                                        <p:attrNameLst>
                                          <p:attrName>style.color</p:attrName>
                                        </p:attrNameLst>
                                      </p:cBhvr>
                                      <p:to>
                                        <p:clrVal>
                                          <a:srgbClr val="FF0000"/>
                                        </p:clrVal>
                                      </p:to>
                                    </p:set>
                                    <p:set>
                                      <p:cBhvr>
                                        <p:cTn id="25" dur="500" fill="hold"/>
                                        <p:tgtEl>
                                          <p:spTgt spid="79">
                                            <p:txEl>
                                              <p:pRg st="3" end="3"/>
                                            </p:txEl>
                                          </p:spTgt>
                                        </p:tgtEl>
                                        <p:attrNameLst>
                                          <p:attrName>fillcolor</p:attrName>
                                        </p:attrNameLst>
                                      </p:cBhvr>
                                      <p:to>
                                        <p:clrVal>
                                          <a:srgbClr val="FF0000"/>
                                        </p:clrVal>
                                      </p:to>
                                    </p:set>
                                    <p:set>
                                      <p:cBhvr>
                                        <p:cTn id="26" dur="500" fill="hold"/>
                                        <p:tgtEl>
                                          <p:spTgt spid="7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E743406E-60AF-4E97-9912-420700245A29}"/>
              </a:ext>
            </a:extLst>
          </p:cNvPr>
          <p:cNvSpPr txBox="1"/>
          <p:nvPr/>
        </p:nvSpPr>
        <p:spPr>
          <a:xfrm>
            <a:off x="445877" y="553341"/>
            <a:ext cx="11300246" cy="5751318"/>
          </a:xfrm>
          <a:prstGeom prst="rect">
            <a:avLst/>
          </a:prstGeom>
          <a:noFill/>
        </p:spPr>
        <p:txBody>
          <a:bodyPr wrap="square" rtlCol="0">
            <a:spAutoFit/>
          </a:bodyPr>
          <a:lstStyle/>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quan sát trong nghiên cứu Sinh học là gì?  Liệt kê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bước cụ thể trong phương pháp quan sát. </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2</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 nào là phương pháp làm việc trong phòng thí nghiệm? Kể tên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bước làm việc trong phương pháp.</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3</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 lựa chọn phương pháp phù hợp để nghiên cứu những vấn đề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Xác định hàm lượng đường trong máu.</a:t>
            </a:r>
          </a:p>
          <a:p>
            <a:pPr>
              <a:lnSpc>
                <a:spcPct val="110000"/>
              </a:lnSpc>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cấu tạo cơ thể người.</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 đặt câu hỏi nghiên cứu và xây dựng giả thuyết trong nghiên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 khoa học có ý nghĩa như thế nào?</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Tại sao tin sinh học được xem như công cụ nghiên cứu và học tập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Sinh học? </a:t>
            </a:r>
          </a:p>
        </p:txBody>
      </p:sp>
      <p:sp>
        <p:nvSpPr>
          <p:cNvPr id="6" name="Text Box 7">
            <a:extLst>
              <a:ext uri="{FF2B5EF4-FFF2-40B4-BE49-F238E27FC236}">
                <a16:creationId xmlns="" xmlns:a16="http://schemas.microsoft.com/office/drawing/2014/main" id="{EDD5F6B3-24FD-668B-AD2F-9169C8CCBBFA}"/>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CÂU HỎI ÔN TẬP</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Action Button: Go Forward or Next 8">
            <a:hlinkClick r:id="rId2" action="ppaction://hlinksldjump" highlightClick="1"/>
            <a:extLst>
              <a:ext uri="{FF2B5EF4-FFF2-40B4-BE49-F238E27FC236}">
                <a16:creationId xmlns="" xmlns:a16="http://schemas.microsoft.com/office/drawing/2014/main" id="{C75D15D5-9AEF-634E-1713-CD8A39C9FF34}"/>
              </a:ext>
            </a:extLst>
          </p:cNvPr>
          <p:cNvSpPr/>
          <p:nvPr/>
        </p:nvSpPr>
        <p:spPr>
          <a:xfrm>
            <a:off x="11506200" y="762000"/>
            <a:ext cx="533400" cy="381000"/>
          </a:xfrm>
          <a:prstGeom prst="actionButtonForwardNext">
            <a:avLst/>
          </a:prstGeom>
          <a:solidFill>
            <a:srgbClr val="92D05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sp>
        <p:nvSpPr>
          <p:cNvPr id="11" name="Action Button: Go Forward or Next 10">
            <a:hlinkClick r:id="rId3" action="ppaction://hlinksldjump" highlightClick="1"/>
            <a:extLst>
              <a:ext uri="{FF2B5EF4-FFF2-40B4-BE49-F238E27FC236}">
                <a16:creationId xmlns="" xmlns:a16="http://schemas.microsoft.com/office/drawing/2014/main" id="{DD7157FB-BCD6-FDA2-7B06-45BB00040B47}"/>
              </a:ext>
            </a:extLst>
          </p:cNvPr>
          <p:cNvSpPr/>
          <p:nvPr/>
        </p:nvSpPr>
        <p:spPr>
          <a:xfrm>
            <a:off x="11531047" y="1961380"/>
            <a:ext cx="533400" cy="381000"/>
          </a:xfrm>
          <a:prstGeom prst="actionButtonForwardNext">
            <a:avLst/>
          </a:prstGeom>
          <a:solidFill>
            <a:srgbClr val="92D05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sp>
        <p:nvSpPr>
          <p:cNvPr id="12" name="Action Button: Go Forward or Next 11">
            <a:hlinkClick r:id="rId4" action="ppaction://hlinksldjump" highlightClick="1"/>
            <a:extLst>
              <a:ext uri="{FF2B5EF4-FFF2-40B4-BE49-F238E27FC236}">
                <a16:creationId xmlns="" xmlns:a16="http://schemas.microsoft.com/office/drawing/2014/main" id="{999F79FD-6C8F-9167-9917-9E358B7A4C9A}"/>
              </a:ext>
            </a:extLst>
          </p:cNvPr>
          <p:cNvSpPr/>
          <p:nvPr/>
        </p:nvSpPr>
        <p:spPr>
          <a:xfrm>
            <a:off x="11529391" y="3754036"/>
            <a:ext cx="533400" cy="381000"/>
          </a:xfrm>
          <a:prstGeom prst="actionButtonForwardNext">
            <a:avLst/>
          </a:prstGeom>
          <a:solidFill>
            <a:srgbClr val="92D05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sp>
        <p:nvSpPr>
          <p:cNvPr id="14" name="Action Button: Go Forward or Next 13">
            <a:hlinkClick r:id="rId5" action="ppaction://hlinksldjump" highlightClick="1"/>
            <a:extLst>
              <a:ext uri="{FF2B5EF4-FFF2-40B4-BE49-F238E27FC236}">
                <a16:creationId xmlns="" xmlns:a16="http://schemas.microsoft.com/office/drawing/2014/main" id="{5514A6BC-FFE0-11EC-51BC-A861505DB479}"/>
              </a:ext>
            </a:extLst>
          </p:cNvPr>
          <p:cNvSpPr/>
          <p:nvPr/>
        </p:nvSpPr>
        <p:spPr>
          <a:xfrm>
            <a:off x="11506200" y="4682908"/>
            <a:ext cx="533400" cy="381000"/>
          </a:xfrm>
          <a:prstGeom prst="actionButtonForwardNext">
            <a:avLst/>
          </a:prstGeom>
          <a:solidFill>
            <a:srgbClr val="92D05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sp>
        <p:nvSpPr>
          <p:cNvPr id="15" name="Action Button: Go Forward or Next 14">
            <a:hlinkClick r:id="rId6" action="ppaction://hlinksldjump" highlightClick="1"/>
            <a:extLst>
              <a:ext uri="{FF2B5EF4-FFF2-40B4-BE49-F238E27FC236}">
                <a16:creationId xmlns="" xmlns:a16="http://schemas.microsoft.com/office/drawing/2014/main" id="{0E47CBA8-0025-AC8C-2497-1D2C4A1EF810}"/>
              </a:ext>
            </a:extLst>
          </p:cNvPr>
          <p:cNvSpPr/>
          <p:nvPr/>
        </p:nvSpPr>
        <p:spPr>
          <a:xfrm>
            <a:off x="11506200" y="5715000"/>
            <a:ext cx="533400" cy="381000"/>
          </a:xfrm>
          <a:prstGeom prst="actionButtonForwardNext">
            <a:avLst/>
          </a:prstGeom>
          <a:solidFill>
            <a:srgbClr val="92D05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90705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fade">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fade">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E743406E-60AF-4E97-9912-420700245A29}"/>
              </a:ext>
            </a:extLst>
          </p:cNvPr>
          <p:cNvSpPr txBox="1"/>
          <p:nvPr/>
        </p:nvSpPr>
        <p:spPr>
          <a:xfrm>
            <a:off x="838200" y="757495"/>
            <a:ext cx="10987563" cy="5745675"/>
          </a:xfrm>
          <a:prstGeom prst="rect">
            <a:avLst/>
          </a:prstGeom>
          <a:noFill/>
        </p:spPr>
        <p:txBody>
          <a:bodyPr wrap="square" rtlCol="0">
            <a:spAutoFit/>
          </a:bodyPr>
          <a:lstStyle/>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Phương pháp quan sát là phương pháp sử dụng tri giác để thu thập thông tin của đối tượng được quan sát. Gồm 3 bước:</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1: </a:t>
            </a:r>
          </a:p>
          <a:p>
            <a:pPr>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Xác định đối tượng quan sát (các sinh vật sống, hoạt động sinh lý,..).</a:t>
            </a:r>
          </a:p>
          <a:p>
            <a:pPr>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Phạm vi quan sát (môi trường tự nhiên, phim ảnh,..).</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2: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Tùy theo đối tượng và phạm vi quan sát mà xác định dụng cụ quan sát phù hợp (kính hiển vi, kính lúp,...).</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 3:</a:t>
            </a:r>
          </a:p>
          <a:p>
            <a:pPr>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Thu thập, ghi chép và xử lí các dữ liệu quan sát được. </a:t>
            </a:r>
          </a:p>
          <a:p>
            <a:pPr>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Ghi bằng nhiều hình thức: sổ tay, máy ghi âm,...</a:t>
            </a:r>
          </a:p>
          <a:p>
            <a:pPr>
              <a:lnSpc>
                <a:spcPct val="110000"/>
              </a:lnSpc>
            </a:pPr>
            <a:endPar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7">
            <a:extLst>
              <a:ext uri="{FF2B5EF4-FFF2-40B4-BE49-F238E27FC236}">
                <a16:creationId xmlns="" xmlns:a16="http://schemas.microsoft.com/office/drawing/2014/main" id="{4B513344-0920-56D9-F98D-4C212DB51839}"/>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 LỜI CÂU HỎI ÔN TẬP</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Action Button: Go Back or Previous 6">
            <a:hlinkClick r:id="rId2" action="ppaction://hlinksldjump" highlightClick="1"/>
            <a:extLst>
              <a:ext uri="{FF2B5EF4-FFF2-40B4-BE49-F238E27FC236}">
                <a16:creationId xmlns="" xmlns:a16="http://schemas.microsoft.com/office/drawing/2014/main" id="{5DD0B14B-D6D8-80E2-40B4-F4C710937413}"/>
              </a:ext>
            </a:extLst>
          </p:cNvPr>
          <p:cNvSpPr/>
          <p:nvPr/>
        </p:nvSpPr>
        <p:spPr>
          <a:xfrm>
            <a:off x="10744200" y="5766838"/>
            <a:ext cx="838200" cy="767341"/>
          </a:xfrm>
          <a:prstGeom prst="actionButtonBackPrevious">
            <a:avLst/>
          </a:prstGeom>
          <a:solidFill>
            <a:srgbClr val="577C36"/>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2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500"/>
                                        <p:tgtEl>
                                          <p:spTgt spid="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7" end="7"/>
                                            </p:txEl>
                                          </p:spTgt>
                                        </p:tgtEl>
                                        <p:attrNameLst>
                                          <p:attrName>style.visibility</p:attrName>
                                        </p:attrNameLst>
                                      </p:cBhvr>
                                      <p:to>
                                        <p:strVal val="visible"/>
                                      </p:to>
                                    </p:set>
                                    <p:animEffect transition="in" filter="fade">
                                      <p:cBhvr>
                                        <p:cTn id="37" dur="500"/>
                                        <p:tgtEl>
                                          <p:spTgt spid="1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fade">
                                      <p:cBhvr>
                                        <p:cTn id="42" dur="5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E743406E-60AF-4E97-9912-420700245A29}"/>
              </a:ext>
            </a:extLst>
          </p:cNvPr>
          <p:cNvSpPr txBox="1"/>
          <p:nvPr/>
        </p:nvSpPr>
        <p:spPr>
          <a:xfrm>
            <a:off x="838200" y="532139"/>
            <a:ext cx="10987563" cy="5751318"/>
          </a:xfrm>
          <a:prstGeom prst="rect">
            <a:avLst/>
          </a:prstGeom>
          <a:noFill/>
        </p:spPr>
        <p:txBody>
          <a:bodyPr wrap="square" rtlCol="0">
            <a:spAutoFit/>
          </a:bodyPr>
          <a:lstStyle/>
          <a:p>
            <a:pPr algn="just">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a:p>
            <a:pPr algn="just">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làm việc trong phòng thí nghiệm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kỹ thuật phòng thí nghiệm</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là phương pháp sử dụng các dụng cụ, hóa chất, quy tắc an toàn trong phòng thí nghiệm để thực hiện các thí nghiệm khoa học.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Gồm 4 bước:</a:t>
            </a:r>
          </a:p>
          <a:p>
            <a:pPr algn="just">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Bước 1: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 bị các thiết bị, dụng cụ, hóa chất và mẫu vật để làm thí nghiệm.</a:t>
            </a:r>
          </a:p>
          <a:p>
            <a:pPr algn="just">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Bước 2: </a:t>
            </a:r>
          </a:p>
          <a:p>
            <a:pPr algn="just">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Tiến hành các thí nghiệm theo đúng quy trình.</a:t>
            </a:r>
          </a:p>
          <a:p>
            <a:pPr algn="just">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Thu thập dữ liệu từ kết quả thí nghiệm.</a:t>
            </a:r>
          </a:p>
          <a:p>
            <a:pPr algn="just">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Bước 3: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 cáo kết quả thí nghiệm.</a:t>
            </a:r>
          </a:p>
          <a:p>
            <a:pPr algn="just">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Bước 4: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Vệ sinh dụng cụ, phòng thí nghiệm. </a:t>
            </a:r>
          </a:p>
        </p:txBody>
      </p:sp>
      <p:sp>
        <p:nvSpPr>
          <p:cNvPr id="6" name="Text Box 7">
            <a:extLst>
              <a:ext uri="{FF2B5EF4-FFF2-40B4-BE49-F238E27FC236}">
                <a16:creationId xmlns="" xmlns:a16="http://schemas.microsoft.com/office/drawing/2014/main" id="{AC6DF498-BA03-3BA1-CB87-8E7B2C2C88FF}"/>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 LỜI CÂU HỎI ÔN TẬP</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Action Button: Go Back or Previous 6">
            <a:hlinkClick r:id="rId2" action="ppaction://hlinksldjump" highlightClick="1"/>
            <a:extLst>
              <a:ext uri="{FF2B5EF4-FFF2-40B4-BE49-F238E27FC236}">
                <a16:creationId xmlns="" xmlns:a16="http://schemas.microsoft.com/office/drawing/2014/main" id="{CB12C4AD-4288-375A-00F1-60C06AA79EEA}"/>
              </a:ext>
            </a:extLst>
          </p:cNvPr>
          <p:cNvSpPr/>
          <p:nvPr/>
        </p:nvSpPr>
        <p:spPr>
          <a:xfrm>
            <a:off x="10744200" y="5766838"/>
            <a:ext cx="838200" cy="767341"/>
          </a:xfrm>
          <a:prstGeom prst="actionButtonBackPrevious">
            <a:avLst/>
          </a:prstGeom>
          <a:solidFill>
            <a:srgbClr val="577C36"/>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9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500"/>
                                        <p:tgtEl>
                                          <p:spTgt spid="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animEffect transition="in" filter="fade">
                                      <p:cBhvr>
                                        <p:cTn id="32" dur="500"/>
                                        <p:tgtEl>
                                          <p:spTgt spid="1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7" end="7"/>
                                            </p:txEl>
                                          </p:spTgt>
                                        </p:tgtEl>
                                        <p:attrNameLst>
                                          <p:attrName>style.visibility</p:attrName>
                                        </p:attrNameLst>
                                      </p:cBhvr>
                                      <p:to>
                                        <p:strVal val="visible"/>
                                      </p:to>
                                    </p:set>
                                    <p:animEffect transition="in" filter="fade">
                                      <p:cBhvr>
                                        <p:cTn id="37"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E743406E-60AF-4E97-9912-420700245A29}"/>
              </a:ext>
            </a:extLst>
          </p:cNvPr>
          <p:cNvSpPr txBox="1"/>
          <p:nvPr/>
        </p:nvSpPr>
        <p:spPr>
          <a:xfrm>
            <a:off x="914400" y="718455"/>
            <a:ext cx="10987563" cy="3381439"/>
          </a:xfrm>
          <a:prstGeom prst="rect">
            <a:avLst/>
          </a:prstGeom>
          <a:noFill/>
        </p:spPr>
        <p:txBody>
          <a:bodyPr wrap="square" rtlCol="0">
            <a:spAutoFit/>
          </a:bodyPr>
          <a:lstStyle/>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Xác định hàm lượng đường trong máu</a:t>
            </a:r>
          </a:p>
          <a:p>
            <a:pPr>
              <a:lnSpc>
                <a:spcPct val="110000"/>
              </a:lnSpc>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Lựa chọn phương pháp làm việc trong phòng thí nghiệm.</a:t>
            </a:r>
          </a:p>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cấu tạo cơ thể người</a:t>
            </a:r>
          </a:p>
          <a:p>
            <a:pPr>
              <a:lnSpc>
                <a:spcPct val="110000"/>
              </a:lnSpc>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Lựa chọn phương pháp quan sát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sát các mô hình, tranh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ảnh về cơ thể người, các cơ quan</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ext Box 7">
            <a:extLst>
              <a:ext uri="{FF2B5EF4-FFF2-40B4-BE49-F238E27FC236}">
                <a16:creationId xmlns="" xmlns:a16="http://schemas.microsoft.com/office/drawing/2014/main" id="{A887FF47-41AF-8952-A9EA-1F6C59C8D261}"/>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 LỜI CÂU HỎI ÔN TẬP</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Action Button: Go Back or Previous 6">
            <a:hlinkClick r:id="rId2" action="ppaction://hlinksldjump" highlightClick="1"/>
            <a:extLst>
              <a:ext uri="{FF2B5EF4-FFF2-40B4-BE49-F238E27FC236}">
                <a16:creationId xmlns="" xmlns:a16="http://schemas.microsoft.com/office/drawing/2014/main" id="{8DF2CA1A-E6E5-AA22-1EF3-C13357E994A9}"/>
              </a:ext>
            </a:extLst>
          </p:cNvPr>
          <p:cNvSpPr/>
          <p:nvPr/>
        </p:nvSpPr>
        <p:spPr>
          <a:xfrm>
            <a:off x="10744200" y="5766838"/>
            <a:ext cx="838200" cy="767341"/>
          </a:xfrm>
          <a:prstGeom prst="actionButtonBackPrevious">
            <a:avLst/>
          </a:prstGeom>
          <a:solidFill>
            <a:srgbClr val="577C36"/>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fade">
                                      <p:cBhvr>
                                        <p:cTn id="2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E743406E-60AF-4E97-9912-420700245A29}"/>
              </a:ext>
            </a:extLst>
          </p:cNvPr>
          <p:cNvSpPr txBox="1"/>
          <p:nvPr/>
        </p:nvSpPr>
        <p:spPr>
          <a:xfrm>
            <a:off x="914400" y="718455"/>
            <a:ext cx="10987563" cy="3381439"/>
          </a:xfrm>
          <a:prstGeom prst="rect">
            <a:avLst/>
          </a:prstGeom>
          <a:noFill/>
        </p:spPr>
        <p:txBody>
          <a:bodyPr wrap="square" rtlCol="0">
            <a:spAutoFit/>
          </a:bodyPr>
          <a:lstStyle/>
          <a:p>
            <a:pPr algn="just">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a:p>
            <a:pPr algn="just">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Đặt câu hỏi nghiên cứu giúp người nghiên cứu định hướng được vấn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 nghiên cứu, từ đó đưa ra phương pháp nghiên cứu phù hợp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có thể đưa ra dự đoán về kết quả nghiên cứu.</a:t>
            </a:r>
          </a:p>
          <a:p>
            <a:pPr algn="just">
              <a:lnSpc>
                <a:spcPct val="110000"/>
              </a:lnSpc>
            </a:pP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Xây dựng giả thiết nhằm định hướng nghiên cứu và kế hoạch nghiên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 giúp nhà nghiên cứu đưa ra kế hoạch nghiên cứu phù hợp,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đúng hướng.	 </a:t>
            </a:r>
          </a:p>
        </p:txBody>
      </p:sp>
      <p:sp>
        <p:nvSpPr>
          <p:cNvPr id="6" name="Text Box 7">
            <a:extLst>
              <a:ext uri="{FF2B5EF4-FFF2-40B4-BE49-F238E27FC236}">
                <a16:creationId xmlns="" xmlns:a16="http://schemas.microsoft.com/office/drawing/2014/main" id="{5BFA3677-9F1C-D248-CEE9-4D7224921DD5}"/>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 LỜI CÂU HỎI ÔN TẬP</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Action Button: Go Back or Previous 6">
            <a:hlinkClick r:id="rId2" action="ppaction://hlinksldjump" highlightClick="1"/>
            <a:extLst>
              <a:ext uri="{FF2B5EF4-FFF2-40B4-BE49-F238E27FC236}">
                <a16:creationId xmlns="" xmlns:a16="http://schemas.microsoft.com/office/drawing/2014/main" id="{65CE14A2-8BD6-C5E0-7803-EADEB7992578}"/>
              </a:ext>
            </a:extLst>
          </p:cNvPr>
          <p:cNvSpPr/>
          <p:nvPr/>
        </p:nvSpPr>
        <p:spPr>
          <a:xfrm>
            <a:off x="10744200" y="5766838"/>
            <a:ext cx="838200" cy="767341"/>
          </a:xfrm>
          <a:prstGeom prst="actionButtonBackPrevious">
            <a:avLst/>
          </a:prstGeom>
          <a:solidFill>
            <a:srgbClr val="577C36"/>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6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E743406E-60AF-4E97-9912-420700245A29}"/>
              </a:ext>
            </a:extLst>
          </p:cNvPr>
          <p:cNvSpPr txBox="1"/>
          <p:nvPr/>
        </p:nvSpPr>
        <p:spPr>
          <a:xfrm>
            <a:off x="914400" y="718455"/>
            <a:ext cx="10987563" cy="2433487"/>
          </a:xfrm>
          <a:prstGeom prst="rect">
            <a:avLst/>
          </a:prstGeom>
          <a:noFill/>
        </p:spPr>
        <p:txBody>
          <a:bodyPr wrap="square" rtlCol="0">
            <a:spAutoFit/>
          </a:bodyPr>
          <a:lstStyle/>
          <a:p>
            <a:pPr>
              <a:lnSpc>
                <a:spcPct val="110000"/>
              </a:lnSpc>
            </a:pP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p>
          <a:p>
            <a:pPr>
              <a:lnSpc>
                <a:spcPct val="110000"/>
              </a:lnSpc>
            </a:pP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sinh học là ngành khoa học tìm kiếm, phát hiện mô phỏng quy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 vận động của thế giới sống.</a:t>
            </a:r>
          </a:p>
          <a:p>
            <a:pPr>
              <a:lnSpc>
                <a:spcPct val="110000"/>
              </a:lnSpc>
            </a:pP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sinh học đã trở thành công cụ hỗ trợ đắc lực cho sinh học và công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nghệ sinh học thông qua các ngân hàng dữ liệu.</a:t>
            </a:r>
          </a:p>
        </p:txBody>
      </p:sp>
      <p:sp>
        <p:nvSpPr>
          <p:cNvPr id="6" name="Text Box 7">
            <a:extLst>
              <a:ext uri="{FF2B5EF4-FFF2-40B4-BE49-F238E27FC236}">
                <a16:creationId xmlns="" xmlns:a16="http://schemas.microsoft.com/office/drawing/2014/main" id="{F4F04646-BA16-D3AF-78CC-61B87A6463D6}"/>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 LỜI CÂU HỎI ÔN TẬP</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Action Button: Go Back or Previous 6">
            <a:hlinkClick r:id="rId2" action="ppaction://hlinksldjump" highlightClick="1"/>
            <a:extLst>
              <a:ext uri="{FF2B5EF4-FFF2-40B4-BE49-F238E27FC236}">
                <a16:creationId xmlns="" xmlns:a16="http://schemas.microsoft.com/office/drawing/2014/main" id="{F25CA53A-6C3F-2FD1-F1A6-25C4B727C857}"/>
              </a:ext>
            </a:extLst>
          </p:cNvPr>
          <p:cNvSpPr/>
          <p:nvPr/>
        </p:nvSpPr>
        <p:spPr>
          <a:xfrm>
            <a:off x="10744200" y="5766838"/>
            <a:ext cx="838200" cy="767341"/>
          </a:xfrm>
          <a:prstGeom prst="actionButtonBackPrevious">
            <a:avLst/>
          </a:prstGeom>
          <a:solidFill>
            <a:srgbClr val="577C36"/>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75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36" name="object 27"/>
          <p:cNvGrpSpPr/>
          <p:nvPr/>
        </p:nvGrpSpPr>
        <p:grpSpPr>
          <a:xfrm>
            <a:off x="-228600" y="0"/>
            <a:ext cx="12573000" cy="6614141"/>
            <a:chOff x="655319" y="275843"/>
            <a:chExt cx="10581133" cy="6374892"/>
          </a:xfrm>
        </p:grpSpPr>
        <p:sp>
          <p:nvSpPr>
            <p:cNvPr id="37" name="object 28"/>
            <p:cNvSpPr/>
            <p:nvPr/>
          </p:nvSpPr>
          <p:spPr>
            <a:xfrm>
              <a:off x="1202436" y="291083"/>
              <a:ext cx="10034016" cy="6342888"/>
            </a:xfrm>
            <a:prstGeom prst="rect">
              <a:avLst/>
            </a:prstGeom>
            <a:blipFill>
              <a:blip r:embed="rId3" cstate="print"/>
              <a:stretch>
                <a:fillRect/>
              </a:stretch>
            </a:blipFill>
          </p:spPr>
          <p:txBody>
            <a:bodyPr wrap="square" lIns="0" tIns="0" rIns="0" bIns="0" rtlCol="0"/>
            <a:lstStyle/>
            <a:p>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p>
          </p:txBody>
        </p:sp>
        <p:sp>
          <p:nvSpPr>
            <p:cNvPr id="39" name="object 30"/>
            <p:cNvSpPr/>
            <p:nvPr/>
          </p:nvSpPr>
          <p:spPr>
            <a:xfrm>
              <a:off x="1123187" y="307847"/>
              <a:ext cx="10035540" cy="6342888"/>
            </a:xfrm>
            <a:prstGeom prst="rect">
              <a:avLst/>
            </a:prstGeom>
            <a:blipFill>
              <a:blip r:embed="rId3" cstate="print"/>
              <a:stretch>
                <a:fillRect/>
              </a:stretch>
            </a:blipFill>
          </p:spPr>
          <p:txBody>
            <a:bodyPr wrap="square" lIns="0" tIns="0" rIns="0" bIns="0" rtlCol="0"/>
            <a:lstStyle/>
            <a:p>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1" name="object 32"/>
            <p:cNvSpPr/>
            <p:nvPr/>
          </p:nvSpPr>
          <p:spPr>
            <a:xfrm>
              <a:off x="1150619" y="281939"/>
              <a:ext cx="10034016" cy="6342887"/>
            </a:xfrm>
            <a:prstGeom prst="rect">
              <a:avLst/>
            </a:prstGeom>
            <a:blipFill>
              <a:blip r:embed="rId3" cstate="print"/>
              <a:stretch>
                <a:fillRect/>
              </a:stretch>
            </a:blipFill>
          </p:spPr>
          <p:txBody>
            <a:bodyPr wrap="square" lIns="0" tIns="0" rIns="0" bIns="0" rtlCol="0"/>
            <a:lstStyle/>
            <a:p>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p>
          </p:txBody>
        </p:sp>
        <p:sp>
          <p:nvSpPr>
            <p:cNvPr id="43" name="object 34"/>
            <p:cNvSpPr/>
            <p:nvPr/>
          </p:nvSpPr>
          <p:spPr>
            <a:xfrm>
              <a:off x="1124711" y="275843"/>
              <a:ext cx="10035540" cy="6342888"/>
            </a:xfrm>
            <a:prstGeom prst="rect">
              <a:avLst/>
            </a:prstGeom>
            <a:blipFill>
              <a:blip r:embed="rId3" cstate="print"/>
              <a:stretch>
                <a:fillRect/>
              </a:stretch>
            </a:blipFill>
          </p:spPr>
          <p:txBody>
            <a:bodyPr wrap="square" lIns="0" tIns="0" rIns="0" bIns="0" rtlCol="0"/>
            <a:lstStyle/>
            <a:p>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5" name="object 36"/>
            <p:cNvSpPr/>
            <p:nvPr/>
          </p:nvSpPr>
          <p:spPr>
            <a:xfrm>
              <a:off x="655319" y="659891"/>
              <a:ext cx="917460" cy="269748"/>
            </a:xfrm>
            <a:prstGeom prst="rect">
              <a:avLst/>
            </a:prstGeom>
            <a:blipFill>
              <a:blip r:embed="rId4" cstate="print"/>
              <a:stretch>
                <a:fillRect/>
              </a:stretch>
            </a:blipFill>
          </p:spPr>
          <p:txBody>
            <a:bodyPr wrap="square" lIns="0" tIns="0" rIns="0" bIns="0" rtlCol="0"/>
            <a:lstStyle/>
            <a:p>
              <a:endParaRPr/>
            </a:p>
          </p:txBody>
        </p:sp>
        <p:sp>
          <p:nvSpPr>
            <p:cNvPr id="59" name="object 37"/>
            <p:cNvSpPr/>
            <p:nvPr/>
          </p:nvSpPr>
          <p:spPr>
            <a:xfrm>
              <a:off x="681227" y="685799"/>
              <a:ext cx="815340" cy="167639"/>
            </a:xfrm>
            <a:prstGeom prst="rect">
              <a:avLst/>
            </a:prstGeom>
            <a:blipFill>
              <a:blip r:embed="rId5" cstate="print"/>
              <a:stretch>
                <a:fillRect/>
              </a:stretch>
            </a:blipFill>
          </p:spPr>
          <p:txBody>
            <a:bodyPr wrap="square" lIns="0" tIns="0" rIns="0" bIns="0" rtlCol="0"/>
            <a:lstStyle/>
            <a:p>
              <a:endParaRPr/>
            </a:p>
          </p:txBody>
        </p:sp>
        <p:sp>
          <p:nvSpPr>
            <p:cNvPr id="60" name="object 38"/>
            <p:cNvSpPr/>
            <p:nvPr/>
          </p:nvSpPr>
          <p:spPr>
            <a:xfrm>
              <a:off x="655319" y="1242060"/>
              <a:ext cx="917460" cy="269748"/>
            </a:xfrm>
            <a:prstGeom prst="rect">
              <a:avLst/>
            </a:prstGeom>
            <a:blipFill>
              <a:blip r:embed="rId4" cstate="print"/>
              <a:stretch>
                <a:fillRect/>
              </a:stretch>
            </a:blipFill>
          </p:spPr>
          <p:txBody>
            <a:bodyPr wrap="square" lIns="0" tIns="0" rIns="0" bIns="0" rtlCol="0"/>
            <a:lstStyle/>
            <a:p>
              <a:endParaRPr/>
            </a:p>
          </p:txBody>
        </p:sp>
        <p:sp>
          <p:nvSpPr>
            <p:cNvPr id="61" name="object 39"/>
            <p:cNvSpPr/>
            <p:nvPr/>
          </p:nvSpPr>
          <p:spPr>
            <a:xfrm>
              <a:off x="681227" y="1267968"/>
              <a:ext cx="815340" cy="167640"/>
            </a:xfrm>
            <a:prstGeom prst="rect">
              <a:avLst/>
            </a:prstGeom>
            <a:blipFill>
              <a:blip r:embed="rId5" cstate="print"/>
              <a:stretch>
                <a:fillRect/>
              </a:stretch>
            </a:blipFill>
          </p:spPr>
          <p:txBody>
            <a:bodyPr wrap="square" lIns="0" tIns="0" rIns="0" bIns="0" rtlCol="0"/>
            <a:lstStyle/>
            <a:p>
              <a:endParaRPr/>
            </a:p>
          </p:txBody>
        </p:sp>
        <p:sp>
          <p:nvSpPr>
            <p:cNvPr id="62" name="object 40"/>
            <p:cNvSpPr/>
            <p:nvPr/>
          </p:nvSpPr>
          <p:spPr>
            <a:xfrm>
              <a:off x="655319" y="1824253"/>
              <a:ext cx="917460" cy="271246"/>
            </a:xfrm>
            <a:prstGeom prst="rect">
              <a:avLst/>
            </a:prstGeom>
            <a:blipFill>
              <a:blip r:embed="rId6" cstate="print"/>
              <a:stretch>
                <a:fillRect/>
              </a:stretch>
            </a:blipFill>
          </p:spPr>
          <p:txBody>
            <a:bodyPr wrap="square" lIns="0" tIns="0" rIns="0" bIns="0" rtlCol="0"/>
            <a:lstStyle/>
            <a:p>
              <a:endParaRPr/>
            </a:p>
          </p:txBody>
        </p:sp>
        <p:sp>
          <p:nvSpPr>
            <p:cNvPr id="63" name="object 41"/>
            <p:cNvSpPr/>
            <p:nvPr/>
          </p:nvSpPr>
          <p:spPr>
            <a:xfrm>
              <a:off x="681227" y="1850135"/>
              <a:ext cx="815340" cy="169163"/>
            </a:xfrm>
            <a:prstGeom prst="rect">
              <a:avLst/>
            </a:prstGeom>
            <a:blipFill>
              <a:blip r:embed="rId7" cstate="print"/>
              <a:stretch>
                <a:fillRect/>
              </a:stretch>
            </a:blipFill>
          </p:spPr>
          <p:txBody>
            <a:bodyPr wrap="square" lIns="0" tIns="0" rIns="0" bIns="0" rtlCol="0"/>
            <a:lstStyle/>
            <a:p>
              <a:endParaRPr/>
            </a:p>
          </p:txBody>
        </p:sp>
        <p:sp>
          <p:nvSpPr>
            <p:cNvPr id="64" name="object 42"/>
            <p:cNvSpPr/>
            <p:nvPr/>
          </p:nvSpPr>
          <p:spPr>
            <a:xfrm>
              <a:off x="655319" y="2406421"/>
              <a:ext cx="917460" cy="271246"/>
            </a:xfrm>
            <a:prstGeom prst="rect">
              <a:avLst/>
            </a:prstGeom>
            <a:blipFill>
              <a:blip r:embed="rId6" cstate="print"/>
              <a:stretch>
                <a:fillRect/>
              </a:stretch>
            </a:blipFill>
          </p:spPr>
          <p:txBody>
            <a:bodyPr wrap="square" lIns="0" tIns="0" rIns="0" bIns="0" rtlCol="0"/>
            <a:lstStyle/>
            <a:p>
              <a:endParaRPr/>
            </a:p>
          </p:txBody>
        </p:sp>
        <p:sp>
          <p:nvSpPr>
            <p:cNvPr id="65" name="object 43"/>
            <p:cNvSpPr/>
            <p:nvPr/>
          </p:nvSpPr>
          <p:spPr>
            <a:xfrm>
              <a:off x="681227" y="2432304"/>
              <a:ext cx="815340" cy="169163"/>
            </a:xfrm>
            <a:prstGeom prst="rect">
              <a:avLst/>
            </a:prstGeom>
            <a:blipFill>
              <a:blip r:embed="rId8" cstate="print"/>
              <a:stretch>
                <a:fillRect/>
              </a:stretch>
            </a:blipFill>
          </p:spPr>
          <p:txBody>
            <a:bodyPr wrap="square" lIns="0" tIns="0" rIns="0" bIns="0" rtlCol="0"/>
            <a:lstStyle/>
            <a:p>
              <a:endParaRPr/>
            </a:p>
          </p:txBody>
        </p:sp>
        <p:sp>
          <p:nvSpPr>
            <p:cNvPr id="66" name="object 44"/>
            <p:cNvSpPr/>
            <p:nvPr/>
          </p:nvSpPr>
          <p:spPr>
            <a:xfrm>
              <a:off x="655319" y="2988589"/>
              <a:ext cx="917460" cy="271246"/>
            </a:xfrm>
            <a:prstGeom prst="rect">
              <a:avLst/>
            </a:prstGeom>
            <a:blipFill>
              <a:blip r:embed="rId6" cstate="print"/>
              <a:stretch>
                <a:fillRect/>
              </a:stretch>
            </a:blipFill>
          </p:spPr>
          <p:txBody>
            <a:bodyPr wrap="square" lIns="0" tIns="0" rIns="0" bIns="0" rtlCol="0"/>
            <a:lstStyle/>
            <a:p>
              <a:endParaRPr/>
            </a:p>
          </p:txBody>
        </p:sp>
        <p:sp>
          <p:nvSpPr>
            <p:cNvPr id="67" name="object 45"/>
            <p:cNvSpPr/>
            <p:nvPr/>
          </p:nvSpPr>
          <p:spPr>
            <a:xfrm>
              <a:off x="681227" y="3014471"/>
              <a:ext cx="815340" cy="169163"/>
            </a:xfrm>
            <a:prstGeom prst="rect">
              <a:avLst/>
            </a:prstGeom>
            <a:blipFill>
              <a:blip r:embed="rId9" cstate="print"/>
              <a:stretch>
                <a:fillRect/>
              </a:stretch>
            </a:blipFill>
          </p:spPr>
          <p:txBody>
            <a:bodyPr wrap="square" lIns="0" tIns="0" rIns="0" bIns="0" rtlCol="0"/>
            <a:lstStyle/>
            <a:p>
              <a:endParaRPr/>
            </a:p>
          </p:txBody>
        </p:sp>
        <p:sp>
          <p:nvSpPr>
            <p:cNvPr id="68" name="object 46"/>
            <p:cNvSpPr/>
            <p:nvPr/>
          </p:nvSpPr>
          <p:spPr>
            <a:xfrm>
              <a:off x="655319" y="3572255"/>
              <a:ext cx="917460" cy="269747"/>
            </a:xfrm>
            <a:prstGeom prst="rect">
              <a:avLst/>
            </a:prstGeom>
            <a:blipFill>
              <a:blip r:embed="rId4" cstate="print"/>
              <a:stretch>
                <a:fillRect/>
              </a:stretch>
            </a:blipFill>
          </p:spPr>
          <p:txBody>
            <a:bodyPr wrap="square" lIns="0" tIns="0" rIns="0" bIns="0" rtlCol="0"/>
            <a:lstStyle/>
            <a:p>
              <a:endParaRPr/>
            </a:p>
          </p:txBody>
        </p:sp>
        <p:sp>
          <p:nvSpPr>
            <p:cNvPr id="69" name="object 47"/>
            <p:cNvSpPr/>
            <p:nvPr/>
          </p:nvSpPr>
          <p:spPr>
            <a:xfrm>
              <a:off x="681227" y="3598164"/>
              <a:ext cx="815340" cy="167640"/>
            </a:xfrm>
            <a:prstGeom prst="rect">
              <a:avLst/>
            </a:prstGeom>
            <a:blipFill>
              <a:blip r:embed="rId5" cstate="print"/>
              <a:stretch>
                <a:fillRect/>
              </a:stretch>
            </a:blipFill>
          </p:spPr>
          <p:txBody>
            <a:bodyPr wrap="square" lIns="0" tIns="0" rIns="0" bIns="0" rtlCol="0"/>
            <a:lstStyle/>
            <a:p>
              <a:endParaRPr/>
            </a:p>
          </p:txBody>
        </p:sp>
        <p:sp>
          <p:nvSpPr>
            <p:cNvPr id="70" name="object 48"/>
            <p:cNvSpPr/>
            <p:nvPr/>
          </p:nvSpPr>
          <p:spPr>
            <a:xfrm>
              <a:off x="655319" y="4154423"/>
              <a:ext cx="917460" cy="269748"/>
            </a:xfrm>
            <a:prstGeom prst="rect">
              <a:avLst/>
            </a:prstGeom>
            <a:blipFill>
              <a:blip r:embed="rId4" cstate="print"/>
              <a:stretch>
                <a:fillRect/>
              </a:stretch>
            </a:blipFill>
          </p:spPr>
          <p:txBody>
            <a:bodyPr wrap="square" lIns="0" tIns="0" rIns="0" bIns="0" rtlCol="0"/>
            <a:lstStyle/>
            <a:p>
              <a:endParaRPr/>
            </a:p>
          </p:txBody>
        </p:sp>
        <p:sp>
          <p:nvSpPr>
            <p:cNvPr id="71" name="object 49"/>
            <p:cNvSpPr/>
            <p:nvPr/>
          </p:nvSpPr>
          <p:spPr>
            <a:xfrm>
              <a:off x="681227" y="4180332"/>
              <a:ext cx="815340" cy="167640"/>
            </a:xfrm>
            <a:prstGeom prst="rect">
              <a:avLst/>
            </a:prstGeom>
            <a:blipFill>
              <a:blip r:embed="rId10" cstate="print"/>
              <a:stretch>
                <a:fillRect/>
              </a:stretch>
            </a:blipFill>
          </p:spPr>
          <p:txBody>
            <a:bodyPr wrap="square" lIns="0" tIns="0" rIns="0" bIns="0" rtlCol="0"/>
            <a:lstStyle/>
            <a:p>
              <a:endParaRPr/>
            </a:p>
          </p:txBody>
        </p:sp>
        <p:sp>
          <p:nvSpPr>
            <p:cNvPr id="72" name="object 50"/>
            <p:cNvSpPr/>
            <p:nvPr/>
          </p:nvSpPr>
          <p:spPr>
            <a:xfrm>
              <a:off x="655319" y="4736591"/>
              <a:ext cx="917460" cy="269748"/>
            </a:xfrm>
            <a:prstGeom prst="rect">
              <a:avLst/>
            </a:prstGeom>
            <a:blipFill>
              <a:blip r:embed="rId4" cstate="print"/>
              <a:stretch>
                <a:fillRect/>
              </a:stretch>
            </a:blipFill>
          </p:spPr>
          <p:txBody>
            <a:bodyPr wrap="square" lIns="0" tIns="0" rIns="0" bIns="0" rtlCol="0"/>
            <a:lstStyle/>
            <a:p>
              <a:endParaRPr/>
            </a:p>
          </p:txBody>
        </p:sp>
        <p:sp>
          <p:nvSpPr>
            <p:cNvPr id="73" name="object 51"/>
            <p:cNvSpPr/>
            <p:nvPr/>
          </p:nvSpPr>
          <p:spPr>
            <a:xfrm>
              <a:off x="681227" y="4762499"/>
              <a:ext cx="815340" cy="167639"/>
            </a:xfrm>
            <a:prstGeom prst="rect">
              <a:avLst/>
            </a:prstGeom>
            <a:blipFill>
              <a:blip r:embed="rId5" cstate="print"/>
              <a:stretch>
                <a:fillRect/>
              </a:stretch>
            </a:blipFill>
          </p:spPr>
          <p:txBody>
            <a:bodyPr wrap="square" lIns="0" tIns="0" rIns="0" bIns="0" rtlCol="0"/>
            <a:lstStyle/>
            <a:p>
              <a:endParaRPr/>
            </a:p>
          </p:txBody>
        </p:sp>
        <p:sp>
          <p:nvSpPr>
            <p:cNvPr id="74" name="object 52"/>
            <p:cNvSpPr/>
            <p:nvPr/>
          </p:nvSpPr>
          <p:spPr>
            <a:xfrm>
              <a:off x="655319" y="5318759"/>
              <a:ext cx="917460" cy="269747"/>
            </a:xfrm>
            <a:prstGeom prst="rect">
              <a:avLst/>
            </a:prstGeom>
            <a:blipFill>
              <a:blip r:embed="rId4" cstate="print"/>
              <a:stretch>
                <a:fillRect/>
              </a:stretch>
            </a:blipFill>
          </p:spPr>
          <p:txBody>
            <a:bodyPr wrap="square" lIns="0" tIns="0" rIns="0" bIns="0" rtlCol="0"/>
            <a:lstStyle/>
            <a:p>
              <a:endParaRPr/>
            </a:p>
          </p:txBody>
        </p:sp>
        <p:sp>
          <p:nvSpPr>
            <p:cNvPr id="75" name="object 53"/>
            <p:cNvSpPr/>
            <p:nvPr/>
          </p:nvSpPr>
          <p:spPr>
            <a:xfrm>
              <a:off x="681227" y="5344667"/>
              <a:ext cx="815340" cy="167640"/>
            </a:xfrm>
            <a:prstGeom prst="rect">
              <a:avLst/>
            </a:prstGeom>
            <a:blipFill>
              <a:blip r:embed="rId5" cstate="print"/>
              <a:stretch>
                <a:fillRect/>
              </a:stretch>
            </a:blipFill>
          </p:spPr>
          <p:txBody>
            <a:bodyPr wrap="square" lIns="0" tIns="0" rIns="0" bIns="0" rtlCol="0"/>
            <a:lstStyle/>
            <a:p>
              <a:endParaRPr/>
            </a:p>
          </p:txBody>
        </p:sp>
        <p:sp>
          <p:nvSpPr>
            <p:cNvPr id="76" name="object 54"/>
            <p:cNvSpPr/>
            <p:nvPr/>
          </p:nvSpPr>
          <p:spPr>
            <a:xfrm>
              <a:off x="655319" y="5900928"/>
              <a:ext cx="917460" cy="271246"/>
            </a:xfrm>
            <a:prstGeom prst="rect">
              <a:avLst/>
            </a:prstGeom>
            <a:blipFill>
              <a:blip r:embed="rId6" cstate="print"/>
              <a:stretch>
                <a:fillRect/>
              </a:stretch>
            </a:blipFill>
          </p:spPr>
          <p:txBody>
            <a:bodyPr wrap="square" lIns="0" tIns="0" rIns="0" bIns="0" rtlCol="0"/>
            <a:lstStyle/>
            <a:p>
              <a:endParaRPr/>
            </a:p>
          </p:txBody>
        </p:sp>
        <p:sp>
          <p:nvSpPr>
            <p:cNvPr id="77" name="object 55"/>
            <p:cNvSpPr/>
            <p:nvPr/>
          </p:nvSpPr>
          <p:spPr>
            <a:xfrm>
              <a:off x="681227" y="5926835"/>
              <a:ext cx="815340" cy="169163"/>
            </a:xfrm>
            <a:prstGeom prst="rect">
              <a:avLst/>
            </a:prstGeom>
            <a:blipFill>
              <a:blip r:embed="rId7" cstate="print"/>
              <a:stretch>
                <a:fillRect/>
              </a:stretch>
            </a:blipFill>
          </p:spPr>
          <p:txBody>
            <a:bodyPr wrap="square" lIns="0" tIns="0" rIns="0" bIns="0" rtlCol="0"/>
            <a:lstStyle/>
            <a:p>
              <a:endParaRPr/>
            </a:p>
          </p:txBody>
        </p:sp>
      </p:grpSp>
      <p:sp>
        <p:nvSpPr>
          <p:cNvPr id="83" name="TextBox 82">
            <a:extLst>
              <a:ext uri="{FF2B5EF4-FFF2-40B4-BE49-F238E27FC236}">
                <a16:creationId xmlns="" xmlns:a16="http://schemas.microsoft.com/office/drawing/2014/main" id="{7C051F5A-5C10-F717-BA19-0BCF8A020518}"/>
              </a:ext>
            </a:extLst>
          </p:cNvPr>
          <p:cNvSpPr txBox="1">
            <a:spLocks noChangeArrowheads="1"/>
          </p:cNvSpPr>
          <p:nvPr/>
        </p:nvSpPr>
        <p:spPr bwMode="auto">
          <a:xfrm>
            <a:off x="3276600" y="1144377"/>
            <a:ext cx="7550433" cy="108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eaLnBrk="0" fontAlgn="base" hangingPunct="0">
              <a:lnSpc>
                <a:spcPct val="120000"/>
              </a:lnSpc>
              <a:spcBef>
                <a:spcPct val="0"/>
              </a:spcBef>
              <a:spcAft>
                <a:spcPct val="0"/>
              </a:spcAft>
              <a:buNone/>
            </a:pPr>
            <a:r>
              <a:rPr lang="vi-VN"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Về nhà hoàn thành các câu hỏi cuối bài SGK.</a:t>
            </a:r>
          </a:p>
          <a:p>
            <a:pPr lvl="0" algn="just" eaLnBrk="0" fontAlgn="base" hangingPunct="0">
              <a:lnSpc>
                <a:spcPct val="120000"/>
              </a:lnSpc>
              <a:spcBef>
                <a:spcPct val="0"/>
              </a:spcBef>
              <a:spcAft>
                <a:spcPct val="0"/>
              </a:spcAft>
              <a:buNone/>
            </a:pPr>
            <a:r>
              <a:rPr lang="vi-VN" altLang="vi-VN" sz="2800" b="1" kern="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Học bài cũ và chuẩn bị bài mới</a:t>
            </a:r>
          </a:p>
        </p:txBody>
      </p:sp>
      <p:sp>
        <p:nvSpPr>
          <p:cNvPr id="2" name="Text Box 7">
            <a:extLst>
              <a:ext uri="{FF2B5EF4-FFF2-40B4-BE49-F238E27FC236}">
                <a16:creationId xmlns="" xmlns:a16="http://schemas.microsoft.com/office/drawing/2014/main" id="{27A0DDE0-4BAA-1B8C-BCDF-D4B45197D9FF}"/>
              </a:ext>
            </a:extLst>
          </p:cNvPr>
          <p:cNvSpPr txBox="1">
            <a:spLocks noChangeArrowheads="1"/>
          </p:cNvSpPr>
          <p:nvPr/>
        </p:nvSpPr>
        <p:spPr bwMode="auto">
          <a:xfrm>
            <a:off x="6626" y="26504"/>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HƯỚNG DẪN VỀ NHÀ</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356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xEl>
                                              <p:pRg st="1" end="1"/>
                                            </p:txEl>
                                          </p:spTgt>
                                        </p:tgtEl>
                                        <p:attrNameLst>
                                          <p:attrName>style.visibility</p:attrName>
                                        </p:attrNameLst>
                                      </p:cBhvr>
                                      <p:to>
                                        <p:strVal val="visible"/>
                                      </p:to>
                                    </p:set>
                                    <p:animEffect transition="in" filter="fade">
                                      <p:cBhvr>
                                        <p:cTn id="12" dur="500"/>
                                        <p:tgtEl>
                                          <p:spTgt spid="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77" name="Google Shape;277;p35"/>
          <p:cNvSpPr/>
          <p:nvPr/>
        </p:nvSpPr>
        <p:spPr>
          <a:xfrm>
            <a:off x="10392474" y="-177567"/>
            <a:ext cx="771600" cy="3808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cs typeface="Arial" panose="020B0604020202020204"/>
              <a:sym typeface="Arial" panose="020B0604020202020204"/>
            </a:endParaRPr>
          </a:p>
        </p:txBody>
      </p:sp>
      <p:grpSp>
        <p:nvGrpSpPr>
          <p:cNvPr id="18" name="object 5"/>
          <p:cNvGrpSpPr/>
          <p:nvPr/>
        </p:nvGrpSpPr>
        <p:grpSpPr>
          <a:xfrm>
            <a:off x="34119" y="-152400"/>
            <a:ext cx="12201525" cy="6781800"/>
            <a:chOff x="0" y="76200"/>
            <a:chExt cx="12201525" cy="6781800"/>
          </a:xfrm>
        </p:grpSpPr>
        <p:sp>
          <p:nvSpPr>
            <p:cNvPr id="19" name="object 6"/>
            <p:cNvSpPr/>
            <p:nvPr/>
          </p:nvSpPr>
          <p:spPr>
            <a:xfrm>
              <a:off x="9151619" y="2671572"/>
              <a:ext cx="3040378" cy="1784603"/>
            </a:xfrm>
            <a:prstGeom prst="rect">
              <a:avLst/>
            </a:prstGeom>
            <a:blipFill>
              <a:blip r:embed="rId3" cstate="print"/>
              <a:stretch>
                <a:fillRect/>
              </a:stretch>
            </a:blipFill>
          </p:spPr>
          <p:txBody>
            <a:bodyPr wrap="square" lIns="0" tIns="0" rIns="0" bIns="0" rtlCol="0"/>
            <a:lstStyle/>
            <a:p>
              <a:endParaRPr/>
            </a:p>
          </p:txBody>
        </p:sp>
        <p:sp>
          <p:nvSpPr>
            <p:cNvPr id="20" name="object 7"/>
            <p:cNvSpPr/>
            <p:nvPr/>
          </p:nvSpPr>
          <p:spPr>
            <a:xfrm>
              <a:off x="9243059" y="2724911"/>
              <a:ext cx="2948940" cy="1682750"/>
            </a:xfrm>
            <a:custGeom>
              <a:avLst/>
              <a:gdLst/>
              <a:ahLst/>
              <a:cxnLst/>
              <a:rect l="l" t="t" r="r" b="b"/>
              <a:pathLst>
                <a:path w="2948940" h="1682750">
                  <a:moveTo>
                    <a:pt x="2948940" y="0"/>
                  </a:moveTo>
                  <a:lnTo>
                    <a:pt x="769366" y="0"/>
                  </a:lnTo>
                  <a:lnTo>
                    <a:pt x="720706" y="1513"/>
                  </a:lnTo>
                  <a:lnTo>
                    <a:pt x="672851" y="5993"/>
                  </a:lnTo>
                  <a:lnTo>
                    <a:pt x="625892" y="13351"/>
                  </a:lnTo>
                  <a:lnTo>
                    <a:pt x="579917" y="23495"/>
                  </a:lnTo>
                  <a:lnTo>
                    <a:pt x="535017" y="36335"/>
                  </a:lnTo>
                  <a:lnTo>
                    <a:pt x="491282" y="51783"/>
                  </a:lnTo>
                  <a:lnTo>
                    <a:pt x="448802" y="69746"/>
                  </a:lnTo>
                  <a:lnTo>
                    <a:pt x="407668" y="90136"/>
                  </a:lnTo>
                  <a:lnTo>
                    <a:pt x="367969" y="112863"/>
                  </a:lnTo>
                  <a:lnTo>
                    <a:pt x="329796" y="137835"/>
                  </a:lnTo>
                  <a:lnTo>
                    <a:pt x="293238" y="164964"/>
                  </a:lnTo>
                  <a:lnTo>
                    <a:pt x="258386" y="194159"/>
                  </a:lnTo>
                  <a:lnTo>
                    <a:pt x="225329" y="225329"/>
                  </a:lnTo>
                  <a:lnTo>
                    <a:pt x="194159" y="258386"/>
                  </a:lnTo>
                  <a:lnTo>
                    <a:pt x="164964" y="293238"/>
                  </a:lnTo>
                  <a:lnTo>
                    <a:pt x="137835" y="329796"/>
                  </a:lnTo>
                  <a:lnTo>
                    <a:pt x="112863" y="367969"/>
                  </a:lnTo>
                  <a:lnTo>
                    <a:pt x="90136" y="407668"/>
                  </a:lnTo>
                  <a:lnTo>
                    <a:pt x="69746" y="448802"/>
                  </a:lnTo>
                  <a:lnTo>
                    <a:pt x="51783" y="491282"/>
                  </a:lnTo>
                  <a:lnTo>
                    <a:pt x="36335" y="535017"/>
                  </a:lnTo>
                  <a:lnTo>
                    <a:pt x="23495" y="579917"/>
                  </a:lnTo>
                  <a:lnTo>
                    <a:pt x="13351" y="625892"/>
                  </a:lnTo>
                  <a:lnTo>
                    <a:pt x="5993" y="672851"/>
                  </a:lnTo>
                  <a:lnTo>
                    <a:pt x="1513" y="720706"/>
                  </a:lnTo>
                  <a:lnTo>
                    <a:pt x="0" y="769365"/>
                  </a:lnTo>
                  <a:lnTo>
                    <a:pt x="0" y="913130"/>
                  </a:lnTo>
                  <a:lnTo>
                    <a:pt x="1513" y="961789"/>
                  </a:lnTo>
                  <a:lnTo>
                    <a:pt x="5993" y="1009644"/>
                  </a:lnTo>
                  <a:lnTo>
                    <a:pt x="13351" y="1056603"/>
                  </a:lnTo>
                  <a:lnTo>
                    <a:pt x="23495" y="1102578"/>
                  </a:lnTo>
                  <a:lnTo>
                    <a:pt x="36335" y="1147478"/>
                  </a:lnTo>
                  <a:lnTo>
                    <a:pt x="51783" y="1191213"/>
                  </a:lnTo>
                  <a:lnTo>
                    <a:pt x="69746" y="1233693"/>
                  </a:lnTo>
                  <a:lnTo>
                    <a:pt x="90136" y="1274827"/>
                  </a:lnTo>
                  <a:lnTo>
                    <a:pt x="112863" y="1314526"/>
                  </a:lnTo>
                  <a:lnTo>
                    <a:pt x="137835" y="1352699"/>
                  </a:lnTo>
                  <a:lnTo>
                    <a:pt x="164964" y="1389257"/>
                  </a:lnTo>
                  <a:lnTo>
                    <a:pt x="194159" y="1424109"/>
                  </a:lnTo>
                  <a:lnTo>
                    <a:pt x="225329" y="1457166"/>
                  </a:lnTo>
                  <a:lnTo>
                    <a:pt x="258386" y="1488336"/>
                  </a:lnTo>
                  <a:lnTo>
                    <a:pt x="293238" y="1517531"/>
                  </a:lnTo>
                  <a:lnTo>
                    <a:pt x="329796" y="1544660"/>
                  </a:lnTo>
                  <a:lnTo>
                    <a:pt x="367969" y="1569632"/>
                  </a:lnTo>
                  <a:lnTo>
                    <a:pt x="407668" y="1592359"/>
                  </a:lnTo>
                  <a:lnTo>
                    <a:pt x="448802" y="1612749"/>
                  </a:lnTo>
                  <a:lnTo>
                    <a:pt x="491282" y="1630712"/>
                  </a:lnTo>
                  <a:lnTo>
                    <a:pt x="535017" y="1646160"/>
                  </a:lnTo>
                  <a:lnTo>
                    <a:pt x="579917" y="1659000"/>
                  </a:lnTo>
                  <a:lnTo>
                    <a:pt x="625892" y="1669144"/>
                  </a:lnTo>
                  <a:lnTo>
                    <a:pt x="672851" y="1676502"/>
                  </a:lnTo>
                  <a:lnTo>
                    <a:pt x="720706" y="1680982"/>
                  </a:lnTo>
                  <a:lnTo>
                    <a:pt x="769366" y="1682495"/>
                  </a:lnTo>
                  <a:lnTo>
                    <a:pt x="2948940" y="1682495"/>
                  </a:lnTo>
                  <a:lnTo>
                    <a:pt x="2948940" y="0"/>
                  </a:lnTo>
                  <a:close/>
                </a:path>
              </a:pathLst>
            </a:custGeom>
            <a:solidFill>
              <a:srgbClr val="393536"/>
            </a:solidFill>
          </p:spPr>
          <p:txBody>
            <a:bodyPr wrap="square" lIns="0" tIns="0" rIns="0" bIns="0" rtlCol="0"/>
            <a:lstStyle/>
            <a:p>
              <a:endParaRPr/>
            </a:p>
          </p:txBody>
        </p:sp>
        <p:sp>
          <p:nvSpPr>
            <p:cNvPr id="21" name="object 8"/>
            <p:cNvSpPr/>
            <p:nvPr/>
          </p:nvSpPr>
          <p:spPr>
            <a:xfrm>
              <a:off x="9425178" y="2911603"/>
              <a:ext cx="2767330" cy="1307465"/>
            </a:xfrm>
            <a:custGeom>
              <a:avLst/>
              <a:gdLst/>
              <a:ahLst/>
              <a:cxnLst/>
              <a:rect l="l" t="t" r="r" b="b"/>
              <a:pathLst>
                <a:path w="2767329" h="1307464">
                  <a:moveTo>
                    <a:pt x="2766822" y="1307390"/>
                  </a:moveTo>
                  <a:lnTo>
                    <a:pt x="522731" y="1296287"/>
                  </a:lnTo>
                  <a:lnTo>
                    <a:pt x="477632" y="1294131"/>
                  </a:lnTo>
                  <a:lnTo>
                    <a:pt x="433597" y="1287779"/>
                  </a:lnTo>
                  <a:lnTo>
                    <a:pt x="390783" y="1277409"/>
                  </a:lnTo>
                  <a:lnTo>
                    <a:pt x="349349" y="1263196"/>
                  </a:lnTo>
                  <a:lnTo>
                    <a:pt x="309449" y="1245317"/>
                  </a:lnTo>
                  <a:lnTo>
                    <a:pt x="271243" y="1223948"/>
                  </a:lnTo>
                  <a:lnTo>
                    <a:pt x="234885" y="1199265"/>
                  </a:lnTo>
                  <a:lnTo>
                    <a:pt x="200534" y="1171445"/>
                  </a:lnTo>
                  <a:lnTo>
                    <a:pt x="168347" y="1140664"/>
                  </a:lnTo>
                  <a:lnTo>
                    <a:pt x="138480" y="1107098"/>
                  </a:lnTo>
                  <a:lnTo>
                    <a:pt x="111091" y="1070924"/>
                  </a:lnTo>
                  <a:lnTo>
                    <a:pt x="86336" y="1032318"/>
                  </a:lnTo>
                  <a:lnTo>
                    <a:pt x="64372" y="991456"/>
                  </a:lnTo>
                  <a:lnTo>
                    <a:pt x="45357" y="948514"/>
                  </a:lnTo>
                  <a:lnTo>
                    <a:pt x="29447" y="903669"/>
                  </a:lnTo>
                  <a:lnTo>
                    <a:pt x="16799" y="857098"/>
                  </a:lnTo>
                  <a:lnTo>
                    <a:pt x="7571" y="808976"/>
                  </a:lnTo>
                  <a:lnTo>
                    <a:pt x="1918" y="759479"/>
                  </a:lnTo>
                  <a:lnTo>
                    <a:pt x="0" y="708785"/>
                  </a:lnTo>
                  <a:lnTo>
                    <a:pt x="0" y="598803"/>
                  </a:lnTo>
                  <a:lnTo>
                    <a:pt x="1918" y="548109"/>
                  </a:lnTo>
                  <a:lnTo>
                    <a:pt x="7571" y="498613"/>
                  </a:lnTo>
                  <a:lnTo>
                    <a:pt x="16799" y="450491"/>
                  </a:lnTo>
                  <a:lnTo>
                    <a:pt x="29447" y="403919"/>
                  </a:lnTo>
                  <a:lnTo>
                    <a:pt x="45357" y="359074"/>
                  </a:lnTo>
                  <a:lnTo>
                    <a:pt x="64372" y="316133"/>
                  </a:lnTo>
                  <a:lnTo>
                    <a:pt x="86336" y="275271"/>
                  </a:lnTo>
                  <a:lnTo>
                    <a:pt x="111091" y="236664"/>
                  </a:lnTo>
                  <a:lnTo>
                    <a:pt x="138480" y="200490"/>
                  </a:lnTo>
                  <a:lnTo>
                    <a:pt x="168347" y="166925"/>
                  </a:lnTo>
                  <a:lnTo>
                    <a:pt x="200534" y="136143"/>
                  </a:lnTo>
                  <a:lnTo>
                    <a:pt x="234885" y="108323"/>
                  </a:lnTo>
                  <a:lnTo>
                    <a:pt x="271243" y="83641"/>
                  </a:lnTo>
                  <a:lnTo>
                    <a:pt x="309449" y="62272"/>
                  </a:lnTo>
                  <a:lnTo>
                    <a:pt x="349349" y="44392"/>
                  </a:lnTo>
                  <a:lnTo>
                    <a:pt x="390783" y="30179"/>
                  </a:lnTo>
                  <a:lnTo>
                    <a:pt x="433597" y="19809"/>
                  </a:lnTo>
                  <a:lnTo>
                    <a:pt x="477632" y="13458"/>
                  </a:lnTo>
                  <a:lnTo>
                    <a:pt x="522731" y="11301"/>
                  </a:lnTo>
                  <a:lnTo>
                    <a:pt x="2766822" y="0"/>
                  </a:lnTo>
                </a:path>
              </a:pathLst>
            </a:custGeom>
            <a:ln w="19050">
              <a:solidFill>
                <a:srgbClr val="D7D7D7"/>
              </a:solidFill>
              <a:prstDash val="lgDash"/>
            </a:ln>
          </p:spPr>
          <p:txBody>
            <a:bodyPr wrap="square" lIns="0" tIns="0" rIns="0" bIns="0" rtlCol="0"/>
            <a:lstStyle/>
            <a:p>
              <a:endParaRPr/>
            </a:p>
          </p:txBody>
        </p:sp>
        <p:sp>
          <p:nvSpPr>
            <p:cNvPr id="22" name="object 9"/>
            <p:cNvSpPr/>
            <p:nvPr/>
          </p:nvSpPr>
          <p:spPr>
            <a:xfrm>
              <a:off x="199644" y="291085"/>
              <a:ext cx="11655552" cy="6566911"/>
            </a:xfrm>
            <a:prstGeom prst="rect">
              <a:avLst/>
            </a:prstGeom>
            <a:blipFill>
              <a:blip r:embed="rId4" cstate="print"/>
              <a:stretch>
                <a:fillRect/>
              </a:stretch>
            </a:blipFill>
          </p:spPr>
          <p:txBody>
            <a:bodyPr wrap="square" lIns="0" tIns="0" rIns="0" bIns="0" rtlCol="0"/>
            <a:lstStyle/>
            <a:p>
              <a:endParaRPr/>
            </a:p>
          </p:txBody>
        </p:sp>
        <p:sp>
          <p:nvSpPr>
            <p:cNvPr id="23" name="object 10"/>
            <p:cNvSpPr/>
            <p:nvPr/>
          </p:nvSpPr>
          <p:spPr>
            <a:xfrm>
              <a:off x="0" y="188976"/>
              <a:ext cx="11541760" cy="6471285"/>
            </a:xfrm>
            <a:custGeom>
              <a:avLst/>
              <a:gdLst/>
              <a:ahLst/>
              <a:cxnLst/>
              <a:rect l="l" t="t" r="r" b="b"/>
              <a:pathLst>
                <a:path w="11541760" h="6471284">
                  <a:moveTo>
                    <a:pt x="11308334" y="0"/>
                  </a:moveTo>
                  <a:lnTo>
                    <a:pt x="0" y="0"/>
                  </a:lnTo>
                  <a:lnTo>
                    <a:pt x="0" y="6470904"/>
                  </a:lnTo>
                  <a:lnTo>
                    <a:pt x="11308334" y="6470904"/>
                  </a:lnTo>
                  <a:lnTo>
                    <a:pt x="11355279" y="6466172"/>
                  </a:lnTo>
                  <a:lnTo>
                    <a:pt x="11399002" y="6452602"/>
                  </a:lnTo>
                  <a:lnTo>
                    <a:pt x="11438567" y="6431130"/>
                  </a:lnTo>
                  <a:lnTo>
                    <a:pt x="11473037" y="6402693"/>
                  </a:lnTo>
                  <a:lnTo>
                    <a:pt x="11501477" y="6368228"/>
                  </a:lnTo>
                  <a:lnTo>
                    <a:pt x="11522950" y="6328670"/>
                  </a:lnTo>
                  <a:lnTo>
                    <a:pt x="11536521" y="6284956"/>
                  </a:lnTo>
                  <a:lnTo>
                    <a:pt x="11541252" y="6238024"/>
                  </a:lnTo>
                  <a:lnTo>
                    <a:pt x="11541252" y="232918"/>
                  </a:lnTo>
                  <a:lnTo>
                    <a:pt x="11536521" y="185972"/>
                  </a:lnTo>
                  <a:lnTo>
                    <a:pt x="11522950" y="142249"/>
                  </a:lnTo>
                  <a:lnTo>
                    <a:pt x="11501477" y="102685"/>
                  </a:lnTo>
                  <a:lnTo>
                    <a:pt x="11473037" y="68214"/>
                  </a:lnTo>
                  <a:lnTo>
                    <a:pt x="11438567" y="39775"/>
                  </a:lnTo>
                  <a:lnTo>
                    <a:pt x="11399002" y="18301"/>
                  </a:lnTo>
                  <a:lnTo>
                    <a:pt x="11355279" y="4731"/>
                  </a:lnTo>
                  <a:lnTo>
                    <a:pt x="11308334" y="0"/>
                  </a:lnTo>
                  <a:close/>
                </a:path>
              </a:pathLst>
            </a:custGeom>
            <a:solidFill>
              <a:srgbClr val="393536"/>
            </a:solidFill>
          </p:spPr>
          <p:txBody>
            <a:bodyPr wrap="square" lIns="0" tIns="0" rIns="0" bIns="0" rtlCol="0"/>
            <a:lstStyle/>
            <a:p>
              <a:endParaRPr/>
            </a:p>
          </p:txBody>
        </p:sp>
        <p:sp>
          <p:nvSpPr>
            <p:cNvPr id="24" name="object 11"/>
            <p:cNvSpPr/>
            <p:nvPr/>
          </p:nvSpPr>
          <p:spPr>
            <a:xfrm>
              <a:off x="9904" y="363474"/>
              <a:ext cx="11250295" cy="6096000"/>
            </a:xfrm>
            <a:custGeom>
              <a:avLst/>
              <a:gdLst/>
              <a:ahLst/>
              <a:cxnLst/>
              <a:rect l="l" t="t" r="r" b="b"/>
              <a:pathLst>
                <a:path w="11250295" h="6096000">
                  <a:moveTo>
                    <a:pt x="0" y="0"/>
                  </a:moveTo>
                  <a:lnTo>
                    <a:pt x="11019791" y="0"/>
                  </a:lnTo>
                  <a:lnTo>
                    <a:pt x="11066225" y="4455"/>
                  </a:lnTo>
                  <a:lnTo>
                    <a:pt x="11109472" y="17234"/>
                  </a:lnTo>
                  <a:lnTo>
                    <a:pt x="11148606" y="37457"/>
                  </a:lnTo>
                  <a:lnTo>
                    <a:pt x="11182700" y="64246"/>
                  </a:lnTo>
                  <a:lnTo>
                    <a:pt x="11210829" y="96719"/>
                  </a:lnTo>
                  <a:lnTo>
                    <a:pt x="11232067" y="133998"/>
                  </a:lnTo>
                  <a:lnTo>
                    <a:pt x="11245489" y="175204"/>
                  </a:lnTo>
                  <a:lnTo>
                    <a:pt x="11250169" y="219455"/>
                  </a:lnTo>
                  <a:lnTo>
                    <a:pt x="11250169" y="5876607"/>
                  </a:lnTo>
                  <a:lnTo>
                    <a:pt x="11245489" y="5920823"/>
                  </a:lnTo>
                  <a:lnTo>
                    <a:pt x="11232067" y="5962006"/>
                  </a:lnTo>
                  <a:lnTo>
                    <a:pt x="11210829" y="5999273"/>
                  </a:lnTo>
                  <a:lnTo>
                    <a:pt x="11182700" y="6031742"/>
                  </a:lnTo>
                  <a:lnTo>
                    <a:pt x="11148606" y="6058532"/>
                  </a:lnTo>
                  <a:lnTo>
                    <a:pt x="11109472" y="6078759"/>
                  </a:lnTo>
                  <a:lnTo>
                    <a:pt x="11066225" y="6091542"/>
                  </a:lnTo>
                  <a:lnTo>
                    <a:pt x="11019791" y="6096000"/>
                  </a:lnTo>
                  <a:lnTo>
                    <a:pt x="0" y="6096000"/>
                  </a:lnTo>
                </a:path>
              </a:pathLst>
            </a:custGeom>
            <a:ln w="19050">
              <a:solidFill>
                <a:srgbClr val="D7D7D7"/>
              </a:solidFill>
              <a:prstDash val="lgDash"/>
            </a:ln>
          </p:spPr>
          <p:txBody>
            <a:bodyPr wrap="square" lIns="0" tIns="0" rIns="0" bIns="0" rtlCol="0"/>
            <a:lstStyle/>
            <a:p>
              <a:endParaRPr/>
            </a:p>
          </p:txBody>
        </p:sp>
        <p:sp>
          <p:nvSpPr>
            <p:cNvPr id="25" name="object 12"/>
            <p:cNvSpPr/>
            <p:nvPr/>
          </p:nvSpPr>
          <p:spPr>
            <a:xfrm>
              <a:off x="542544" y="185928"/>
              <a:ext cx="1122045" cy="6471285"/>
            </a:xfrm>
            <a:custGeom>
              <a:avLst/>
              <a:gdLst/>
              <a:ahLst/>
              <a:cxnLst/>
              <a:rect l="l" t="t" r="r" b="b"/>
              <a:pathLst>
                <a:path w="1122045" h="6471284">
                  <a:moveTo>
                    <a:pt x="1121664" y="0"/>
                  </a:moveTo>
                  <a:lnTo>
                    <a:pt x="0" y="0"/>
                  </a:lnTo>
                  <a:lnTo>
                    <a:pt x="0" y="6470904"/>
                  </a:lnTo>
                  <a:lnTo>
                    <a:pt x="1121664" y="6470904"/>
                  </a:lnTo>
                  <a:lnTo>
                    <a:pt x="1121664" y="0"/>
                  </a:lnTo>
                  <a:close/>
                </a:path>
              </a:pathLst>
            </a:custGeom>
            <a:solidFill>
              <a:srgbClr val="000000">
                <a:alpha val="19999"/>
              </a:srgbClr>
            </a:solidFill>
          </p:spPr>
          <p:txBody>
            <a:bodyPr wrap="square" lIns="0" tIns="0" rIns="0" bIns="0" rtlCol="0"/>
            <a:lstStyle/>
            <a:p>
              <a:endParaRPr/>
            </a:p>
          </p:txBody>
        </p:sp>
        <p:sp>
          <p:nvSpPr>
            <p:cNvPr id="26" name="object 13"/>
            <p:cNvSpPr/>
            <p:nvPr/>
          </p:nvSpPr>
          <p:spPr>
            <a:xfrm>
              <a:off x="1676399" y="76200"/>
              <a:ext cx="598932" cy="1338072"/>
            </a:xfrm>
            <a:prstGeom prst="rect">
              <a:avLst/>
            </a:prstGeom>
            <a:blipFill>
              <a:blip r:embed="rId5" cstate="print"/>
              <a:stretch>
                <a:fillRect/>
              </a:stretch>
            </a:blipFill>
          </p:spPr>
          <p:txBody>
            <a:bodyPr wrap="square" lIns="0" tIns="0" rIns="0" bIns="0" rtlCol="0"/>
            <a:lstStyle/>
            <a:p>
              <a:endParaRPr/>
            </a:p>
          </p:txBody>
        </p:sp>
        <p:sp>
          <p:nvSpPr>
            <p:cNvPr id="27" name="object 14"/>
            <p:cNvSpPr/>
            <p:nvPr/>
          </p:nvSpPr>
          <p:spPr>
            <a:xfrm>
              <a:off x="1702308" y="102107"/>
              <a:ext cx="496824" cy="1235964"/>
            </a:xfrm>
            <a:prstGeom prst="rect">
              <a:avLst/>
            </a:prstGeom>
            <a:blipFill>
              <a:blip r:embed="rId6" cstate="print"/>
              <a:stretch>
                <a:fillRect/>
              </a:stretch>
            </a:blipFill>
          </p:spPr>
          <p:txBody>
            <a:bodyPr wrap="square" lIns="0" tIns="0" rIns="0" bIns="0" rtlCol="0"/>
            <a:lstStyle/>
            <a:p>
              <a:endParaRPr/>
            </a:p>
          </p:txBody>
        </p:sp>
        <p:sp>
          <p:nvSpPr>
            <p:cNvPr id="28" name="object 15"/>
            <p:cNvSpPr/>
            <p:nvPr/>
          </p:nvSpPr>
          <p:spPr>
            <a:xfrm>
              <a:off x="10965180" y="381012"/>
              <a:ext cx="585254" cy="1187183"/>
            </a:xfrm>
            <a:prstGeom prst="rect">
              <a:avLst/>
            </a:prstGeom>
            <a:blipFill>
              <a:blip r:embed="rId7" cstate="print"/>
              <a:stretch>
                <a:fillRect/>
              </a:stretch>
            </a:blipFill>
          </p:spPr>
          <p:txBody>
            <a:bodyPr wrap="square" lIns="0" tIns="0" rIns="0" bIns="0" rtlCol="0"/>
            <a:lstStyle/>
            <a:p>
              <a:endParaRPr/>
            </a:p>
          </p:txBody>
        </p:sp>
        <p:sp>
          <p:nvSpPr>
            <p:cNvPr id="29" name="object 16"/>
            <p:cNvSpPr/>
            <p:nvPr/>
          </p:nvSpPr>
          <p:spPr>
            <a:xfrm>
              <a:off x="10991087" y="406908"/>
              <a:ext cx="483234" cy="1085215"/>
            </a:xfrm>
            <a:custGeom>
              <a:avLst/>
              <a:gdLst/>
              <a:ahLst/>
              <a:cxnLst/>
              <a:rect l="l" t="t" r="r" b="b"/>
              <a:pathLst>
                <a:path w="483234" h="1085215">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A2B4A1"/>
            </a:solidFill>
          </p:spPr>
          <p:txBody>
            <a:bodyPr wrap="square" lIns="0" tIns="0" rIns="0" bIns="0" rtlCol="0"/>
            <a:lstStyle/>
            <a:p>
              <a:endParaRPr/>
            </a:p>
          </p:txBody>
        </p:sp>
        <p:sp>
          <p:nvSpPr>
            <p:cNvPr id="30" name="object 17"/>
            <p:cNvSpPr/>
            <p:nvPr/>
          </p:nvSpPr>
          <p:spPr>
            <a:xfrm>
              <a:off x="10965180" y="1685556"/>
              <a:ext cx="585254" cy="1187183"/>
            </a:xfrm>
            <a:prstGeom prst="rect">
              <a:avLst/>
            </a:prstGeom>
            <a:blipFill>
              <a:blip r:embed="rId7" cstate="print"/>
              <a:stretch>
                <a:fillRect/>
              </a:stretch>
            </a:blipFill>
          </p:spPr>
          <p:txBody>
            <a:bodyPr wrap="square" lIns="0" tIns="0" rIns="0" bIns="0" rtlCol="0"/>
            <a:lstStyle/>
            <a:p>
              <a:endParaRPr/>
            </a:p>
          </p:txBody>
        </p:sp>
        <p:sp>
          <p:nvSpPr>
            <p:cNvPr id="31" name="object 18"/>
            <p:cNvSpPr/>
            <p:nvPr/>
          </p:nvSpPr>
          <p:spPr>
            <a:xfrm>
              <a:off x="10991087" y="1711451"/>
              <a:ext cx="483234" cy="1085215"/>
            </a:xfrm>
            <a:custGeom>
              <a:avLst/>
              <a:gdLst/>
              <a:ahLst/>
              <a:cxnLst/>
              <a:rect l="l" t="t" r="r" b="b"/>
              <a:pathLst>
                <a:path w="483234" h="1085214">
                  <a:moveTo>
                    <a:pt x="341756" y="0"/>
                  </a:moveTo>
                  <a:lnTo>
                    <a:pt x="0" y="0"/>
                  </a:lnTo>
                  <a:lnTo>
                    <a:pt x="0" y="1085088"/>
                  </a:lnTo>
                  <a:lnTo>
                    <a:pt x="341756" y="1085088"/>
                  </a:lnTo>
                  <a:lnTo>
                    <a:pt x="386449" y="1077885"/>
                  </a:lnTo>
                  <a:lnTo>
                    <a:pt x="425253" y="1057826"/>
                  </a:lnTo>
                  <a:lnTo>
                    <a:pt x="455846" y="1027233"/>
                  </a:lnTo>
                  <a:lnTo>
                    <a:pt x="475905" y="988429"/>
                  </a:lnTo>
                  <a:lnTo>
                    <a:pt x="483107" y="943737"/>
                  </a:lnTo>
                  <a:lnTo>
                    <a:pt x="483107" y="141350"/>
                  </a:lnTo>
                  <a:lnTo>
                    <a:pt x="475905" y="96658"/>
                  </a:lnTo>
                  <a:lnTo>
                    <a:pt x="455846" y="57854"/>
                  </a:lnTo>
                  <a:lnTo>
                    <a:pt x="425253" y="27261"/>
                  </a:lnTo>
                  <a:lnTo>
                    <a:pt x="386449" y="7202"/>
                  </a:lnTo>
                  <a:lnTo>
                    <a:pt x="341756" y="0"/>
                  </a:lnTo>
                  <a:close/>
                </a:path>
              </a:pathLst>
            </a:custGeom>
            <a:solidFill>
              <a:srgbClr val="38686A"/>
            </a:solidFill>
          </p:spPr>
          <p:txBody>
            <a:bodyPr wrap="square" lIns="0" tIns="0" rIns="0" bIns="0" rtlCol="0"/>
            <a:lstStyle/>
            <a:p>
              <a:endParaRPr/>
            </a:p>
          </p:txBody>
        </p:sp>
        <p:sp>
          <p:nvSpPr>
            <p:cNvPr id="32" name="object 19"/>
            <p:cNvSpPr/>
            <p:nvPr/>
          </p:nvSpPr>
          <p:spPr>
            <a:xfrm>
              <a:off x="10965180" y="2990075"/>
              <a:ext cx="585254" cy="1188732"/>
            </a:xfrm>
            <a:prstGeom prst="rect">
              <a:avLst/>
            </a:prstGeom>
            <a:blipFill>
              <a:blip r:embed="rId8" cstate="print"/>
              <a:stretch>
                <a:fillRect/>
              </a:stretch>
            </a:blipFill>
          </p:spPr>
          <p:txBody>
            <a:bodyPr wrap="square" lIns="0" tIns="0" rIns="0" bIns="0" rtlCol="0"/>
            <a:lstStyle/>
            <a:p>
              <a:endParaRPr/>
            </a:p>
          </p:txBody>
        </p:sp>
        <p:sp>
          <p:nvSpPr>
            <p:cNvPr id="33" name="object 20"/>
            <p:cNvSpPr/>
            <p:nvPr/>
          </p:nvSpPr>
          <p:spPr>
            <a:xfrm>
              <a:off x="10991087" y="3015995"/>
              <a:ext cx="483234" cy="1087120"/>
            </a:xfrm>
            <a:custGeom>
              <a:avLst/>
              <a:gdLst/>
              <a:ahLst/>
              <a:cxnLst/>
              <a:rect l="l" t="t" r="r" b="b"/>
              <a:pathLst>
                <a:path w="483234" h="1087120">
                  <a:moveTo>
                    <a:pt x="341756" y="0"/>
                  </a:moveTo>
                  <a:lnTo>
                    <a:pt x="0" y="0"/>
                  </a:lnTo>
                  <a:lnTo>
                    <a:pt x="0" y="1086611"/>
                  </a:lnTo>
                  <a:lnTo>
                    <a:pt x="341756" y="1086611"/>
                  </a:lnTo>
                  <a:lnTo>
                    <a:pt x="386449" y="1079409"/>
                  </a:lnTo>
                  <a:lnTo>
                    <a:pt x="425253" y="1059350"/>
                  </a:lnTo>
                  <a:lnTo>
                    <a:pt x="455846" y="1028757"/>
                  </a:lnTo>
                  <a:lnTo>
                    <a:pt x="475905" y="989953"/>
                  </a:lnTo>
                  <a:lnTo>
                    <a:pt x="483107" y="945260"/>
                  </a:lnTo>
                  <a:lnTo>
                    <a:pt x="483107" y="141350"/>
                  </a:lnTo>
                  <a:lnTo>
                    <a:pt x="475905" y="96658"/>
                  </a:lnTo>
                  <a:lnTo>
                    <a:pt x="455846" y="57854"/>
                  </a:lnTo>
                  <a:lnTo>
                    <a:pt x="425253" y="27261"/>
                  </a:lnTo>
                  <a:lnTo>
                    <a:pt x="386449" y="7202"/>
                  </a:lnTo>
                  <a:lnTo>
                    <a:pt x="341756" y="0"/>
                  </a:lnTo>
                  <a:close/>
                </a:path>
              </a:pathLst>
            </a:custGeom>
            <a:solidFill>
              <a:srgbClr val="177794"/>
            </a:solidFill>
          </p:spPr>
          <p:txBody>
            <a:bodyPr wrap="square" lIns="0" tIns="0" rIns="0" bIns="0" rtlCol="0"/>
            <a:lstStyle/>
            <a:p>
              <a:endParaRPr/>
            </a:p>
          </p:txBody>
        </p:sp>
        <p:sp>
          <p:nvSpPr>
            <p:cNvPr id="34" name="object 21"/>
            <p:cNvSpPr/>
            <p:nvPr/>
          </p:nvSpPr>
          <p:spPr>
            <a:xfrm>
              <a:off x="10965180" y="4294619"/>
              <a:ext cx="585254" cy="1188732"/>
            </a:xfrm>
            <a:prstGeom prst="rect">
              <a:avLst/>
            </a:prstGeom>
            <a:blipFill>
              <a:blip r:embed="rId8" cstate="print"/>
              <a:stretch>
                <a:fillRect/>
              </a:stretch>
            </a:blipFill>
          </p:spPr>
          <p:txBody>
            <a:bodyPr wrap="square" lIns="0" tIns="0" rIns="0" bIns="0" rtlCol="0"/>
            <a:lstStyle/>
            <a:p>
              <a:endParaRPr/>
            </a:p>
          </p:txBody>
        </p:sp>
        <p:sp>
          <p:nvSpPr>
            <p:cNvPr id="35" name="object 22"/>
            <p:cNvSpPr/>
            <p:nvPr/>
          </p:nvSpPr>
          <p:spPr>
            <a:xfrm>
              <a:off x="10991087" y="4320540"/>
              <a:ext cx="483234" cy="1087120"/>
            </a:xfrm>
            <a:custGeom>
              <a:avLst/>
              <a:gdLst/>
              <a:ahLst/>
              <a:cxnLst/>
              <a:rect l="l" t="t" r="r" b="b"/>
              <a:pathLst>
                <a:path w="483234" h="1087120">
                  <a:moveTo>
                    <a:pt x="341756" y="0"/>
                  </a:moveTo>
                  <a:lnTo>
                    <a:pt x="0" y="0"/>
                  </a:lnTo>
                  <a:lnTo>
                    <a:pt x="0" y="1086612"/>
                  </a:lnTo>
                  <a:lnTo>
                    <a:pt x="341756" y="1086612"/>
                  </a:lnTo>
                  <a:lnTo>
                    <a:pt x="386449" y="1079409"/>
                  </a:lnTo>
                  <a:lnTo>
                    <a:pt x="425253" y="1059350"/>
                  </a:lnTo>
                  <a:lnTo>
                    <a:pt x="455846" y="1028757"/>
                  </a:lnTo>
                  <a:lnTo>
                    <a:pt x="475905" y="989953"/>
                  </a:lnTo>
                  <a:lnTo>
                    <a:pt x="483107" y="945261"/>
                  </a:lnTo>
                  <a:lnTo>
                    <a:pt x="483107" y="141351"/>
                  </a:lnTo>
                  <a:lnTo>
                    <a:pt x="475905" y="96658"/>
                  </a:lnTo>
                  <a:lnTo>
                    <a:pt x="455846" y="57854"/>
                  </a:lnTo>
                  <a:lnTo>
                    <a:pt x="425253" y="27261"/>
                  </a:lnTo>
                  <a:lnTo>
                    <a:pt x="386449" y="7202"/>
                  </a:lnTo>
                  <a:lnTo>
                    <a:pt x="341756" y="0"/>
                  </a:lnTo>
                  <a:close/>
                </a:path>
              </a:pathLst>
            </a:custGeom>
            <a:solidFill>
              <a:srgbClr val="2488BC"/>
            </a:solidFill>
          </p:spPr>
          <p:txBody>
            <a:bodyPr wrap="square" lIns="0" tIns="0" rIns="0" bIns="0" rtlCol="0"/>
            <a:lstStyle/>
            <a:p>
              <a:endParaRPr/>
            </a:p>
          </p:txBody>
        </p:sp>
      </p:grpSp>
      <p:grpSp>
        <p:nvGrpSpPr>
          <p:cNvPr id="36" name="object 27"/>
          <p:cNvGrpSpPr/>
          <p:nvPr/>
        </p:nvGrpSpPr>
        <p:grpSpPr>
          <a:xfrm>
            <a:off x="318053" y="161752"/>
            <a:ext cx="10581133" cy="6374892"/>
            <a:chOff x="655319" y="275843"/>
            <a:chExt cx="10581133" cy="6374892"/>
          </a:xfrm>
        </p:grpSpPr>
        <p:sp>
          <p:nvSpPr>
            <p:cNvPr id="37" name="object 28"/>
            <p:cNvSpPr/>
            <p:nvPr/>
          </p:nvSpPr>
          <p:spPr>
            <a:xfrm>
              <a:off x="1202436" y="291083"/>
              <a:ext cx="10034016" cy="6342888"/>
            </a:xfrm>
            <a:prstGeom prst="rect">
              <a:avLst/>
            </a:prstGeom>
            <a:blipFill>
              <a:blip r:embed="rId9" cstate="print"/>
              <a:stretch>
                <a:fillRect/>
              </a:stretch>
            </a:blipFill>
          </p:spPr>
          <p:txBody>
            <a:bodyPr wrap="square" lIns="0" tIns="0" rIns="0" bIns="0" rtlCol="0"/>
            <a:lstStyle/>
            <a:p>
              <a:endParaRPr/>
            </a:p>
          </p:txBody>
        </p:sp>
        <p:sp>
          <p:nvSpPr>
            <p:cNvPr id="38" name="object 29"/>
            <p:cNvSpPr/>
            <p:nvPr/>
          </p:nvSpPr>
          <p:spPr>
            <a:xfrm>
              <a:off x="1228343" y="316991"/>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099"/>
                  </a:lnTo>
                  <a:lnTo>
                    <a:pt x="155771" y="5066782"/>
                  </a:lnTo>
                  <a:lnTo>
                    <a:pt x="182292" y="5024834"/>
                  </a:lnTo>
                  <a:lnTo>
                    <a:pt x="221648" y="4996531"/>
                  </a:lnTo>
                  <a:lnTo>
                    <a:pt x="269875" y="4986146"/>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5"/>
                  </a:lnTo>
                  <a:lnTo>
                    <a:pt x="221648" y="3502199"/>
                  </a:lnTo>
                  <a:lnTo>
                    <a:pt x="182292" y="3473926"/>
                  </a:lnTo>
                  <a:lnTo>
                    <a:pt x="155771" y="3431984"/>
                  </a:lnTo>
                  <a:lnTo>
                    <a:pt x="146050" y="3380612"/>
                  </a:lnTo>
                  <a:lnTo>
                    <a:pt x="155771" y="3329241"/>
                  </a:lnTo>
                  <a:lnTo>
                    <a:pt x="182292" y="3287299"/>
                  </a:lnTo>
                  <a:lnTo>
                    <a:pt x="221648" y="3259026"/>
                  </a:lnTo>
                  <a:lnTo>
                    <a:pt x="269875" y="3248659"/>
                  </a:lnTo>
                  <a:lnTo>
                    <a:pt x="9931908" y="3248659"/>
                  </a:lnTo>
                  <a:lnTo>
                    <a:pt x="9931908" y="2933445"/>
                  </a:lnTo>
                  <a:lnTo>
                    <a:pt x="269875" y="2933445"/>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8"/>
                  </a:lnTo>
                  <a:lnTo>
                    <a:pt x="269875" y="2354198"/>
                  </a:lnTo>
                  <a:lnTo>
                    <a:pt x="221648" y="2343832"/>
                  </a:lnTo>
                  <a:lnTo>
                    <a:pt x="182292" y="2315559"/>
                  </a:lnTo>
                  <a:lnTo>
                    <a:pt x="155771" y="2273617"/>
                  </a:lnTo>
                  <a:lnTo>
                    <a:pt x="146050" y="2222245"/>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5"/>
                  </a:lnTo>
                  <a:lnTo>
                    <a:pt x="155771" y="1591754"/>
                  </a:lnTo>
                  <a:lnTo>
                    <a:pt x="182292" y="1549812"/>
                  </a:lnTo>
                  <a:lnTo>
                    <a:pt x="221648" y="1521539"/>
                  </a:lnTo>
                  <a:lnTo>
                    <a:pt x="269875" y="1511172"/>
                  </a:lnTo>
                  <a:lnTo>
                    <a:pt x="9931908" y="1511172"/>
                  </a:lnTo>
                  <a:lnTo>
                    <a:pt x="9931908" y="1195958"/>
                  </a:lnTo>
                  <a:lnTo>
                    <a:pt x="269875" y="1195958"/>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1"/>
                  </a:lnTo>
                  <a:lnTo>
                    <a:pt x="269875" y="616711"/>
                  </a:lnTo>
                  <a:lnTo>
                    <a:pt x="221648" y="606345"/>
                  </a:lnTo>
                  <a:lnTo>
                    <a:pt x="182292" y="578072"/>
                  </a:lnTo>
                  <a:lnTo>
                    <a:pt x="155771" y="536130"/>
                  </a:lnTo>
                  <a:lnTo>
                    <a:pt x="146050" y="484758"/>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6"/>
                  </a:lnTo>
                  <a:lnTo>
                    <a:pt x="318101" y="4996531"/>
                  </a:lnTo>
                  <a:lnTo>
                    <a:pt x="357457" y="5024834"/>
                  </a:lnTo>
                  <a:lnTo>
                    <a:pt x="383978" y="5066782"/>
                  </a:lnTo>
                  <a:lnTo>
                    <a:pt x="393700" y="5118099"/>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59"/>
                  </a:moveTo>
                  <a:lnTo>
                    <a:pt x="269875" y="3248659"/>
                  </a:lnTo>
                  <a:lnTo>
                    <a:pt x="318101" y="3259026"/>
                  </a:lnTo>
                  <a:lnTo>
                    <a:pt x="357457" y="3287299"/>
                  </a:lnTo>
                  <a:lnTo>
                    <a:pt x="383978" y="3329241"/>
                  </a:lnTo>
                  <a:lnTo>
                    <a:pt x="393700" y="3380612"/>
                  </a:lnTo>
                  <a:lnTo>
                    <a:pt x="383978" y="3431984"/>
                  </a:lnTo>
                  <a:lnTo>
                    <a:pt x="357457" y="3473926"/>
                  </a:lnTo>
                  <a:lnTo>
                    <a:pt x="318101" y="3502199"/>
                  </a:lnTo>
                  <a:lnTo>
                    <a:pt x="269875" y="3512565"/>
                  </a:lnTo>
                  <a:lnTo>
                    <a:pt x="9931908" y="3512565"/>
                  </a:lnTo>
                  <a:lnTo>
                    <a:pt x="9931908" y="3248659"/>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5"/>
                  </a:lnTo>
                  <a:lnTo>
                    <a:pt x="9931908" y="2933445"/>
                  </a:lnTo>
                  <a:lnTo>
                    <a:pt x="9931908" y="2669540"/>
                  </a:lnTo>
                  <a:close/>
                </a:path>
                <a:path w="9932035" h="6240780">
                  <a:moveTo>
                    <a:pt x="9931908" y="2090419"/>
                  </a:moveTo>
                  <a:lnTo>
                    <a:pt x="269875" y="2090419"/>
                  </a:lnTo>
                  <a:lnTo>
                    <a:pt x="318101" y="2100784"/>
                  </a:lnTo>
                  <a:lnTo>
                    <a:pt x="357457" y="2129043"/>
                  </a:lnTo>
                  <a:lnTo>
                    <a:pt x="383978" y="2170947"/>
                  </a:lnTo>
                  <a:lnTo>
                    <a:pt x="393700" y="2222245"/>
                  </a:lnTo>
                  <a:lnTo>
                    <a:pt x="383978" y="2273617"/>
                  </a:lnTo>
                  <a:lnTo>
                    <a:pt x="357457" y="2315559"/>
                  </a:lnTo>
                  <a:lnTo>
                    <a:pt x="318101" y="2343832"/>
                  </a:lnTo>
                  <a:lnTo>
                    <a:pt x="269875" y="2354198"/>
                  </a:lnTo>
                  <a:lnTo>
                    <a:pt x="9931908" y="2354198"/>
                  </a:lnTo>
                  <a:lnTo>
                    <a:pt x="9931908" y="2090419"/>
                  </a:lnTo>
                  <a:close/>
                </a:path>
                <a:path w="9932035" h="6240780">
                  <a:moveTo>
                    <a:pt x="9931908" y="1511172"/>
                  </a:moveTo>
                  <a:lnTo>
                    <a:pt x="269875" y="1511172"/>
                  </a:lnTo>
                  <a:lnTo>
                    <a:pt x="318101" y="1521539"/>
                  </a:lnTo>
                  <a:lnTo>
                    <a:pt x="357457" y="1549812"/>
                  </a:lnTo>
                  <a:lnTo>
                    <a:pt x="383978" y="1591754"/>
                  </a:lnTo>
                  <a:lnTo>
                    <a:pt x="393700" y="1643125"/>
                  </a:lnTo>
                  <a:lnTo>
                    <a:pt x="383978" y="1694497"/>
                  </a:lnTo>
                  <a:lnTo>
                    <a:pt x="357457" y="1736439"/>
                  </a:lnTo>
                  <a:lnTo>
                    <a:pt x="318101" y="1764712"/>
                  </a:lnTo>
                  <a:lnTo>
                    <a:pt x="269875" y="1775078"/>
                  </a:lnTo>
                  <a:lnTo>
                    <a:pt x="9931908" y="1775078"/>
                  </a:lnTo>
                  <a:lnTo>
                    <a:pt x="9931908" y="1511172"/>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8"/>
                  </a:lnTo>
                  <a:lnTo>
                    <a:pt x="9931908" y="1195958"/>
                  </a:lnTo>
                  <a:lnTo>
                    <a:pt x="9931908" y="932052"/>
                  </a:lnTo>
                  <a:close/>
                </a:path>
                <a:path w="9932035" h="6240780">
                  <a:moveTo>
                    <a:pt x="9931908" y="352932"/>
                  </a:moveTo>
                  <a:lnTo>
                    <a:pt x="269875" y="352932"/>
                  </a:lnTo>
                  <a:lnTo>
                    <a:pt x="318101" y="363297"/>
                  </a:lnTo>
                  <a:lnTo>
                    <a:pt x="357457" y="391556"/>
                  </a:lnTo>
                  <a:lnTo>
                    <a:pt x="383978" y="433460"/>
                  </a:lnTo>
                  <a:lnTo>
                    <a:pt x="393700" y="484758"/>
                  </a:lnTo>
                  <a:lnTo>
                    <a:pt x="383978" y="536130"/>
                  </a:lnTo>
                  <a:lnTo>
                    <a:pt x="357457" y="578072"/>
                  </a:lnTo>
                  <a:lnTo>
                    <a:pt x="318101" y="606345"/>
                  </a:lnTo>
                  <a:lnTo>
                    <a:pt x="269875" y="616711"/>
                  </a:lnTo>
                  <a:lnTo>
                    <a:pt x="9931908" y="616711"/>
                  </a:lnTo>
                  <a:lnTo>
                    <a:pt x="9931908" y="352932"/>
                  </a:lnTo>
                  <a:close/>
                </a:path>
              </a:pathLst>
            </a:custGeom>
            <a:solidFill>
              <a:srgbClr val="F7F4F6"/>
            </a:solidFill>
          </p:spPr>
          <p:txBody>
            <a:bodyPr wrap="square" lIns="0" tIns="0" rIns="0" bIns="0" rtlCol="0"/>
            <a:lstStyle/>
            <a:p>
              <a:endParaRPr/>
            </a:p>
          </p:txBody>
        </p:sp>
        <p:sp>
          <p:nvSpPr>
            <p:cNvPr id="39" name="object 30"/>
            <p:cNvSpPr/>
            <p:nvPr/>
          </p:nvSpPr>
          <p:spPr>
            <a:xfrm>
              <a:off x="1123187" y="307847"/>
              <a:ext cx="10035540" cy="6342888"/>
            </a:xfrm>
            <a:prstGeom prst="rect">
              <a:avLst/>
            </a:prstGeom>
            <a:blipFill>
              <a:blip r:embed="rId9" cstate="print"/>
              <a:stretch>
                <a:fillRect/>
              </a:stretch>
            </a:blipFill>
          </p:spPr>
          <p:txBody>
            <a:bodyPr wrap="square" lIns="0" tIns="0" rIns="0" bIns="0" rtlCol="0"/>
            <a:lstStyle/>
            <a:p>
              <a:endParaRPr/>
            </a:p>
          </p:txBody>
        </p:sp>
        <p:sp>
          <p:nvSpPr>
            <p:cNvPr id="40" name="object 31"/>
            <p:cNvSpPr/>
            <p:nvPr/>
          </p:nvSpPr>
          <p:spPr>
            <a:xfrm>
              <a:off x="1149095" y="333755"/>
              <a:ext cx="9933940" cy="6240780"/>
            </a:xfrm>
            <a:custGeom>
              <a:avLst/>
              <a:gdLst/>
              <a:ahLst/>
              <a:cxnLst/>
              <a:rect l="l" t="t" r="r" b="b"/>
              <a:pathLst>
                <a:path w="9933940" h="6240780">
                  <a:moveTo>
                    <a:pt x="4885055" y="0"/>
                  </a:moveTo>
                  <a:lnTo>
                    <a:pt x="0" y="0"/>
                  </a:lnTo>
                  <a:lnTo>
                    <a:pt x="0" y="6232372"/>
                  </a:lnTo>
                  <a:lnTo>
                    <a:pt x="1987041" y="6232372"/>
                  </a:lnTo>
                  <a:lnTo>
                    <a:pt x="1987041"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7"/>
                  </a:lnTo>
                  <a:lnTo>
                    <a:pt x="9933432" y="3827907"/>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9"/>
                  </a:lnTo>
                  <a:lnTo>
                    <a:pt x="269875" y="1775079"/>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3"/>
                  </a:lnTo>
                  <a:lnTo>
                    <a:pt x="9933432" y="932053"/>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6"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6"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6"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7"/>
                  </a:moveTo>
                  <a:lnTo>
                    <a:pt x="269875" y="3827907"/>
                  </a:lnTo>
                  <a:lnTo>
                    <a:pt x="318121" y="3838273"/>
                  </a:lnTo>
                  <a:lnTo>
                    <a:pt x="357520" y="3866546"/>
                  </a:lnTo>
                  <a:lnTo>
                    <a:pt x="384085" y="3908488"/>
                  </a:lnTo>
                  <a:lnTo>
                    <a:pt x="393826" y="3959860"/>
                  </a:lnTo>
                  <a:lnTo>
                    <a:pt x="384085" y="4011158"/>
                  </a:lnTo>
                  <a:lnTo>
                    <a:pt x="357520" y="4053062"/>
                  </a:lnTo>
                  <a:lnTo>
                    <a:pt x="318121" y="4081321"/>
                  </a:lnTo>
                  <a:lnTo>
                    <a:pt x="269875" y="4091686"/>
                  </a:lnTo>
                  <a:lnTo>
                    <a:pt x="9933432" y="4091686"/>
                  </a:lnTo>
                  <a:lnTo>
                    <a:pt x="9933432" y="3827907"/>
                  </a:lnTo>
                  <a:close/>
                </a:path>
                <a:path w="9933940" h="6240780">
                  <a:moveTo>
                    <a:pt x="9933432" y="3248660"/>
                  </a:moveTo>
                  <a:lnTo>
                    <a:pt x="269875" y="3248660"/>
                  </a:lnTo>
                  <a:lnTo>
                    <a:pt x="318121" y="3259026"/>
                  </a:lnTo>
                  <a:lnTo>
                    <a:pt x="357520" y="3287299"/>
                  </a:lnTo>
                  <a:lnTo>
                    <a:pt x="384085" y="3329241"/>
                  </a:lnTo>
                  <a:lnTo>
                    <a:pt x="393826"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6"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6"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6" y="1643126"/>
                  </a:lnTo>
                  <a:lnTo>
                    <a:pt x="384085" y="1694497"/>
                  </a:lnTo>
                  <a:lnTo>
                    <a:pt x="357520" y="1736439"/>
                  </a:lnTo>
                  <a:lnTo>
                    <a:pt x="318121" y="1764712"/>
                  </a:lnTo>
                  <a:lnTo>
                    <a:pt x="269875" y="1775079"/>
                  </a:lnTo>
                  <a:lnTo>
                    <a:pt x="9933432" y="1775079"/>
                  </a:lnTo>
                  <a:lnTo>
                    <a:pt x="9933432" y="1511173"/>
                  </a:lnTo>
                  <a:close/>
                </a:path>
                <a:path w="9933940" h="6240780">
                  <a:moveTo>
                    <a:pt x="9933432" y="932053"/>
                  </a:moveTo>
                  <a:lnTo>
                    <a:pt x="269875" y="932053"/>
                  </a:lnTo>
                  <a:lnTo>
                    <a:pt x="318121" y="942419"/>
                  </a:lnTo>
                  <a:lnTo>
                    <a:pt x="357520" y="970692"/>
                  </a:lnTo>
                  <a:lnTo>
                    <a:pt x="384085" y="1012634"/>
                  </a:lnTo>
                  <a:lnTo>
                    <a:pt x="393826" y="1064006"/>
                  </a:lnTo>
                  <a:lnTo>
                    <a:pt x="384085" y="1115377"/>
                  </a:lnTo>
                  <a:lnTo>
                    <a:pt x="357520" y="1157319"/>
                  </a:lnTo>
                  <a:lnTo>
                    <a:pt x="318121" y="1185592"/>
                  </a:lnTo>
                  <a:lnTo>
                    <a:pt x="269875" y="1195959"/>
                  </a:lnTo>
                  <a:lnTo>
                    <a:pt x="9933432" y="1195959"/>
                  </a:lnTo>
                  <a:lnTo>
                    <a:pt x="9933432" y="932053"/>
                  </a:lnTo>
                  <a:close/>
                </a:path>
                <a:path w="9933940" h="6240780">
                  <a:moveTo>
                    <a:pt x="9933432" y="352933"/>
                  </a:moveTo>
                  <a:lnTo>
                    <a:pt x="269875" y="352933"/>
                  </a:lnTo>
                  <a:lnTo>
                    <a:pt x="318121" y="363297"/>
                  </a:lnTo>
                  <a:lnTo>
                    <a:pt x="357520" y="391556"/>
                  </a:lnTo>
                  <a:lnTo>
                    <a:pt x="384085" y="433460"/>
                  </a:lnTo>
                  <a:lnTo>
                    <a:pt x="393826"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1" name="object 32"/>
            <p:cNvSpPr/>
            <p:nvPr/>
          </p:nvSpPr>
          <p:spPr>
            <a:xfrm>
              <a:off x="1150619" y="281939"/>
              <a:ext cx="10034016" cy="6342887"/>
            </a:xfrm>
            <a:prstGeom prst="rect">
              <a:avLst/>
            </a:prstGeom>
            <a:blipFill>
              <a:blip r:embed="rId9" cstate="print"/>
              <a:stretch>
                <a:fillRect/>
              </a:stretch>
            </a:blipFill>
          </p:spPr>
          <p:txBody>
            <a:bodyPr wrap="square" lIns="0" tIns="0" rIns="0" bIns="0" rtlCol="0"/>
            <a:lstStyle/>
            <a:p>
              <a:endParaRPr/>
            </a:p>
          </p:txBody>
        </p:sp>
        <p:sp>
          <p:nvSpPr>
            <p:cNvPr id="42" name="object 33"/>
            <p:cNvSpPr/>
            <p:nvPr/>
          </p:nvSpPr>
          <p:spPr>
            <a:xfrm>
              <a:off x="1176527" y="307847"/>
              <a:ext cx="9932035" cy="6240780"/>
            </a:xfrm>
            <a:custGeom>
              <a:avLst/>
              <a:gdLst/>
              <a:ahLst/>
              <a:cxnLst/>
              <a:rect l="l" t="t" r="r" b="b"/>
              <a:pathLst>
                <a:path w="9932035" h="6240780">
                  <a:moveTo>
                    <a:pt x="4884293" y="0"/>
                  </a:moveTo>
                  <a:lnTo>
                    <a:pt x="0" y="0"/>
                  </a:lnTo>
                  <a:lnTo>
                    <a:pt x="0" y="6232372"/>
                  </a:lnTo>
                  <a:lnTo>
                    <a:pt x="1986788" y="6232372"/>
                  </a:lnTo>
                  <a:lnTo>
                    <a:pt x="1986788" y="6240780"/>
                  </a:lnTo>
                  <a:lnTo>
                    <a:pt x="9931908" y="6240780"/>
                  </a:lnTo>
                  <a:lnTo>
                    <a:pt x="9931908" y="5829236"/>
                  </a:lnTo>
                  <a:lnTo>
                    <a:pt x="269875" y="5829236"/>
                  </a:lnTo>
                  <a:lnTo>
                    <a:pt x="221648" y="5818868"/>
                  </a:lnTo>
                  <a:lnTo>
                    <a:pt x="182292" y="5790593"/>
                  </a:lnTo>
                  <a:lnTo>
                    <a:pt x="155771" y="5748655"/>
                  </a:lnTo>
                  <a:lnTo>
                    <a:pt x="146050" y="5697296"/>
                  </a:lnTo>
                  <a:lnTo>
                    <a:pt x="155771" y="5645944"/>
                  </a:lnTo>
                  <a:lnTo>
                    <a:pt x="182292" y="5604009"/>
                  </a:lnTo>
                  <a:lnTo>
                    <a:pt x="221648" y="5575736"/>
                  </a:lnTo>
                  <a:lnTo>
                    <a:pt x="269875" y="5565368"/>
                  </a:lnTo>
                  <a:lnTo>
                    <a:pt x="9931908" y="5565368"/>
                  </a:lnTo>
                  <a:lnTo>
                    <a:pt x="9931908" y="5250053"/>
                  </a:lnTo>
                  <a:lnTo>
                    <a:pt x="269875" y="5250053"/>
                  </a:lnTo>
                  <a:lnTo>
                    <a:pt x="221648" y="5239686"/>
                  </a:lnTo>
                  <a:lnTo>
                    <a:pt x="182292" y="5211413"/>
                  </a:lnTo>
                  <a:lnTo>
                    <a:pt x="155771" y="5169471"/>
                  </a:lnTo>
                  <a:lnTo>
                    <a:pt x="146050" y="5118100"/>
                  </a:lnTo>
                  <a:lnTo>
                    <a:pt x="155771" y="5066782"/>
                  </a:lnTo>
                  <a:lnTo>
                    <a:pt x="182292" y="5024834"/>
                  </a:lnTo>
                  <a:lnTo>
                    <a:pt x="221648" y="4996531"/>
                  </a:lnTo>
                  <a:lnTo>
                    <a:pt x="269875" y="4986147"/>
                  </a:lnTo>
                  <a:lnTo>
                    <a:pt x="9931908" y="4986147"/>
                  </a:lnTo>
                  <a:lnTo>
                    <a:pt x="9931908" y="4670933"/>
                  </a:lnTo>
                  <a:lnTo>
                    <a:pt x="269875" y="4670933"/>
                  </a:lnTo>
                  <a:lnTo>
                    <a:pt x="221648" y="4660566"/>
                  </a:lnTo>
                  <a:lnTo>
                    <a:pt x="182292" y="4632293"/>
                  </a:lnTo>
                  <a:lnTo>
                    <a:pt x="155771" y="4590351"/>
                  </a:lnTo>
                  <a:lnTo>
                    <a:pt x="146050" y="4538980"/>
                  </a:lnTo>
                  <a:lnTo>
                    <a:pt x="155771" y="4487608"/>
                  </a:lnTo>
                  <a:lnTo>
                    <a:pt x="182292" y="4445666"/>
                  </a:lnTo>
                  <a:lnTo>
                    <a:pt x="221648" y="4417393"/>
                  </a:lnTo>
                  <a:lnTo>
                    <a:pt x="269875" y="4407027"/>
                  </a:lnTo>
                  <a:lnTo>
                    <a:pt x="9931908" y="4407027"/>
                  </a:lnTo>
                  <a:lnTo>
                    <a:pt x="9931908" y="4091685"/>
                  </a:lnTo>
                  <a:lnTo>
                    <a:pt x="269875" y="4091685"/>
                  </a:lnTo>
                  <a:lnTo>
                    <a:pt x="221648" y="4081321"/>
                  </a:lnTo>
                  <a:lnTo>
                    <a:pt x="182292" y="4053062"/>
                  </a:lnTo>
                  <a:lnTo>
                    <a:pt x="155771" y="4011158"/>
                  </a:lnTo>
                  <a:lnTo>
                    <a:pt x="146050" y="3959859"/>
                  </a:lnTo>
                  <a:lnTo>
                    <a:pt x="155771" y="3908488"/>
                  </a:lnTo>
                  <a:lnTo>
                    <a:pt x="182292" y="3866546"/>
                  </a:lnTo>
                  <a:lnTo>
                    <a:pt x="221648" y="3838273"/>
                  </a:lnTo>
                  <a:lnTo>
                    <a:pt x="269875" y="3827906"/>
                  </a:lnTo>
                  <a:lnTo>
                    <a:pt x="9931908" y="3827906"/>
                  </a:lnTo>
                  <a:lnTo>
                    <a:pt x="9931908" y="3512565"/>
                  </a:lnTo>
                  <a:lnTo>
                    <a:pt x="269875" y="3512566"/>
                  </a:lnTo>
                  <a:lnTo>
                    <a:pt x="221648" y="3502199"/>
                  </a:lnTo>
                  <a:lnTo>
                    <a:pt x="182292" y="3473926"/>
                  </a:lnTo>
                  <a:lnTo>
                    <a:pt x="155771" y="3431984"/>
                  </a:lnTo>
                  <a:lnTo>
                    <a:pt x="146050" y="3380613"/>
                  </a:lnTo>
                  <a:lnTo>
                    <a:pt x="155771" y="3329241"/>
                  </a:lnTo>
                  <a:lnTo>
                    <a:pt x="182292" y="3287299"/>
                  </a:lnTo>
                  <a:lnTo>
                    <a:pt x="221648" y="3259026"/>
                  </a:lnTo>
                  <a:lnTo>
                    <a:pt x="269875" y="3248660"/>
                  </a:lnTo>
                  <a:lnTo>
                    <a:pt x="9931908" y="3248660"/>
                  </a:lnTo>
                  <a:lnTo>
                    <a:pt x="9931908" y="2933446"/>
                  </a:lnTo>
                  <a:lnTo>
                    <a:pt x="269875" y="2933446"/>
                  </a:lnTo>
                  <a:lnTo>
                    <a:pt x="221648" y="2923079"/>
                  </a:lnTo>
                  <a:lnTo>
                    <a:pt x="182292" y="2894806"/>
                  </a:lnTo>
                  <a:lnTo>
                    <a:pt x="155771" y="2852864"/>
                  </a:lnTo>
                  <a:lnTo>
                    <a:pt x="146050" y="2801492"/>
                  </a:lnTo>
                  <a:lnTo>
                    <a:pt x="155771" y="2750121"/>
                  </a:lnTo>
                  <a:lnTo>
                    <a:pt x="182292" y="2708179"/>
                  </a:lnTo>
                  <a:lnTo>
                    <a:pt x="221648" y="2679906"/>
                  </a:lnTo>
                  <a:lnTo>
                    <a:pt x="269875" y="2669540"/>
                  </a:lnTo>
                  <a:lnTo>
                    <a:pt x="9931908" y="2669540"/>
                  </a:lnTo>
                  <a:lnTo>
                    <a:pt x="9931908" y="2354199"/>
                  </a:lnTo>
                  <a:lnTo>
                    <a:pt x="269875" y="2354199"/>
                  </a:lnTo>
                  <a:lnTo>
                    <a:pt x="221648" y="2343832"/>
                  </a:lnTo>
                  <a:lnTo>
                    <a:pt x="182292" y="2315559"/>
                  </a:lnTo>
                  <a:lnTo>
                    <a:pt x="155771" y="2273617"/>
                  </a:lnTo>
                  <a:lnTo>
                    <a:pt x="146050" y="2222246"/>
                  </a:lnTo>
                  <a:lnTo>
                    <a:pt x="155771" y="2170947"/>
                  </a:lnTo>
                  <a:lnTo>
                    <a:pt x="182292" y="2129043"/>
                  </a:lnTo>
                  <a:lnTo>
                    <a:pt x="221648" y="2100784"/>
                  </a:lnTo>
                  <a:lnTo>
                    <a:pt x="269875" y="2090419"/>
                  </a:lnTo>
                  <a:lnTo>
                    <a:pt x="9931908" y="2090419"/>
                  </a:lnTo>
                  <a:lnTo>
                    <a:pt x="9931908" y="1775078"/>
                  </a:lnTo>
                  <a:lnTo>
                    <a:pt x="269875" y="1775078"/>
                  </a:lnTo>
                  <a:lnTo>
                    <a:pt x="221648" y="1764712"/>
                  </a:lnTo>
                  <a:lnTo>
                    <a:pt x="182292" y="1736439"/>
                  </a:lnTo>
                  <a:lnTo>
                    <a:pt x="155771" y="1694497"/>
                  </a:lnTo>
                  <a:lnTo>
                    <a:pt x="146050" y="1643126"/>
                  </a:lnTo>
                  <a:lnTo>
                    <a:pt x="155771" y="1591754"/>
                  </a:lnTo>
                  <a:lnTo>
                    <a:pt x="182292" y="1549812"/>
                  </a:lnTo>
                  <a:lnTo>
                    <a:pt x="221648" y="1521539"/>
                  </a:lnTo>
                  <a:lnTo>
                    <a:pt x="269875" y="1511173"/>
                  </a:lnTo>
                  <a:lnTo>
                    <a:pt x="9931908" y="1511173"/>
                  </a:lnTo>
                  <a:lnTo>
                    <a:pt x="9931908" y="1195959"/>
                  </a:lnTo>
                  <a:lnTo>
                    <a:pt x="269875" y="1195959"/>
                  </a:lnTo>
                  <a:lnTo>
                    <a:pt x="221648" y="1185592"/>
                  </a:lnTo>
                  <a:lnTo>
                    <a:pt x="182292" y="1157319"/>
                  </a:lnTo>
                  <a:lnTo>
                    <a:pt x="155771" y="1115377"/>
                  </a:lnTo>
                  <a:lnTo>
                    <a:pt x="146050" y="1064005"/>
                  </a:lnTo>
                  <a:lnTo>
                    <a:pt x="155771" y="1012634"/>
                  </a:lnTo>
                  <a:lnTo>
                    <a:pt x="182292" y="970692"/>
                  </a:lnTo>
                  <a:lnTo>
                    <a:pt x="221648" y="942419"/>
                  </a:lnTo>
                  <a:lnTo>
                    <a:pt x="269875" y="932052"/>
                  </a:lnTo>
                  <a:lnTo>
                    <a:pt x="9931908" y="932052"/>
                  </a:lnTo>
                  <a:lnTo>
                    <a:pt x="9931908" y="616712"/>
                  </a:lnTo>
                  <a:lnTo>
                    <a:pt x="269875" y="616712"/>
                  </a:lnTo>
                  <a:lnTo>
                    <a:pt x="221648" y="606345"/>
                  </a:lnTo>
                  <a:lnTo>
                    <a:pt x="182292" y="578072"/>
                  </a:lnTo>
                  <a:lnTo>
                    <a:pt x="155771" y="536130"/>
                  </a:lnTo>
                  <a:lnTo>
                    <a:pt x="146050" y="484759"/>
                  </a:lnTo>
                  <a:lnTo>
                    <a:pt x="155771" y="433460"/>
                  </a:lnTo>
                  <a:lnTo>
                    <a:pt x="182292" y="391556"/>
                  </a:lnTo>
                  <a:lnTo>
                    <a:pt x="221648" y="363297"/>
                  </a:lnTo>
                  <a:lnTo>
                    <a:pt x="269875" y="352932"/>
                  </a:lnTo>
                  <a:lnTo>
                    <a:pt x="9931908" y="352932"/>
                  </a:lnTo>
                  <a:lnTo>
                    <a:pt x="9931908" y="9398"/>
                  </a:lnTo>
                  <a:lnTo>
                    <a:pt x="4884293" y="9398"/>
                  </a:lnTo>
                  <a:lnTo>
                    <a:pt x="4884293" y="0"/>
                  </a:lnTo>
                  <a:close/>
                </a:path>
                <a:path w="9932035" h="6240780">
                  <a:moveTo>
                    <a:pt x="9931908" y="5565368"/>
                  </a:moveTo>
                  <a:lnTo>
                    <a:pt x="269875" y="5565368"/>
                  </a:lnTo>
                  <a:lnTo>
                    <a:pt x="318101" y="5575736"/>
                  </a:lnTo>
                  <a:lnTo>
                    <a:pt x="357457" y="5604009"/>
                  </a:lnTo>
                  <a:lnTo>
                    <a:pt x="383978" y="5645944"/>
                  </a:lnTo>
                  <a:lnTo>
                    <a:pt x="393700" y="5697296"/>
                  </a:lnTo>
                  <a:lnTo>
                    <a:pt x="383978" y="5748655"/>
                  </a:lnTo>
                  <a:lnTo>
                    <a:pt x="357457" y="5790593"/>
                  </a:lnTo>
                  <a:lnTo>
                    <a:pt x="318101" y="5818868"/>
                  </a:lnTo>
                  <a:lnTo>
                    <a:pt x="269875" y="5829236"/>
                  </a:lnTo>
                  <a:lnTo>
                    <a:pt x="9931908" y="5829236"/>
                  </a:lnTo>
                  <a:lnTo>
                    <a:pt x="9931908" y="5565368"/>
                  </a:lnTo>
                  <a:close/>
                </a:path>
                <a:path w="9932035" h="6240780">
                  <a:moveTo>
                    <a:pt x="9931908" y="4986147"/>
                  </a:moveTo>
                  <a:lnTo>
                    <a:pt x="269875" y="4986147"/>
                  </a:lnTo>
                  <a:lnTo>
                    <a:pt x="318101" y="4996531"/>
                  </a:lnTo>
                  <a:lnTo>
                    <a:pt x="357457" y="5024834"/>
                  </a:lnTo>
                  <a:lnTo>
                    <a:pt x="383978" y="5066782"/>
                  </a:lnTo>
                  <a:lnTo>
                    <a:pt x="393700" y="5118100"/>
                  </a:lnTo>
                  <a:lnTo>
                    <a:pt x="383978" y="5169471"/>
                  </a:lnTo>
                  <a:lnTo>
                    <a:pt x="357457" y="5211413"/>
                  </a:lnTo>
                  <a:lnTo>
                    <a:pt x="318101" y="5239686"/>
                  </a:lnTo>
                  <a:lnTo>
                    <a:pt x="269875" y="5250053"/>
                  </a:lnTo>
                  <a:lnTo>
                    <a:pt x="9931908" y="5250053"/>
                  </a:lnTo>
                  <a:lnTo>
                    <a:pt x="9931908" y="4986147"/>
                  </a:lnTo>
                  <a:close/>
                </a:path>
                <a:path w="9932035" h="6240780">
                  <a:moveTo>
                    <a:pt x="9931908" y="4407027"/>
                  </a:moveTo>
                  <a:lnTo>
                    <a:pt x="269875" y="4407027"/>
                  </a:lnTo>
                  <a:lnTo>
                    <a:pt x="318101" y="4417393"/>
                  </a:lnTo>
                  <a:lnTo>
                    <a:pt x="357457" y="4445666"/>
                  </a:lnTo>
                  <a:lnTo>
                    <a:pt x="383978" y="4487608"/>
                  </a:lnTo>
                  <a:lnTo>
                    <a:pt x="393700" y="4538980"/>
                  </a:lnTo>
                  <a:lnTo>
                    <a:pt x="383978" y="4590351"/>
                  </a:lnTo>
                  <a:lnTo>
                    <a:pt x="357457" y="4632293"/>
                  </a:lnTo>
                  <a:lnTo>
                    <a:pt x="318101" y="4660566"/>
                  </a:lnTo>
                  <a:lnTo>
                    <a:pt x="269875" y="4670933"/>
                  </a:lnTo>
                  <a:lnTo>
                    <a:pt x="9931908" y="4670933"/>
                  </a:lnTo>
                  <a:lnTo>
                    <a:pt x="9931908" y="4407027"/>
                  </a:lnTo>
                  <a:close/>
                </a:path>
                <a:path w="9932035" h="6240780">
                  <a:moveTo>
                    <a:pt x="9931908" y="3827906"/>
                  </a:moveTo>
                  <a:lnTo>
                    <a:pt x="269875" y="3827906"/>
                  </a:lnTo>
                  <a:lnTo>
                    <a:pt x="318101" y="3838273"/>
                  </a:lnTo>
                  <a:lnTo>
                    <a:pt x="357457" y="3866546"/>
                  </a:lnTo>
                  <a:lnTo>
                    <a:pt x="383978" y="3908488"/>
                  </a:lnTo>
                  <a:lnTo>
                    <a:pt x="393700" y="3959859"/>
                  </a:lnTo>
                  <a:lnTo>
                    <a:pt x="383978" y="4011158"/>
                  </a:lnTo>
                  <a:lnTo>
                    <a:pt x="357457" y="4053062"/>
                  </a:lnTo>
                  <a:lnTo>
                    <a:pt x="318101" y="4081321"/>
                  </a:lnTo>
                  <a:lnTo>
                    <a:pt x="269875" y="4091685"/>
                  </a:lnTo>
                  <a:lnTo>
                    <a:pt x="9931908" y="4091685"/>
                  </a:lnTo>
                  <a:lnTo>
                    <a:pt x="9931908" y="3827906"/>
                  </a:lnTo>
                  <a:close/>
                </a:path>
                <a:path w="9932035" h="6240780">
                  <a:moveTo>
                    <a:pt x="9931908" y="3248660"/>
                  </a:moveTo>
                  <a:lnTo>
                    <a:pt x="269875" y="3248660"/>
                  </a:lnTo>
                  <a:lnTo>
                    <a:pt x="318101" y="3259026"/>
                  </a:lnTo>
                  <a:lnTo>
                    <a:pt x="357457" y="3287299"/>
                  </a:lnTo>
                  <a:lnTo>
                    <a:pt x="383978" y="3329241"/>
                  </a:lnTo>
                  <a:lnTo>
                    <a:pt x="393700" y="3380613"/>
                  </a:lnTo>
                  <a:lnTo>
                    <a:pt x="383978" y="3431984"/>
                  </a:lnTo>
                  <a:lnTo>
                    <a:pt x="357457" y="3473926"/>
                  </a:lnTo>
                  <a:lnTo>
                    <a:pt x="318101" y="3502199"/>
                  </a:lnTo>
                  <a:lnTo>
                    <a:pt x="269875" y="3512566"/>
                  </a:lnTo>
                  <a:lnTo>
                    <a:pt x="9931908" y="3512565"/>
                  </a:lnTo>
                  <a:lnTo>
                    <a:pt x="9931908" y="3248660"/>
                  </a:lnTo>
                  <a:close/>
                </a:path>
                <a:path w="9932035" h="6240780">
                  <a:moveTo>
                    <a:pt x="9931908" y="2669540"/>
                  </a:moveTo>
                  <a:lnTo>
                    <a:pt x="269875" y="2669540"/>
                  </a:lnTo>
                  <a:lnTo>
                    <a:pt x="318101" y="2679906"/>
                  </a:lnTo>
                  <a:lnTo>
                    <a:pt x="357457" y="2708179"/>
                  </a:lnTo>
                  <a:lnTo>
                    <a:pt x="383978" y="2750121"/>
                  </a:lnTo>
                  <a:lnTo>
                    <a:pt x="393700" y="2801492"/>
                  </a:lnTo>
                  <a:lnTo>
                    <a:pt x="383978" y="2852864"/>
                  </a:lnTo>
                  <a:lnTo>
                    <a:pt x="357457" y="2894806"/>
                  </a:lnTo>
                  <a:lnTo>
                    <a:pt x="318101" y="2923079"/>
                  </a:lnTo>
                  <a:lnTo>
                    <a:pt x="269875" y="2933446"/>
                  </a:lnTo>
                  <a:lnTo>
                    <a:pt x="9931908" y="2933446"/>
                  </a:lnTo>
                  <a:lnTo>
                    <a:pt x="9931908" y="2669540"/>
                  </a:lnTo>
                  <a:close/>
                </a:path>
                <a:path w="9932035" h="6240780">
                  <a:moveTo>
                    <a:pt x="9931908" y="2090419"/>
                  </a:moveTo>
                  <a:lnTo>
                    <a:pt x="269875" y="2090419"/>
                  </a:lnTo>
                  <a:lnTo>
                    <a:pt x="318101" y="2100784"/>
                  </a:lnTo>
                  <a:lnTo>
                    <a:pt x="357457" y="2129043"/>
                  </a:lnTo>
                  <a:lnTo>
                    <a:pt x="383978" y="2170947"/>
                  </a:lnTo>
                  <a:lnTo>
                    <a:pt x="393700" y="2222246"/>
                  </a:lnTo>
                  <a:lnTo>
                    <a:pt x="383978" y="2273617"/>
                  </a:lnTo>
                  <a:lnTo>
                    <a:pt x="357457" y="2315559"/>
                  </a:lnTo>
                  <a:lnTo>
                    <a:pt x="318101" y="2343832"/>
                  </a:lnTo>
                  <a:lnTo>
                    <a:pt x="269875" y="2354199"/>
                  </a:lnTo>
                  <a:lnTo>
                    <a:pt x="9931908" y="2354199"/>
                  </a:lnTo>
                  <a:lnTo>
                    <a:pt x="9931908" y="2090419"/>
                  </a:lnTo>
                  <a:close/>
                </a:path>
                <a:path w="9932035" h="6240780">
                  <a:moveTo>
                    <a:pt x="9931908" y="1511173"/>
                  </a:moveTo>
                  <a:lnTo>
                    <a:pt x="269875" y="1511173"/>
                  </a:lnTo>
                  <a:lnTo>
                    <a:pt x="318101" y="1521539"/>
                  </a:lnTo>
                  <a:lnTo>
                    <a:pt x="357457" y="1549812"/>
                  </a:lnTo>
                  <a:lnTo>
                    <a:pt x="383978" y="1591754"/>
                  </a:lnTo>
                  <a:lnTo>
                    <a:pt x="393700" y="1643126"/>
                  </a:lnTo>
                  <a:lnTo>
                    <a:pt x="383978" y="1694497"/>
                  </a:lnTo>
                  <a:lnTo>
                    <a:pt x="357457" y="1736439"/>
                  </a:lnTo>
                  <a:lnTo>
                    <a:pt x="318101" y="1764712"/>
                  </a:lnTo>
                  <a:lnTo>
                    <a:pt x="269875" y="1775078"/>
                  </a:lnTo>
                  <a:lnTo>
                    <a:pt x="9931908" y="1775078"/>
                  </a:lnTo>
                  <a:lnTo>
                    <a:pt x="9931908" y="1511173"/>
                  </a:lnTo>
                  <a:close/>
                </a:path>
                <a:path w="9932035" h="6240780">
                  <a:moveTo>
                    <a:pt x="9931908" y="932052"/>
                  </a:moveTo>
                  <a:lnTo>
                    <a:pt x="269875" y="932052"/>
                  </a:lnTo>
                  <a:lnTo>
                    <a:pt x="318101" y="942419"/>
                  </a:lnTo>
                  <a:lnTo>
                    <a:pt x="357457" y="970692"/>
                  </a:lnTo>
                  <a:lnTo>
                    <a:pt x="383978" y="1012634"/>
                  </a:lnTo>
                  <a:lnTo>
                    <a:pt x="393700" y="1064005"/>
                  </a:lnTo>
                  <a:lnTo>
                    <a:pt x="383978" y="1115377"/>
                  </a:lnTo>
                  <a:lnTo>
                    <a:pt x="357457" y="1157319"/>
                  </a:lnTo>
                  <a:lnTo>
                    <a:pt x="318101" y="1185592"/>
                  </a:lnTo>
                  <a:lnTo>
                    <a:pt x="269875" y="1195959"/>
                  </a:lnTo>
                  <a:lnTo>
                    <a:pt x="9931908" y="1195959"/>
                  </a:lnTo>
                  <a:lnTo>
                    <a:pt x="9931908" y="932052"/>
                  </a:lnTo>
                  <a:close/>
                </a:path>
                <a:path w="9932035" h="6240780">
                  <a:moveTo>
                    <a:pt x="9931908" y="352932"/>
                  </a:moveTo>
                  <a:lnTo>
                    <a:pt x="269875" y="352932"/>
                  </a:lnTo>
                  <a:lnTo>
                    <a:pt x="318101" y="363297"/>
                  </a:lnTo>
                  <a:lnTo>
                    <a:pt x="357457" y="391556"/>
                  </a:lnTo>
                  <a:lnTo>
                    <a:pt x="383978" y="433460"/>
                  </a:lnTo>
                  <a:lnTo>
                    <a:pt x="393700" y="484759"/>
                  </a:lnTo>
                  <a:lnTo>
                    <a:pt x="383978" y="536130"/>
                  </a:lnTo>
                  <a:lnTo>
                    <a:pt x="357457" y="578072"/>
                  </a:lnTo>
                  <a:lnTo>
                    <a:pt x="318101" y="606345"/>
                  </a:lnTo>
                  <a:lnTo>
                    <a:pt x="269875" y="616712"/>
                  </a:lnTo>
                  <a:lnTo>
                    <a:pt x="9931908" y="616712"/>
                  </a:lnTo>
                  <a:lnTo>
                    <a:pt x="9931908" y="352932"/>
                  </a:lnTo>
                  <a:close/>
                </a:path>
              </a:pathLst>
            </a:custGeom>
            <a:solidFill>
              <a:srgbClr val="F7F4F6"/>
            </a:solidFill>
          </p:spPr>
          <p:txBody>
            <a:bodyPr wrap="square" lIns="0" tIns="0" rIns="0" bIns="0" rtlCol="0"/>
            <a:lstStyle/>
            <a:p>
              <a:endParaRPr/>
            </a:p>
          </p:txBody>
        </p:sp>
        <p:sp>
          <p:nvSpPr>
            <p:cNvPr id="43" name="object 34"/>
            <p:cNvSpPr/>
            <p:nvPr/>
          </p:nvSpPr>
          <p:spPr>
            <a:xfrm>
              <a:off x="1124711" y="275843"/>
              <a:ext cx="10035540" cy="6342888"/>
            </a:xfrm>
            <a:prstGeom prst="rect">
              <a:avLst/>
            </a:prstGeom>
            <a:blipFill>
              <a:blip r:embed="rId9" cstate="print"/>
              <a:stretch>
                <a:fillRect/>
              </a:stretch>
            </a:blipFill>
          </p:spPr>
          <p:txBody>
            <a:bodyPr wrap="square" lIns="0" tIns="0" rIns="0" bIns="0" rtlCol="0"/>
            <a:lstStyle/>
            <a:p>
              <a:endParaRPr/>
            </a:p>
          </p:txBody>
        </p:sp>
        <p:sp>
          <p:nvSpPr>
            <p:cNvPr id="44" name="object 35"/>
            <p:cNvSpPr/>
            <p:nvPr/>
          </p:nvSpPr>
          <p:spPr>
            <a:xfrm>
              <a:off x="1150619" y="301751"/>
              <a:ext cx="9933940" cy="6240780"/>
            </a:xfrm>
            <a:custGeom>
              <a:avLst/>
              <a:gdLst/>
              <a:ahLst/>
              <a:cxnLst/>
              <a:rect l="l" t="t" r="r" b="b"/>
              <a:pathLst>
                <a:path w="9933940" h="6240780">
                  <a:moveTo>
                    <a:pt x="4885055" y="0"/>
                  </a:moveTo>
                  <a:lnTo>
                    <a:pt x="0" y="0"/>
                  </a:lnTo>
                  <a:lnTo>
                    <a:pt x="0" y="6232372"/>
                  </a:lnTo>
                  <a:lnTo>
                    <a:pt x="1987042" y="6232372"/>
                  </a:lnTo>
                  <a:lnTo>
                    <a:pt x="1987042" y="6240780"/>
                  </a:lnTo>
                  <a:lnTo>
                    <a:pt x="9933432" y="6240780"/>
                  </a:lnTo>
                  <a:lnTo>
                    <a:pt x="9933432" y="5829236"/>
                  </a:lnTo>
                  <a:lnTo>
                    <a:pt x="269875" y="5829236"/>
                  </a:lnTo>
                  <a:lnTo>
                    <a:pt x="221702" y="5818868"/>
                  </a:lnTo>
                  <a:lnTo>
                    <a:pt x="182340" y="5790593"/>
                  </a:lnTo>
                  <a:lnTo>
                    <a:pt x="155789" y="5748655"/>
                  </a:lnTo>
                  <a:lnTo>
                    <a:pt x="146050" y="5697296"/>
                  </a:lnTo>
                  <a:lnTo>
                    <a:pt x="155789" y="5645944"/>
                  </a:lnTo>
                  <a:lnTo>
                    <a:pt x="182340" y="5604009"/>
                  </a:lnTo>
                  <a:lnTo>
                    <a:pt x="221702" y="5575736"/>
                  </a:lnTo>
                  <a:lnTo>
                    <a:pt x="269875" y="5565368"/>
                  </a:lnTo>
                  <a:lnTo>
                    <a:pt x="9933432" y="5565368"/>
                  </a:lnTo>
                  <a:lnTo>
                    <a:pt x="9933432" y="5250053"/>
                  </a:lnTo>
                  <a:lnTo>
                    <a:pt x="269875" y="5250053"/>
                  </a:lnTo>
                  <a:lnTo>
                    <a:pt x="221702" y="5239686"/>
                  </a:lnTo>
                  <a:lnTo>
                    <a:pt x="182340" y="5211413"/>
                  </a:lnTo>
                  <a:lnTo>
                    <a:pt x="155789" y="5169471"/>
                  </a:lnTo>
                  <a:lnTo>
                    <a:pt x="146050" y="5118100"/>
                  </a:lnTo>
                  <a:lnTo>
                    <a:pt x="155789" y="5066782"/>
                  </a:lnTo>
                  <a:lnTo>
                    <a:pt x="182340" y="5024834"/>
                  </a:lnTo>
                  <a:lnTo>
                    <a:pt x="221702" y="4996531"/>
                  </a:lnTo>
                  <a:lnTo>
                    <a:pt x="269875" y="4986147"/>
                  </a:lnTo>
                  <a:lnTo>
                    <a:pt x="9933432" y="4986147"/>
                  </a:lnTo>
                  <a:lnTo>
                    <a:pt x="9933432" y="4670933"/>
                  </a:lnTo>
                  <a:lnTo>
                    <a:pt x="269875" y="4670933"/>
                  </a:lnTo>
                  <a:lnTo>
                    <a:pt x="221702" y="4660566"/>
                  </a:lnTo>
                  <a:lnTo>
                    <a:pt x="182340" y="4632293"/>
                  </a:lnTo>
                  <a:lnTo>
                    <a:pt x="155789" y="4590351"/>
                  </a:lnTo>
                  <a:lnTo>
                    <a:pt x="146050" y="4538980"/>
                  </a:lnTo>
                  <a:lnTo>
                    <a:pt x="155789" y="4487608"/>
                  </a:lnTo>
                  <a:lnTo>
                    <a:pt x="182340" y="4445666"/>
                  </a:lnTo>
                  <a:lnTo>
                    <a:pt x="221702" y="4417393"/>
                  </a:lnTo>
                  <a:lnTo>
                    <a:pt x="269875" y="4407027"/>
                  </a:lnTo>
                  <a:lnTo>
                    <a:pt x="9933432" y="4407027"/>
                  </a:lnTo>
                  <a:lnTo>
                    <a:pt x="9933432" y="4091686"/>
                  </a:lnTo>
                  <a:lnTo>
                    <a:pt x="269875" y="4091686"/>
                  </a:lnTo>
                  <a:lnTo>
                    <a:pt x="221702" y="4081321"/>
                  </a:lnTo>
                  <a:lnTo>
                    <a:pt x="182340" y="4053062"/>
                  </a:lnTo>
                  <a:lnTo>
                    <a:pt x="155789" y="4011158"/>
                  </a:lnTo>
                  <a:lnTo>
                    <a:pt x="146050" y="3959860"/>
                  </a:lnTo>
                  <a:lnTo>
                    <a:pt x="155789" y="3908488"/>
                  </a:lnTo>
                  <a:lnTo>
                    <a:pt x="182340" y="3866546"/>
                  </a:lnTo>
                  <a:lnTo>
                    <a:pt x="221702" y="3838273"/>
                  </a:lnTo>
                  <a:lnTo>
                    <a:pt x="269875" y="3827906"/>
                  </a:lnTo>
                  <a:lnTo>
                    <a:pt x="9933432" y="3827906"/>
                  </a:lnTo>
                  <a:lnTo>
                    <a:pt x="9933432" y="3512566"/>
                  </a:lnTo>
                  <a:lnTo>
                    <a:pt x="269875" y="3512566"/>
                  </a:lnTo>
                  <a:lnTo>
                    <a:pt x="221702" y="3502199"/>
                  </a:lnTo>
                  <a:lnTo>
                    <a:pt x="182340" y="3473926"/>
                  </a:lnTo>
                  <a:lnTo>
                    <a:pt x="155789" y="3431984"/>
                  </a:lnTo>
                  <a:lnTo>
                    <a:pt x="146050" y="3380613"/>
                  </a:lnTo>
                  <a:lnTo>
                    <a:pt x="155789" y="3329241"/>
                  </a:lnTo>
                  <a:lnTo>
                    <a:pt x="182340" y="3287299"/>
                  </a:lnTo>
                  <a:lnTo>
                    <a:pt x="221702" y="3259026"/>
                  </a:lnTo>
                  <a:lnTo>
                    <a:pt x="269875" y="3248660"/>
                  </a:lnTo>
                  <a:lnTo>
                    <a:pt x="9933432" y="3248660"/>
                  </a:lnTo>
                  <a:lnTo>
                    <a:pt x="9933432" y="2933446"/>
                  </a:lnTo>
                  <a:lnTo>
                    <a:pt x="269875" y="2933446"/>
                  </a:lnTo>
                  <a:lnTo>
                    <a:pt x="221702" y="2923079"/>
                  </a:lnTo>
                  <a:lnTo>
                    <a:pt x="182340" y="2894806"/>
                  </a:lnTo>
                  <a:lnTo>
                    <a:pt x="155789" y="2852864"/>
                  </a:lnTo>
                  <a:lnTo>
                    <a:pt x="146050" y="2801493"/>
                  </a:lnTo>
                  <a:lnTo>
                    <a:pt x="155789" y="2750121"/>
                  </a:lnTo>
                  <a:lnTo>
                    <a:pt x="182340" y="2708179"/>
                  </a:lnTo>
                  <a:lnTo>
                    <a:pt x="221702" y="2679906"/>
                  </a:lnTo>
                  <a:lnTo>
                    <a:pt x="269875" y="2669540"/>
                  </a:lnTo>
                  <a:lnTo>
                    <a:pt x="9933432" y="2669540"/>
                  </a:lnTo>
                  <a:lnTo>
                    <a:pt x="9933432" y="2354199"/>
                  </a:lnTo>
                  <a:lnTo>
                    <a:pt x="269875" y="2354199"/>
                  </a:lnTo>
                  <a:lnTo>
                    <a:pt x="221702" y="2343832"/>
                  </a:lnTo>
                  <a:lnTo>
                    <a:pt x="182340" y="2315559"/>
                  </a:lnTo>
                  <a:lnTo>
                    <a:pt x="155789" y="2273617"/>
                  </a:lnTo>
                  <a:lnTo>
                    <a:pt x="146050" y="2222246"/>
                  </a:lnTo>
                  <a:lnTo>
                    <a:pt x="155789" y="2170947"/>
                  </a:lnTo>
                  <a:lnTo>
                    <a:pt x="182340" y="2129043"/>
                  </a:lnTo>
                  <a:lnTo>
                    <a:pt x="221702" y="2100784"/>
                  </a:lnTo>
                  <a:lnTo>
                    <a:pt x="269875" y="2090420"/>
                  </a:lnTo>
                  <a:lnTo>
                    <a:pt x="9933432" y="2090420"/>
                  </a:lnTo>
                  <a:lnTo>
                    <a:pt x="9933432" y="1775078"/>
                  </a:lnTo>
                  <a:lnTo>
                    <a:pt x="269875" y="1775078"/>
                  </a:lnTo>
                  <a:lnTo>
                    <a:pt x="221702" y="1764712"/>
                  </a:lnTo>
                  <a:lnTo>
                    <a:pt x="182340" y="1736439"/>
                  </a:lnTo>
                  <a:lnTo>
                    <a:pt x="155789" y="1694497"/>
                  </a:lnTo>
                  <a:lnTo>
                    <a:pt x="146050" y="1643126"/>
                  </a:lnTo>
                  <a:lnTo>
                    <a:pt x="155789" y="1591754"/>
                  </a:lnTo>
                  <a:lnTo>
                    <a:pt x="182340" y="1549812"/>
                  </a:lnTo>
                  <a:lnTo>
                    <a:pt x="221702" y="1521539"/>
                  </a:lnTo>
                  <a:lnTo>
                    <a:pt x="269875" y="1511173"/>
                  </a:lnTo>
                  <a:lnTo>
                    <a:pt x="9933432" y="1511173"/>
                  </a:lnTo>
                  <a:lnTo>
                    <a:pt x="9933432" y="1195959"/>
                  </a:lnTo>
                  <a:lnTo>
                    <a:pt x="269875" y="1195959"/>
                  </a:lnTo>
                  <a:lnTo>
                    <a:pt x="221702" y="1185592"/>
                  </a:lnTo>
                  <a:lnTo>
                    <a:pt x="182340" y="1157319"/>
                  </a:lnTo>
                  <a:lnTo>
                    <a:pt x="155789" y="1115377"/>
                  </a:lnTo>
                  <a:lnTo>
                    <a:pt x="146050" y="1064006"/>
                  </a:lnTo>
                  <a:lnTo>
                    <a:pt x="155789" y="1012634"/>
                  </a:lnTo>
                  <a:lnTo>
                    <a:pt x="182340" y="970692"/>
                  </a:lnTo>
                  <a:lnTo>
                    <a:pt x="221702" y="942419"/>
                  </a:lnTo>
                  <a:lnTo>
                    <a:pt x="269875" y="932052"/>
                  </a:lnTo>
                  <a:lnTo>
                    <a:pt x="9933432" y="932052"/>
                  </a:lnTo>
                  <a:lnTo>
                    <a:pt x="9933432" y="616712"/>
                  </a:lnTo>
                  <a:lnTo>
                    <a:pt x="269875" y="616712"/>
                  </a:lnTo>
                  <a:lnTo>
                    <a:pt x="221702" y="606345"/>
                  </a:lnTo>
                  <a:lnTo>
                    <a:pt x="182340" y="578072"/>
                  </a:lnTo>
                  <a:lnTo>
                    <a:pt x="155789" y="536130"/>
                  </a:lnTo>
                  <a:lnTo>
                    <a:pt x="146050" y="484759"/>
                  </a:lnTo>
                  <a:lnTo>
                    <a:pt x="155789" y="433460"/>
                  </a:lnTo>
                  <a:lnTo>
                    <a:pt x="182340" y="391556"/>
                  </a:lnTo>
                  <a:lnTo>
                    <a:pt x="221702" y="363297"/>
                  </a:lnTo>
                  <a:lnTo>
                    <a:pt x="269875" y="352933"/>
                  </a:lnTo>
                  <a:lnTo>
                    <a:pt x="9933432" y="352933"/>
                  </a:lnTo>
                  <a:lnTo>
                    <a:pt x="9933432" y="9398"/>
                  </a:lnTo>
                  <a:lnTo>
                    <a:pt x="4885055" y="9398"/>
                  </a:lnTo>
                  <a:lnTo>
                    <a:pt x="4885055" y="0"/>
                  </a:lnTo>
                  <a:close/>
                </a:path>
                <a:path w="9933940" h="6240780">
                  <a:moveTo>
                    <a:pt x="9933432" y="5565368"/>
                  </a:moveTo>
                  <a:lnTo>
                    <a:pt x="269875" y="5565368"/>
                  </a:lnTo>
                  <a:lnTo>
                    <a:pt x="318121" y="5575736"/>
                  </a:lnTo>
                  <a:lnTo>
                    <a:pt x="357520" y="5604009"/>
                  </a:lnTo>
                  <a:lnTo>
                    <a:pt x="384085" y="5645944"/>
                  </a:lnTo>
                  <a:lnTo>
                    <a:pt x="393827" y="5697296"/>
                  </a:lnTo>
                  <a:lnTo>
                    <a:pt x="384085" y="5748655"/>
                  </a:lnTo>
                  <a:lnTo>
                    <a:pt x="357520" y="5790593"/>
                  </a:lnTo>
                  <a:lnTo>
                    <a:pt x="318121" y="5818868"/>
                  </a:lnTo>
                  <a:lnTo>
                    <a:pt x="269875" y="5829236"/>
                  </a:lnTo>
                  <a:lnTo>
                    <a:pt x="9933432" y="5829236"/>
                  </a:lnTo>
                  <a:lnTo>
                    <a:pt x="9933432" y="5565368"/>
                  </a:lnTo>
                  <a:close/>
                </a:path>
                <a:path w="9933940" h="6240780">
                  <a:moveTo>
                    <a:pt x="9933432" y="4986147"/>
                  </a:moveTo>
                  <a:lnTo>
                    <a:pt x="269875" y="4986147"/>
                  </a:lnTo>
                  <a:lnTo>
                    <a:pt x="318121" y="4996531"/>
                  </a:lnTo>
                  <a:lnTo>
                    <a:pt x="357520" y="5024834"/>
                  </a:lnTo>
                  <a:lnTo>
                    <a:pt x="384085" y="5066782"/>
                  </a:lnTo>
                  <a:lnTo>
                    <a:pt x="393827" y="5118100"/>
                  </a:lnTo>
                  <a:lnTo>
                    <a:pt x="384085" y="5169471"/>
                  </a:lnTo>
                  <a:lnTo>
                    <a:pt x="357520" y="5211413"/>
                  </a:lnTo>
                  <a:lnTo>
                    <a:pt x="318121" y="5239686"/>
                  </a:lnTo>
                  <a:lnTo>
                    <a:pt x="269875" y="5250053"/>
                  </a:lnTo>
                  <a:lnTo>
                    <a:pt x="9933432" y="5250053"/>
                  </a:lnTo>
                  <a:lnTo>
                    <a:pt x="9933432" y="4986147"/>
                  </a:lnTo>
                  <a:close/>
                </a:path>
                <a:path w="9933940" h="6240780">
                  <a:moveTo>
                    <a:pt x="9933432" y="4407027"/>
                  </a:moveTo>
                  <a:lnTo>
                    <a:pt x="269875" y="4407027"/>
                  </a:lnTo>
                  <a:lnTo>
                    <a:pt x="318121" y="4417393"/>
                  </a:lnTo>
                  <a:lnTo>
                    <a:pt x="357520" y="4445666"/>
                  </a:lnTo>
                  <a:lnTo>
                    <a:pt x="384085" y="4487608"/>
                  </a:lnTo>
                  <a:lnTo>
                    <a:pt x="393827" y="4538980"/>
                  </a:lnTo>
                  <a:lnTo>
                    <a:pt x="384085" y="4590351"/>
                  </a:lnTo>
                  <a:lnTo>
                    <a:pt x="357520" y="4632293"/>
                  </a:lnTo>
                  <a:lnTo>
                    <a:pt x="318121" y="4660566"/>
                  </a:lnTo>
                  <a:lnTo>
                    <a:pt x="269875" y="4670933"/>
                  </a:lnTo>
                  <a:lnTo>
                    <a:pt x="9933432" y="4670933"/>
                  </a:lnTo>
                  <a:lnTo>
                    <a:pt x="9933432" y="4407027"/>
                  </a:lnTo>
                  <a:close/>
                </a:path>
                <a:path w="9933940" h="6240780">
                  <a:moveTo>
                    <a:pt x="9933432" y="3827906"/>
                  </a:moveTo>
                  <a:lnTo>
                    <a:pt x="269875" y="3827906"/>
                  </a:lnTo>
                  <a:lnTo>
                    <a:pt x="318121" y="3838273"/>
                  </a:lnTo>
                  <a:lnTo>
                    <a:pt x="357520" y="3866546"/>
                  </a:lnTo>
                  <a:lnTo>
                    <a:pt x="384085" y="3908488"/>
                  </a:lnTo>
                  <a:lnTo>
                    <a:pt x="393827" y="3959860"/>
                  </a:lnTo>
                  <a:lnTo>
                    <a:pt x="384085" y="4011158"/>
                  </a:lnTo>
                  <a:lnTo>
                    <a:pt x="357520" y="4053062"/>
                  </a:lnTo>
                  <a:lnTo>
                    <a:pt x="318121" y="4081321"/>
                  </a:lnTo>
                  <a:lnTo>
                    <a:pt x="269875" y="4091686"/>
                  </a:lnTo>
                  <a:lnTo>
                    <a:pt x="9933432" y="4091686"/>
                  </a:lnTo>
                  <a:lnTo>
                    <a:pt x="9933432" y="3827906"/>
                  </a:lnTo>
                  <a:close/>
                </a:path>
                <a:path w="9933940" h="6240780">
                  <a:moveTo>
                    <a:pt x="9933432" y="3248660"/>
                  </a:moveTo>
                  <a:lnTo>
                    <a:pt x="269875" y="3248660"/>
                  </a:lnTo>
                  <a:lnTo>
                    <a:pt x="318121" y="3259026"/>
                  </a:lnTo>
                  <a:lnTo>
                    <a:pt x="357520" y="3287299"/>
                  </a:lnTo>
                  <a:lnTo>
                    <a:pt x="384085" y="3329241"/>
                  </a:lnTo>
                  <a:lnTo>
                    <a:pt x="393827" y="3380613"/>
                  </a:lnTo>
                  <a:lnTo>
                    <a:pt x="384085" y="3431984"/>
                  </a:lnTo>
                  <a:lnTo>
                    <a:pt x="357520" y="3473926"/>
                  </a:lnTo>
                  <a:lnTo>
                    <a:pt x="318121" y="3502199"/>
                  </a:lnTo>
                  <a:lnTo>
                    <a:pt x="269875" y="3512566"/>
                  </a:lnTo>
                  <a:lnTo>
                    <a:pt x="9933432" y="3512566"/>
                  </a:lnTo>
                  <a:lnTo>
                    <a:pt x="9933432" y="3248660"/>
                  </a:lnTo>
                  <a:close/>
                </a:path>
                <a:path w="9933940" h="6240780">
                  <a:moveTo>
                    <a:pt x="9933432" y="2669540"/>
                  </a:moveTo>
                  <a:lnTo>
                    <a:pt x="269875" y="2669540"/>
                  </a:lnTo>
                  <a:lnTo>
                    <a:pt x="318121" y="2679906"/>
                  </a:lnTo>
                  <a:lnTo>
                    <a:pt x="357520" y="2708179"/>
                  </a:lnTo>
                  <a:lnTo>
                    <a:pt x="384085" y="2750121"/>
                  </a:lnTo>
                  <a:lnTo>
                    <a:pt x="393827" y="2801493"/>
                  </a:lnTo>
                  <a:lnTo>
                    <a:pt x="384085" y="2852864"/>
                  </a:lnTo>
                  <a:lnTo>
                    <a:pt x="357520" y="2894806"/>
                  </a:lnTo>
                  <a:lnTo>
                    <a:pt x="318121" y="2923079"/>
                  </a:lnTo>
                  <a:lnTo>
                    <a:pt x="269875" y="2933446"/>
                  </a:lnTo>
                  <a:lnTo>
                    <a:pt x="9933432" y="2933446"/>
                  </a:lnTo>
                  <a:lnTo>
                    <a:pt x="9933432" y="2669540"/>
                  </a:lnTo>
                  <a:close/>
                </a:path>
                <a:path w="9933940" h="6240780">
                  <a:moveTo>
                    <a:pt x="9933432" y="2090420"/>
                  </a:moveTo>
                  <a:lnTo>
                    <a:pt x="269875" y="2090420"/>
                  </a:lnTo>
                  <a:lnTo>
                    <a:pt x="318121" y="2100784"/>
                  </a:lnTo>
                  <a:lnTo>
                    <a:pt x="357520" y="2129043"/>
                  </a:lnTo>
                  <a:lnTo>
                    <a:pt x="384085" y="2170947"/>
                  </a:lnTo>
                  <a:lnTo>
                    <a:pt x="393827" y="2222246"/>
                  </a:lnTo>
                  <a:lnTo>
                    <a:pt x="384085" y="2273617"/>
                  </a:lnTo>
                  <a:lnTo>
                    <a:pt x="357520" y="2315559"/>
                  </a:lnTo>
                  <a:lnTo>
                    <a:pt x="318121" y="2343832"/>
                  </a:lnTo>
                  <a:lnTo>
                    <a:pt x="269875" y="2354199"/>
                  </a:lnTo>
                  <a:lnTo>
                    <a:pt x="9933432" y="2354199"/>
                  </a:lnTo>
                  <a:lnTo>
                    <a:pt x="9933432" y="2090420"/>
                  </a:lnTo>
                  <a:close/>
                </a:path>
                <a:path w="9933940" h="6240780">
                  <a:moveTo>
                    <a:pt x="9933432" y="1511173"/>
                  </a:moveTo>
                  <a:lnTo>
                    <a:pt x="269875" y="1511173"/>
                  </a:lnTo>
                  <a:lnTo>
                    <a:pt x="318121" y="1521539"/>
                  </a:lnTo>
                  <a:lnTo>
                    <a:pt x="357520" y="1549812"/>
                  </a:lnTo>
                  <a:lnTo>
                    <a:pt x="384085" y="1591754"/>
                  </a:lnTo>
                  <a:lnTo>
                    <a:pt x="393827" y="1643126"/>
                  </a:lnTo>
                  <a:lnTo>
                    <a:pt x="384085" y="1694497"/>
                  </a:lnTo>
                  <a:lnTo>
                    <a:pt x="357520" y="1736439"/>
                  </a:lnTo>
                  <a:lnTo>
                    <a:pt x="318121" y="1764712"/>
                  </a:lnTo>
                  <a:lnTo>
                    <a:pt x="269875" y="1775078"/>
                  </a:lnTo>
                  <a:lnTo>
                    <a:pt x="9933432" y="1775078"/>
                  </a:lnTo>
                  <a:lnTo>
                    <a:pt x="9933432" y="1511173"/>
                  </a:lnTo>
                  <a:close/>
                </a:path>
                <a:path w="9933940" h="6240780">
                  <a:moveTo>
                    <a:pt x="9933432" y="932052"/>
                  </a:moveTo>
                  <a:lnTo>
                    <a:pt x="269875" y="932052"/>
                  </a:lnTo>
                  <a:lnTo>
                    <a:pt x="318121" y="942419"/>
                  </a:lnTo>
                  <a:lnTo>
                    <a:pt x="357520" y="970692"/>
                  </a:lnTo>
                  <a:lnTo>
                    <a:pt x="384085" y="1012634"/>
                  </a:lnTo>
                  <a:lnTo>
                    <a:pt x="393827" y="1064006"/>
                  </a:lnTo>
                  <a:lnTo>
                    <a:pt x="384085" y="1115377"/>
                  </a:lnTo>
                  <a:lnTo>
                    <a:pt x="357520" y="1157319"/>
                  </a:lnTo>
                  <a:lnTo>
                    <a:pt x="318121" y="1185592"/>
                  </a:lnTo>
                  <a:lnTo>
                    <a:pt x="269875" y="1195959"/>
                  </a:lnTo>
                  <a:lnTo>
                    <a:pt x="9933432" y="1195959"/>
                  </a:lnTo>
                  <a:lnTo>
                    <a:pt x="9933432" y="932052"/>
                  </a:lnTo>
                  <a:close/>
                </a:path>
                <a:path w="9933940" h="6240780">
                  <a:moveTo>
                    <a:pt x="9933432" y="352933"/>
                  </a:moveTo>
                  <a:lnTo>
                    <a:pt x="269875" y="352933"/>
                  </a:lnTo>
                  <a:lnTo>
                    <a:pt x="318121" y="363297"/>
                  </a:lnTo>
                  <a:lnTo>
                    <a:pt x="357520" y="391556"/>
                  </a:lnTo>
                  <a:lnTo>
                    <a:pt x="384085" y="433460"/>
                  </a:lnTo>
                  <a:lnTo>
                    <a:pt x="393827" y="484759"/>
                  </a:lnTo>
                  <a:lnTo>
                    <a:pt x="384085" y="536130"/>
                  </a:lnTo>
                  <a:lnTo>
                    <a:pt x="357520" y="578072"/>
                  </a:lnTo>
                  <a:lnTo>
                    <a:pt x="318121" y="606345"/>
                  </a:lnTo>
                  <a:lnTo>
                    <a:pt x="269875" y="616712"/>
                  </a:lnTo>
                  <a:lnTo>
                    <a:pt x="9933432" y="616712"/>
                  </a:lnTo>
                  <a:lnTo>
                    <a:pt x="9933432" y="352933"/>
                  </a:lnTo>
                  <a:close/>
                </a:path>
              </a:pathLst>
            </a:custGeom>
            <a:solidFill>
              <a:srgbClr val="F7F4F6"/>
            </a:solidFill>
          </p:spPr>
          <p:txBody>
            <a:bodyPr wrap="square" lIns="0" tIns="0" rIns="0" bIns="0" rtlCol="0"/>
            <a:lstStyle/>
            <a:p>
              <a:endParaRPr/>
            </a:p>
          </p:txBody>
        </p:sp>
        <p:sp>
          <p:nvSpPr>
            <p:cNvPr id="45" name="object 36"/>
            <p:cNvSpPr/>
            <p:nvPr/>
          </p:nvSpPr>
          <p:spPr>
            <a:xfrm>
              <a:off x="655319" y="659891"/>
              <a:ext cx="917460" cy="269748"/>
            </a:xfrm>
            <a:prstGeom prst="rect">
              <a:avLst/>
            </a:prstGeom>
            <a:blipFill>
              <a:blip r:embed="rId10" cstate="print"/>
              <a:stretch>
                <a:fillRect/>
              </a:stretch>
            </a:blipFill>
          </p:spPr>
          <p:txBody>
            <a:bodyPr wrap="square" lIns="0" tIns="0" rIns="0" bIns="0" rtlCol="0"/>
            <a:lstStyle/>
            <a:p>
              <a:endParaRPr/>
            </a:p>
          </p:txBody>
        </p:sp>
        <p:sp>
          <p:nvSpPr>
            <p:cNvPr id="59" name="object 37"/>
            <p:cNvSpPr/>
            <p:nvPr/>
          </p:nvSpPr>
          <p:spPr>
            <a:xfrm>
              <a:off x="681227" y="685799"/>
              <a:ext cx="815340" cy="167639"/>
            </a:xfrm>
            <a:prstGeom prst="rect">
              <a:avLst/>
            </a:prstGeom>
            <a:blipFill>
              <a:blip r:embed="rId11" cstate="print"/>
              <a:stretch>
                <a:fillRect/>
              </a:stretch>
            </a:blipFill>
          </p:spPr>
          <p:txBody>
            <a:bodyPr wrap="square" lIns="0" tIns="0" rIns="0" bIns="0" rtlCol="0"/>
            <a:lstStyle/>
            <a:p>
              <a:endParaRPr/>
            </a:p>
          </p:txBody>
        </p:sp>
        <p:sp>
          <p:nvSpPr>
            <p:cNvPr id="60" name="object 38"/>
            <p:cNvSpPr/>
            <p:nvPr/>
          </p:nvSpPr>
          <p:spPr>
            <a:xfrm>
              <a:off x="655319" y="1242060"/>
              <a:ext cx="917460" cy="269748"/>
            </a:xfrm>
            <a:prstGeom prst="rect">
              <a:avLst/>
            </a:prstGeom>
            <a:blipFill>
              <a:blip r:embed="rId10" cstate="print"/>
              <a:stretch>
                <a:fillRect/>
              </a:stretch>
            </a:blipFill>
          </p:spPr>
          <p:txBody>
            <a:bodyPr wrap="square" lIns="0" tIns="0" rIns="0" bIns="0" rtlCol="0"/>
            <a:lstStyle/>
            <a:p>
              <a:endParaRPr/>
            </a:p>
          </p:txBody>
        </p:sp>
        <p:sp>
          <p:nvSpPr>
            <p:cNvPr id="61" name="object 39"/>
            <p:cNvSpPr/>
            <p:nvPr/>
          </p:nvSpPr>
          <p:spPr>
            <a:xfrm>
              <a:off x="681227" y="1267968"/>
              <a:ext cx="815340" cy="167640"/>
            </a:xfrm>
            <a:prstGeom prst="rect">
              <a:avLst/>
            </a:prstGeom>
            <a:blipFill>
              <a:blip r:embed="rId11" cstate="print"/>
              <a:stretch>
                <a:fillRect/>
              </a:stretch>
            </a:blipFill>
          </p:spPr>
          <p:txBody>
            <a:bodyPr wrap="square" lIns="0" tIns="0" rIns="0" bIns="0" rtlCol="0"/>
            <a:lstStyle/>
            <a:p>
              <a:endParaRPr/>
            </a:p>
          </p:txBody>
        </p:sp>
        <p:sp>
          <p:nvSpPr>
            <p:cNvPr id="62" name="object 40"/>
            <p:cNvSpPr/>
            <p:nvPr/>
          </p:nvSpPr>
          <p:spPr>
            <a:xfrm>
              <a:off x="655319" y="1824253"/>
              <a:ext cx="917460" cy="271246"/>
            </a:xfrm>
            <a:prstGeom prst="rect">
              <a:avLst/>
            </a:prstGeom>
            <a:blipFill>
              <a:blip r:embed="rId12" cstate="print"/>
              <a:stretch>
                <a:fillRect/>
              </a:stretch>
            </a:blipFill>
          </p:spPr>
          <p:txBody>
            <a:bodyPr wrap="square" lIns="0" tIns="0" rIns="0" bIns="0" rtlCol="0"/>
            <a:lstStyle/>
            <a:p>
              <a:endParaRPr/>
            </a:p>
          </p:txBody>
        </p:sp>
        <p:sp>
          <p:nvSpPr>
            <p:cNvPr id="63" name="object 41"/>
            <p:cNvSpPr/>
            <p:nvPr/>
          </p:nvSpPr>
          <p:spPr>
            <a:xfrm>
              <a:off x="681227" y="1850135"/>
              <a:ext cx="815340" cy="169163"/>
            </a:xfrm>
            <a:prstGeom prst="rect">
              <a:avLst/>
            </a:prstGeom>
            <a:blipFill>
              <a:blip r:embed="rId13" cstate="print"/>
              <a:stretch>
                <a:fillRect/>
              </a:stretch>
            </a:blipFill>
          </p:spPr>
          <p:txBody>
            <a:bodyPr wrap="square" lIns="0" tIns="0" rIns="0" bIns="0" rtlCol="0"/>
            <a:lstStyle/>
            <a:p>
              <a:endParaRPr/>
            </a:p>
          </p:txBody>
        </p:sp>
        <p:sp>
          <p:nvSpPr>
            <p:cNvPr id="64" name="object 42"/>
            <p:cNvSpPr/>
            <p:nvPr/>
          </p:nvSpPr>
          <p:spPr>
            <a:xfrm>
              <a:off x="655319" y="2406421"/>
              <a:ext cx="917460" cy="271246"/>
            </a:xfrm>
            <a:prstGeom prst="rect">
              <a:avLst/>
            </a:prstGeom>
            <a:blipFill>
              <a:blip r:embed="rId12" cstate="print"/>
              <a:stretch>
                <a:fillRect/>
              </a:stretch>
            </a:blipFill>
          </p:spPr>
          <p:txBody>
            <a:bodyPr wrap="square" lIns="0" tIns="0" rIns="0" bIns="0" rtlCol="0"/>
            <a:lstStyle/>
            <a:p>
              <a:endParaRPr/>
            </a:p>
          </p:txBody>
        </p:sp>
        <p:sp>
          <p:nvSpPr>
            <p:cNvPr id="65" name="object 43"/>
            <p:cNvSpPr/>
            <p:nvPr/>
          </p:nvSpPr>
          <p:spPr>
            <a:xfrm>
              <a:off x="681227" y="2432304"/>
              <a:ext cx="815340" cy="169163"/>
            </a:xfrm>
            <a:prstGeom prst="rect">
              <a:avLst/>
            </a:prstGeom>
            <a:blipFill>
              <a:blip r:embed="rId14" cstate="print"/>
              <a:stretch>
                <a:fillRect/>
              </a:stretch>
            </a:blipFill>
          </p:spPr>
          <p:txBody>
            <a:bodyPr wrap="square" lIns="0" tIns="0" rIns="0" bIns="0" rtlCol="0"/>
            <a:lstStyle/>
            <a:p>
              <a:endParaRPr/>
            </a:p>
          </p:txBody>
        </p:sp>
        <p:sp>
          <p:nvSpPr>
            <p:cNvPr id="66" name="object 44"/>
            <p:cNvSpPr/>
            <p:nvPr/>
          </p:nvSpPr>
          <p:spPr>
            <a:xfrm>
              <a:off x="655319" y="2988589"/>
              <a:ext cx="917460" cy="271246"/>
            </a:xfrm>
            <a:prstGeom prst="rect">
              <a:avLst/>
            </a:prstGeom>
            <a:blipFill>
              <a:blip r:embed="rId12" cstate="print"/>
              <a:stretch>
                <a:fillRect/>
              </a:stretch>
            </a:blipFill>
          </p:spPr>
          <p:txBody>
            <a:bodyPr wrap="square" lIns="0" tIns="0" rIns="0" bIns="0" rtlCol="0"/>
            <a:lstStyle/>
            <a:p>
              <a:endParaRPr/>
            </a:p>
          </p:txBody>
        </p:sp>
        <p:sp>
          <p:nvSpPr>
            <p:cNvPr id="67" name="object 45"/>
            <p:cNvSpPr/>
            <p:nvPr/>
          </p:nvSpPr>
          <p:spPr>
            <a:xfrm>
              <a:off x="681227" y="3014471"/>
              <a:ext cx="815340" cy="169163"/>
            </a:xfrm>
            <a:prstGeom prst="rect">
              <a:avLst/>
            </a:prstGeom>
            <a:blipFill>
              <a:blip r:embed="rId15" cstate="print"/>
              <a:stretch>
                <a:fillRect/>
              </a:stretch>
            </a:blipFill>
          </p:spPr>
          <p:txBody>
            <a:bodyPr wrap="square" lIns="0" tIns="0" rIns="0" bIns="0" rtlCol="0"/>
            <a:lstStyle/>
            <a:p>
              <a:endParaRPr/>
            </a:p>
          </p:txBody>
        </p:sp>
        <p:sp>
          <p:nvSpPr>
            <p:cNvPr id="68" name="object 46"/>
            <p:cNvSpPr/>
            <p:nvPr/>
          </p:nvSpPr>
          <p:spPr>
            <a:xfrm>
              <a:off x="655319" y="3572255"/>
              <a:ext cx="917460" cy="269747"/>
            </a:xfrm>
            <a:prstGeom prst="rect">
              <a:avLst/>
            </a:prstGeom>
            <a:blipFill>
              <a:blip r:embed="rId10" cstate="print"/>
              <a:stretch>
                <a:fillRect/>
              </a:stretch>
            </a:blipFill>
          </p:spPr>
          <p:txBody>
            <a:bodyPr wrap="square" lIns="0" tIns="0" rIns="0" bIns="0" rtlCol="0"/>
            <a:lstStyle/>
            <a:p>
              <a:endParaRPr/>
            </a:p>
          </p:txBody>
        </p:sp>
        <p:sp>
          <p:nvSpPr>
            <p:cNvPr id="69" name="object 47"/>
            <p:cNvSpPr/>
            <p:nvPr/>
          </p:nvSpPr>
          <p:spPr>
            <a:xfrm>
              <a:off x="681227" y="3598164"/>
              <a:ext cx="815340" cy="167640"/>
            </a:xfrm>
            <a:prstGeom prst="rect">
              <a:avLst/>
            </a:prstGeom>
            <a:blipFill>
              <a:blip r:embed="rId11" cstate="print"/>
              <a:stretch>
                <a:fillRect/>
              </a:stretch>
            </a:blipFill>
          </p:spPr>
          <p:txBody>
            <a:bodyPr wrap="square" lIns="0" tIns="0" rIns="0" bIns="0" rtlCol="0"/>
            <a:lstStyle/>
            <a:p>
              <a:endParaRPr/>
            </a:p>
          </p:txBody>
        </p:sp>
        <p:sp>
          <p:nvSpPr>
            <p:cNvPr id="70" name="object 48"/>
            <p:cNvSpPr/>
            <p:nvPr/>
          </p:nvSpPr>
          <p:spPr>
            <a:xfrm>
              <a:off x="655319" y="4154423"/>
              <a:ext cx="917460" cy="269748"/>
            </a:xfrm>
            <a:prstGeom prst="rect">
              <a:avLst/>
            </a:prstGeom>
            <a:blipFill>
              <a:blip r:embed="rId10" cstate="print"/>
              <a:stretch>
                <a:fillRect/>
              </a:stretch>
            </a:blipFill>
          </p:spPr>
          <p:txBody>
            <a:bodyPr wrap="square" lIns="0" tIns="0" rIns="0" bIns="0" rtlCol="0"/>
            <a:lstStyle/>
            <a:p>
              <a:endParaRPr/>
            </a:p>
          </p:txBody>
        </p:sp>
        <p:sp>
          <p:nvSpPr>
            <p:cNvPr id="71" name="object 49"/>
            <p:cNvSpPr/>
            <p:nvPr/>
          </p:nvSpPr>
          <p:spPr>
            <a:xfrm>
              <a:off x="681227" y="4180332"/>
              <a:ext cx="815340" cy="167640"/>
            </a:xfrm>
            <a:prstGeom prst="rect">
              <a:avLst/>
            </a:prstGeom>
            <a:blipFill>
              <a:blip r:embed="rId16" cstate="print"/>
              <a:stretch>
                <a:fillRect/>
              </a:stretch>
            </a:blipFill>
          </p:spPr>
          <p:txBody>
            <a:bodyPr wrap="square" lIns="0" tIns="0" rIns="0" bIns="0" rtlCol="0"/>
            <a:lstStyle/>
            <a:p>
              <a:endParaRPr/>
            </a:p>
          </p:txBody>
        </p:sp>
        <p:sp>
          <p:nvSpPr>
            <p:cNvPr id="72" name="object 50"/>
            <p:cNvSpPr/>
            <p:nvPr/>
          </p:nvSpPr>
          <p:spPr>
            <a:xfrm>
              <a:off x="655319" y="4736591"/>
              <a:ext cx="917460" cy="269748"/>
            </a:xfrm>
            <a:prstGeom prst="rect">
              <a:avLst/>
            </a:prstGeom>
            <a:blipFill>
              <a:blip r:embed="rId10" cstate="print"/>
              <a:stretch>
                <a:fillRect/>
              </a:stretch>
            </a:blipFill>
          </p:spPr>
          <p:txBody>
            <a:bodyPr wrap="square" lIns="0" tIns="0" rIns="0" bIns="0" rtlCol="0"/>
            <a:lstStyle/>
            <a:p>
              <a:endParaRPr/>
            </a:p>
          </p:txBody>
        </p:sp>
        <p:sp>
          <p:nvSpPr>
            <p:cNvPr id="73" name="object 51"/>
            <p:cNvSpPr/>
            <p:nvPr/>
          </p:nvSpPr>
          <p:spPr>
            <a:xfrm>
              <a:off x="681227" y="4762499"/>
              <a:ext cx="815340" cy="167639"/>
            </a:xfrm>
            <a:prstGeom prst="rect">
              <a:avLst/>
            </a:prstGeom>
            <a:blipFill>
              <a:blip r:embed="rId11" cstate="print"/>
              <a:stretch>
                <a:fillRect/>
              </a:stretch>
            </a:blipFill>
          </p:spPr>
          <p:txBody>
            <a:bodyPr wrap="square" lIns="0" tIns="0" rIns="0" bIns="0" rtlCol="0"/>
            <a:lstStyle/>
            <a:p>
              <a:endParaRPr/>
            </a:p>
          </p:txBody>
        </p:sp>
        <p:sp>
          <p:nvSpPr>
            <p:cNvPr id="74" name="object 52"/>
            <p:cNvSpPr/>
            <p:nvPr/>
          </p:nvSpPr>
          <p:spPr>
            <a:xfrm>
              <a:off x="655319" y="5318759"/>
              <a:ext cx="917460" cy="269747"/>
            </a:xfrm>
            <a:prstGeom prst="rect">
              <a:avLst/>
            </a:prstGeom>
            <a:blipFill>
              <a:blip r:embed="rId10" cstate="print"/>
              <a:stretch>
                <a:fillRect/>
              </a:stretch>
            </a:blipFill>
          </p:spPr>
          <p:txBody>
            <a:bodyPr wrap="square" lIns="0" tIns="0" rIns="0" bIns="0" rtlCol="0"/>
            <a:lstStyle/>
            <a:p>
              <a:endParaRPr/>
            </a:p>
          </p:txBody>
        </p:sp>
        <p:sp>
          <p:nvSpPr>
            <p:cNvPr id="75" name="object 53"/>
            <p:cNvSpPr/>
            <p:nvPr/>
          </p:nvSpPr>
          <p:spPr>
            <a:xfrm>
              <a:off x="681227" y="5344667"/>
              <a:ext cx="815340" cy="167640"/>
            </a:xfrm>
            <a:prstGeom prst="rect">
              <a:avLst/>
            </a:prstGeom>
            <a:blipFill>
              <a:blip r:embed="rId11" cstate="print"/>
              <a:stretch>
                <a:fillRect/>
              </a:stretch>
            </a:blipFill>
          </p:spPr>
          <p:txBody>
            <a:bodyPr wrap="square" lIns="0" tIns="0" rIns="0" bIns="0" rtlCol="0"/>
            <a:lstStyle/>
            <a:p>
              <a:endParaRPr/>
            </a:p>
          </p:txBody>
        </p:sp>
        <p:sp>
          <p:nvSpPr>
            <p:cNvPr id="76" name="object 54"/>
            <p:cNvSpPr/>
            <p:nvPr/>
          </p:nvSpPr>
          <p:spPr>
            <a:xfrm>
              <a:off x="655319" y="5900928"/>
              <a:ext cx="917460" cy="271246"/>
            </a:xfrm>
            <a:prstGeom prst="rect">
              <a:avLst/>
            </a:prstGeom>
            <a:blipFill>
              <a:blip r:embed="rId12" cstate="print"/>
              <a:stretch>
                <a:fillRect/>
              </a:stretch>
            </a:blipFill>
          </p:spPr>
          <p:txBody>
            <a:bodyPr wrap="square" lIns="0" tIns="0" rIns="0" bIns="0" rtlCol="0"/>
            <a:lstStyle/>
            <a:p>
              <a:endParaRPr/>
            </a:p>
          </p:txBody>
        </p:sp>
        <p:sp>
          <p:nvSpPr>
            <p:cNvPr id="77" name="object 55"/>
            <p:cNvSpPr/>
            <p:nvPr/>
          </p:nvSpPr>
          <p:spPr>
            <a:xfrm>
              <a:off x="681227" y="5926835"/>
              <a:ext cx="815340" cy="169163"/>
            </a:xfrm>
            <a:prstGeom prst="rect">
              <a:avLst/>
            </a:prstGeom>
            <a:blipFill>
              <a:blip r:embed="rId13" cstate="print"/>
              <a:stretch>
                <a:fillRect/>
              </a:stretch>
            </a:blipFill>
          </p:spPr>
          <p:txBody>
            <a:bodyPr wrap="square" lIns="0" tIns="0" rIns="0" bIns="0" rtlCol="0"/>
            <a:lstStyle/>
            <a:p>
              <a:endParaRPr/>
            </a:p>
          </p:txBody>
        </p:sp>
      </p:grpSp>
      <p:pic>
        <p:nvPicPr>
          <p:cNvPr id="1026" name="Picture 2" descr="Hình ảnh cảm ơn thầy cô đã lắng nghe để chèn vào Slide PowerPoint">
            <a:extLst>
              <a:ext uri="{FF2B5EF4-FFF2-40B4-BE49-F238E27FC236}">
                <a16:creationId xmlns="" xmlns:a16="http://schemas.microsoft.com/office/drawing/2014/main" id="{357FEC30-29E4-D494-BE08-C3C77AF5DF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24355" y="366942"/>
            <a:ext cx="9519289" cy="597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48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A8AFC2C7-2EDC-453D-9C03-87A80B2D7C76}"/>
              </a:ext>
            </a:extLst>
          </p:cNvPr>
          <p:cNvSpPr>
            <a:spLocks noChangeAspect="1"/>
          </p:cNvSpPr>
          <p:nvPr>
            <p:custDataLst>
              <p:tags r:id="rId1"/>
            </p:custDataLst>
          </p:nvPr>
        </p:nvSpPr>
        <p:spPr>
          <a:xfrm>
            <a:off x="9967955" y="528912"/>
            <a:ext cx="2214213" cy="6202481"/>
          </a:xfrm>
          <a:prstGeom prst="roundRect">
            <a:avLst>
              <a:gd name="adj" fmla="val 50000"/>
            </a:avLst>
          </a:prstGeom>
          <a:blipFill dpi="0" rotWithShape="0">
            <a:blip r:embed="rId3">
              <a:alphaModFix/>
              <a:extLst>
                <a:ext uri="{28A0092B-C50C-407E-A947-70E740481C1C}">
                  <a14:useLocalDpi xmlns:a14="http://schemas.microsoft.com/office/drawing/2010/main" val="0"/>
                </a:ext>
              </a:extLst>
            </a:blip>
            <a:srcRect/>
            <a:stretch>
              <a:fillRect l="-150516" r="-2077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2EE8BB6F-1493-4531-8088-F5FFDF09584F}"/>
              </a:ext>
            </a:extLst>
          </p:cNvPr>
          <p:cNvSpPr txBox="1"/>
          <p:nvPr/>
        </p:nvSpPr>
        <p:spPr>
          <a:xfrm>
            <a:off x="697528" y="1548899"/>
            <a:ext cx="9270427" cy="1479892"/>
          </a:xfrm>
          <a:prstGeom prst="rect">
            <a:avLst/>
          </a:prstGeom>
          <a:noFill/>
        </p:spPr>
        <p:txBody>
          <a:bodyPr wrap="square" rtlCol="0">
            <a:spAutoFit/>
          </a:bodyPr>
          <a:lstStyle/>
          <a:p>
            <a:pPr algn="just">
              <a:lnSpc>
                <a:spcPct val="110000"/>
              </a:lnSpc>
            </a:pP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hương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tiện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hỗ</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trợ</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thập</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tin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hay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tượng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hoặc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tượng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nvGrpSpPr>
          <p:cNvPr id="26" name="Group 25">
            <a:extLst>
              <a:ext uri="{FF2B5EF4-FFF2-40B4-BE49-F238E27FC236}">
                <a16:creationId xmlns="" xmlns:a16="http://schemas.microsoft.com/office/drawing/2014/main" id="{428C1A93-D43F-8BD7-B070-AB2E4CA6EBC6}"/>
              </a:ext>
            </a:extLst>
          </p:cNvPr>
          <p:cNvGrpSpPr/>
          <p:nvPr/>
        </p:nvGrpSpPr>
        <p:grpSpPr>
          <a:xfrm>
            <a:off x="1163994" y="3409183"/>
            <a:ext cx="2426400" cy="1523979"/>
            <a:chOff x="1011309" y="4973330"/>
            <a:chExt cx="3299479" cy="1883281"/>
          </a:xfrm>
        </p:grpSpPr>
        <p:sp>
          <p:nvSpPr>
            <p:cNvPr id="36" name="Rectangle: Rounded Corners 35">
              <a:extLst>
                <a:ext uri="{FF2B5EF4-FFF2-40B4-BE49-F238E27FC236}">
                  <a16:creationId xmlns="" xmlns:a16="http://schemas.microsoft.com/office/drawing/2014/main" id="{91B35351-1CC7-4A59-3C5C-6BEA3D48CCE9}"/>
                </a:ext>
              </a:extLst>
            </p:cNvPr>
            <p:cNvSpPr/>
            <p:nvPr/>
          </p:nvSpPr>
          <p:spPr>
            <a:xfrm>
              <a:off x="1011309" y="4973330"/>
              <a:ext cx="3299479" cy="1828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 xmlns:a16="http://schemas.microsoft.com/office/drawing/2014/main" id="{23BB0D5E-3419-8B16-CD2A-AD089CB39D81}"/>
                </a:ext>
              </a:extLst>
            </p:cNvPr>
            <p:cNvSpPr txBox="1"/>
            <p:nvPr/>
          </p:nvSpPr>
          <p:spPr>
            <a:xfrm>
              <a:off x="1266929" y="5033027"/>
              <a:ext cx="2697676" cy="1823584"/>
            </a:xfrm>
            <a:prstGeom prst="rect">
              <a:avLst/>
            </a:prstGeom>
            <a:noFill/>
          </p:spPr>
          <p:txBody>
            <a:bodyPr wrap="square" rtlCol="0">
              <a:spAutoFit/>
            </a:bodyPr>
            <a:lstStyle/>
            <a:p>
              <a:pPr lvl="0"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lnSpc>
                  <a:spcPct val="110000"/>
                </a:lnSpc>
              </a:pP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Xác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tiêu</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 xmlns:a16="http://schemas.microsoft.com/office/drawing/2014/main" id="{C370737D-B31A-D6F5-65F4-9A4D82EBD814}"/>
              </a:ext>
            </a:extLst>
          </p:cNvPr>
          <p:cNvGrpSpPr/>
          <p:nvPr/>
        </p:nvGrpSpPr>
        <p:grpSpPr>
          <a:xfrm>
            <a:off x="6932395" y="3404810"/>
            <a:ext cx="2309747" cy="1479891"/>
            <a:chOff x="8531876" y="4973330"/>
            <a:chExt cx="3140852" cy="1828800"/>
          </a:xfrm>
        </p:grpSpPr>
        <p:sp>
          <p:nvSpPr>
            <p:cNvPr id="34" name="Rectangle: Rounded Corners 33">
              <a:extLst>
                <a:ext uri="{FF2B5EF4-FFF2-40B4-BE49-F238E27FC236}">
                  <a16:creationId xmlns="" xmlns:a16="http://schemas.microsoft.com/office/drawing/2014/main" id="{B51FC876-D331-9442-80FB-6068BC31E14B}"/>
                </a:ext>
              </a:extLst>
            </p:cNvPr>
            <p:cNvSpPr/>
            <p:nvPr/>
          </p:nvSpPr>
          <p:spPr>
            <a:xfrm>
              <a:off x="8531876" y="4973330"/>
              <a:ext cx="3140852" cy="18288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 xmlns:a16="http://schemas.microsoft.com/office/drawing/2014/main" id="{B59154DA-CC99-94E2-2967-2EB166233295}"/>
                </a:ext>
              </a:extLst>
            </p:cNvPr>
            <p:cNvSpPr txBox="1"/>
            <p:nvPr/>
          </p:nvSpPr>
          <p:spPr>
            <a:xfrm>
              <a:off x="8677444" y="5299731"/>
              <a:ext cx="2849715" cy="1226440"/>
            </a:xfrm>
            <a:prstGeom prst="rect">
              <a:avLst/>
            </a:prstGeom>
            <a:noFill/>
          </p:spPr>
          <p:txBody>
            <a:bodyPr wrap="square" rtlCol="0">
              <a:spAutoFit/>
            </a:bodyPr>
            <a:lstStyle/>
            <a:p>
              <a:pPr lvl="0"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lnSpc>
                  <a:spcPct val="110000"/>
                </a:lnSpc>
              </a:pP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8" name="Group 27">
            <a:extLst>
              <a:ext uri="{FF2B5EF4-FFF2-40B4-BE49-F238E27FC236}">
                <a16:creationId xmlns="" xmlns:a16="http://schemas.microsoft.com/office/drawing/2014/main" id="{5C76876D-0802-84B5-07CD-B07FD551D087}"/>
              </a:ext>
            </a:extLst>
          </p:cNvPr>
          <p:cNvGrpSpPr/>
          <p:nvPr/>
        </p:nvGrpSpPr>
        <p:grpSpPr>
          <a:xfrm>
            <a:off x="4084516" y="3404811"/>
            <a:ext cx="2309747" cy="1513246"/>
            <a:chOff x="4689264" y="5020440"/>
            <a:chExt cx="3140852" cy="1828800"/>
          </a:xfrm>
        </p:grpSpPr>
        <p:sp>
          <p:nvSpPr>
            <p:cNvPr id="32" name="Rectangle: Rounded Corners 31">
              <a:extLst>
                <a:ext uri="{FF2B5EF4-FFF2-40B4-BE49-F238E27FC236}">
                  <a16:creationId xmlns="" xmlns:a16="http://schemas.microsoft.com/office/drawing/2014/main" id="{E71518CE-3709-E7C9-7584-264B8105F426}"/>
                </a:ext>
              </a:extLst>
            </p:cNvPr>
            <p:cNvSpPr/>
            <p:nvPr/>
          </p:nvSpPr>
          <p:spPr>
            <a:xfrm>
              <a:off x="4689264" y="5020440"/>
              <a:ext cx="3140852" cy="1828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 xmlns:a16="http://schemas.microsoft.com/office/drawing/2014/main" id="{39AEBD28-ED26-0EB6-4DBC-2809F0CBB4CA}"/>
                </a:ext>
              </a:extLst>
            </p:cNvPr>
            <p:cNvSpPr txBox="1"/>
            <p:nvPr/>
          </p:nvSpPr>
          <p:spPr>
            <a:xfrm>
              <a:off x="4904379" y="5365588"/>
              <a:ext cx="2652701" cy="1226440"/>
            </a:xfrm>
            <a:prstGeom prst="rect">
              <a:avLst/>
            </a:prstGeom>
            <a:noFill/>
          </p:spPr>
          <p:txBody>
            <a:bodyPr wrap="square" rtlCol="0">
              <a:spAutoFit/>
            </a:bodyPr>
            <a:lstStyle/>
            <a:p>
              <a:pPr lvl="0" algn="ct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lnSpc>
                  <a:spcPct val="110000"/>
                </a:lnSpc>
              </a:pP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9" name="Arrow: Right 28">
            <a:extLst>
              <a:ext uri="{FF2B5EF4-FFF2-40B4-BE49-F238E27FC236}">
                <a16:creationId xmlns="" xmlns:a16="http://schemas.microsoft.com/office/drawing/2014/main" id="{66A12581-B8A6-1491-F9D3-350698D04EC5}"/>
              </a:ext>
            </a:extLst>
          </p:cNvPr>
          <p:cNvSpPr/>
          <p:nvPr/>
        </p:nvSpPr>
        <p:spPr>
          <a:xfrm>
            <a:off x="3646031" y="3923641"/>
            <a:ext cx="470761" cy="3735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 xmlns:a16="http://schemas.microsoft.com/office/drawing/2014/main" id="{7FFFFE1E-5EC0-C27E-996E-5FCFF0189CDD}"/>
              </a:ext>
            </a:extLst>
          </p:cNvPr>
          <p:cNvSpPr/>
          <p:nvPr/>
        </p:nvSpPr>
        <p:spPr>
          <a:xfrm>
            <a:off x="6434834" y="3907076"/>
            <a:ext cx="470761" cy="37358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 xmlns:a16="http://schemas.microsoft.com/office/drawing/2014/main" id="{03E06C09-D729-1688-A1D4-54280581C344}"/>
              </a:ext>
            </a:extLst>
          </p:cNvPr>
          <p:cNvSpPr txBox="1"/>
          <p:nvPr/>
        </p:nvSpPr>
        <p:spPr>
          <a:xfrm>
            <a:off x="2377194" y="5175512"/>
            <a:ext cx="5981445" cy="461665"/>
          </a:xfrm>
          <a:prstGeom prst="rect">
            <a:avLst/>
          </a:prstGeom>
          <a:noFill/>
        </p:spPr>
        <p:txBody>
          <a:bodyPr wrap="square" rtlCol="0">
            <a:spAutoFit/>
          </a:bodyPr>
          <a:lstStyle/>
          <a:p>
            <a:pPr algn="ct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sát</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 Box 7">
            <a:extLst>
              <a:ext uri="{FF2B5EF4-FFF2-40B4-BE49-F238E27FC236}">
                <a16:creationId xmlns="" xmlns:a16="http://schemas.microsoft.com/office/drawing/2014/main" id="{48EB9FD8-959C-0539-3388-6575D477DA96}"/>
              </a:ext>
            </a:extLst>
          </p:cNvPr>
          <p:cNvSpPr txBox="1">
            <a:spLocks noChangeArrowheads="1"/>
          </p:cNvSpPr>
          <p:nvPr/>
        </p:nvSpPr>
        <p:spPr bwMode="auto">
          <a:xfrm>
            <a:off x="9832" y="23432"/>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a:extLst>
              <a:ext uri="{FF2B5EF4-FFF2-40B4-BE49-F238E27FC236}">
                <a16:creationId xmlns="" xmlns:a16="http://schemas.microsoft.com/office/drawing/2014/main" id="{490A6341-4301-B3C4-F7A4-BFB9766EF50E}"/>
              </a:ext>
            </a:extLst>
          </p:cNvPr>
          <p:cNvSpPr txBox="1"/>
          <p:nvPr/>
        </p:nvSpPr>
        <p:spPr>
          <a:xfrm>
            <a:off x="540063" y="563583"/>
            <a:ext cx="6109252"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quan sát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4" name="Thought Bubble: Cloud 13">
            <a:extLst>
              <a:ext uri="{FF2B5EF4-FFF2-40B4-BE49-F238E27FC236}">
                <a16:creationId xmlns="" xmlns:a16="http://schemas.microsoft.com/office/drawing/2014/main" id="{92FD4ABF-F56B-9B35-B7F5-5ADCF237FBE4}"/>
              </a:ext>
            </a:extLst>
          </p:cNvPr>
          <p:cNvSpPr/>
          <p:nvPr/>
        </p:nvSpPr>
        <p:spPr>
          <a:xfrm>
            <a:off x="4953000" y="563583"/>
            <a:ext cx="4648200" cy="2379131"/>
          </a:xfrm>
          <a:prstGeom prst="cloudCallout">
            <a:avLst>
              <a:gd name="adj1" fmla="val -154578"/>
              <a:gd name="adj2" fmla="val 7071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sát</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946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53" presetClass="exit" presetSubtype="32" fill="hold" grpId="1" nodeType="withEffect">
                                  <p:stCondLst>
                                    <p:cond delay="0"/>
                                  </p:stCondLst>
                                  <p:childTnLst>
                                    <p:anim calcmode="lin" valueType="num">
                                      <p:cBhvr>
                                        <p:cTn id="14" dur="500"/>
                                        <p:tgtEl>
                                          <p:spTgt spid="14"/>
                                        </p:tgtEl>
                                        <p:attrNameLst>
                                          <p:attrName>ppt_w</p:attrName>
                                        </p:attrNameLst>
                                      </p:cBhvr>
                                      <p:tavLst>
                                        <p:tav tm="0">
                                          <p:val>
                                            <p:strVal val="ppt_w"/>
                                          </p:val>
                                        </p:tav>
                                        <p:tav tm="100000">
                                          <p:val>
                                            <p:fltVal val="0"/>
                                          </p:val>
                                        </p:tav>
                                      </p:tavLst>
                                    </p:anim>
                                    <p:anim calcmode="lin" valueType="num">
                                      <p:cBhvr>
                                        <p:cTn id="15" dur="500"/>
                                        <p:tgtEl>
                                          <p:spTgt spid="14"/>
                                        </p:tgtEl>
                                        <p:attrNameLst>
                                          <p:attrName>ppt_h</p:attrName>
                                        </p:attrNameLst>
                                      </p:cBhvr>
                                      <p:tavLst>
                                        <p:tav tm="0">
                                          <p:val>
                                            <p:strVal val="ppt_h"/>
                                          </p:val>
                                        </p:tav>
                                        <p:tav tm="100000">
                                          <p:val>
                                            <p:fltVal val="0"/>
                                          </p:val>
                                        </p:tav>
                                      </p:tavLst>
                                    </p:anim>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ppt_w</p:attrName>
                                        </p:attrNameLst>
                                      </p:cBhvr>
                                      <p:tavLst>
                                        <p:tav tm="0">
                                          <p:val>
                                            <p:fltVal val="0"/>
                                          </p:val>
                                        </p:tav>
                                        <p:tav tm="100000">
                                          <p:val>
                                            <p:strVal val="#ppt_w"/>
                                          </p:val>
                                        </p:tav>
                                      </p:tavLst>
                                    </p:anim>
                                    <p:anim calcmode="lin" valueType="num">
                                      <p:cBhvr>
                                        <p:cTn id="23" dur="1000" fill="hold"/>
                                        <p:tgtEl>
                                          <p:spTgt spid="26"/>
                                        </p:tgtEl>
                                        <p:attrNameLst>
                                          <p:attrName>ppt_h</p:attrName>
                                        </p:attrNameLst>
                                      </p:cBhvr>
                                      <p:tavLst>
                                        <p:tav tm="0">
                                          <p:val>
                                            <p:fltVal val="0"/>
                                          </p:val>
                                        </p:tav>
                                        <p:tav tm="100000">
                                          <p:val>
                                            <p:strVal val="#ppt_h"/>
                                          </p:val>
                                        </p:tav>
                                      </p:tavLst>
                                    </p:anim>
                                    <p:anim calcmode="lin" valueType="num">
                                      <p:cBhvr>
                                        <p:cTn id="24" dur="1000" fill="hold"/>
                                        <p:tgtEl>
                                          <p:spTgt spid="26"/>
                                        </p:tgtEl>
                                        <p:attrNameLst>
                                          <p:attrName>style.rotation</p:attrName>
                                        </p:attrNameLst>
                                      </p:cBhvr>
                                      <p:tavLst>
                                        <p:tav tm="0">
                                          <p:val>
                                            <p:fltVal val="90"/>
                                          </p:val>
                                        </p:tav>
                                        <p:tav tm="100000">
                                          <p:val>
                                            <p:fltVal val="0"/>
                                          </p:val>
                                        </p:tav>
                                      </p:tavLst>
                                    </p:anim>
                                    <p:animEffect transition="in" filter="fade">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style.rotation</p:attrName>
                                        </p:attrNameLst>
                                      </p:cBhvr>
                                      <p:tavLst>
                                        <p:tav tm="0">
                                          <p:val>
                                            <p:fltVal val="90"/>
                                          </p:val>
                                        </p:tav>
                                        <p:tav tm="100000">
                                          <p:val>
                                            <p:fltVal val="0"/>
                                          </p:val>
                                        </p:tav>
                                      </p:tavLst>
                                    </p:anim>
                                    <p:animEffect transition="in" filter="fade">
                                      <p:cBhvr>
                                        <p:cTn id="38" dur="1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3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fltVal val="0"/>
                                          </p:val>
                                        </p:tav>
                                        <p:tav tm="100000">
                                          <p:val>
                                            <p:strVal val="#ppt_w"/>
                                          </p:val>
                                        </p:tav>
                                      </p:tavLst>
                                    </p:anim>
                                    <p:anim calcmode="lin" valueType="num">
                                      <p:cBhvr>
                                        <p:cTn id="49" dur="1000" fill="hold"/>
                                        <p:tgtEl>
                                          <p:spTgt spid="27"/>
                                        </p:tgtEl>
                                        <p:attrNameLst>
                                          <p:attrName>ppt_h</p:attrName>
                                        </p:attrNameLst>
                                      </p:cBhvr>
                                      <p:tavLst>
                                        <p:tav tm="0">
                                          <p:val>
                                            <p:fltVal val="0"/>
                                          </p:val>
                                        </p:tav>
                                        <p:tav tm="100000">
                                          <p:val>
                                            <p:strVal val="#ppt_h"/>
                                          </p:val>
                                        </p:tav>
                                      </p:tavLst>
                                    </p:anim>
                                    <p:anim calcmode="lin" valueType="num">
                                      <p:cBhvr>
                                        <p:cTn id="50" dur="1000" fill="hold"/>
                                        <p:tgtEl>
                                          <p:spTgt spid="27"/>
                                        </p:tgtEl>
                                        <p:attrNameLst>
                                          <p:attrName>style.rotation</p:attrName>
                                        </p:attrNameLst>
                                      </p:cBhvr>
                                      <p:tavLst>
                                        <p:tav tm="0">
                                          <p:val>
                                            <p:fltVal val="90"/>
                                          </p:val>
                                        </p:tav>
                                        <p:tav tm="100000">
                                          <p:val>
                                            <p:fltVal val="0"/>
                                          </p:val>
                                        </p:tav>
                                      </p:tavLst>
                                    </p:anim>
                                    <p:animEffect transition="in" filter="fade">
                                      <p:cBhvr>
                                        <p:cTn id="51" dur="10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1000"/>
                                        <p:tgtEl>
                                          <p:spTgt spid="31">
                                            <p:txEl>
                                              <p:pRg st="0" end="0"/>
                                            </p:txEl>
                                          </p:spTgt>
                                        </p:tgtEl>
                                      </p:cBhvr>
                                    </p:animEffect>
                                    <p:anim calcmode="lin" valueType="num">
                                      <p:cBhvr>
                                        <p:cTn id="57"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1">
                                            <p:txEl>
                                              <p:pRg st="0" end="0"/>
                                            </p:txEl>
                                          </p:spTgt>
                                        </p:tgtEl>
                                        <p:attrNameLst>
                                          <p:attrName>ppt_y</p:attrName>
                                        </p:attrNameLst>
                                      </p:cBhvr>
                                      <p:tavLst>
                                        <p:tav tm="0">
                                          <p:val>
                                            <p:strVal val="#ppt_y+.1"/>
                                          </p:val>
                                        </p:tav>
                                        <p:tav tm="100000">
                                          <p:val>
                                            <p:strVal val="#ppt_y"/>
                                          </p:val>
                                        </p:tav>
                                      </p:tavLst>
                                    </p:anim>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29" grpId="0" animBg="1"/>
      <p:bldP spid="30" grpId="0"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9DAA11B-F4D8-4144-A8E4-66FBC5017477}"/>
              </a:ext>
            </a:extLst>
          </p:cNvPr>
          <p:cNvSpPr txBox="1"/>
          <p:nvPr/>
        </p:nvSpPr>
        <p:spPr>
          <a:xfrm>
            <a:off x="739354" y="3396366"/>
            <a:ext cx="4533613" cy="523220"/>
          </a:xfrm>
          <a:prstGeom prst="rect">
            <a:avLst/>
          </a:prstGeom>
          <a:noFill/>
        </p:spPr>
        <p:txBody>
          <a:bodyPr wrap="none" rtlCol="0">
            <a:spAutoFit/>
          </a:bodyPr>
          <a:lstStyle/>
          <a:p>
            <a:r>
              <a:rPr lang="en-US" sz="2800" b="1" dirty="0">
                <a:solidFill>
                  <a:schemeClr val="bg1"/>
                </a:solidFill>
              </a:rPr>
              <a:t>1. </a:t>
            </a:r>
            <a:r>
              <a:rPr lang="vi-VN" sz="2800" b="1" dirty="0">
                <a:solidFill>
                  <a:schemeClr val="bg1"/>
                </a:solidFill>
              </a:rPr>
              <a:t>Phương pháp quan sát</a:t>
            </a:r>
            <a:endParaRPr lang="en-US" sz="2800" b="1" dirty="0">
              <a:solidFill>
                <a:schemeClr val="bg1"/>
              </a:solidFill>
            </a:endParaRPr>
          </a:p>
        </p:txBody>
      </p:sp>
      <p:sp>
        <p:nvSpPr>
          <p:cNvPr id="12" name="TextBox 11">
            <a:extLst>
              <a:ext uri="{FF2B5EF4-FFF2-40B4-BE49-F238E27FC236}">
                <a16:creationId xmlns="" xmlns:a16="http://schemas.microsoft.com/office/drawing/2014/main" id="{2EE8BB6F-1493-4531-8088-F5FFDF09584F}"/>
              </a:ext>
            </a:extLst>
          </p:cNvPr>
          <p:cNvSpPr txBox="1"/>
          <p:nvPr/>
        </p:nvSpPr>
        <p:spPr>
          <a:xfrm>
            <a:off x="906266" y="1049726"/>
            <a:ext cx="10907177" cy="1136465"/>
          </a:xfrm>
          <a:prstGeom prst="rect">
            <a:avLst/>
          </a:prstGeom>
          <a:noFill/>
        </p:spPr>
        <p:txBody>
          <a:bodyPr wrap="square" rtlCol="0">
            <a:spAutoFit/>
          </a:bodyPr>
          <a:lstStyle/>
          <a:p>
            <a:pPr algn="ctr">
              <a:lnSpc>
                <a:spcPct val="110000"/>
              </a:lnSpc>
            </a:pPr>
            <a:r>
              <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Hãy chọn một đối tượng sinh vật để quan sát và xây dựng các bước quan sát đối tượng đó?</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 xmlns:a16="http://schemas.microsoft.com/office/drawing/2014/main" id="{E81B6B09-2B38-00FE-D9BE-3D6D29F9DA4D}"/>
              </a:ext>
            </a:extLst>
          </p:cNvPr>
          <p:cNvGrpSpPr/>
          <p:nvPr/>
        </p:nvGrpSpPr>
        <p:grpSpPr>
          <a:xfrm>
            <a:off x="3335506" y="1114510"/>
            <a:ext cx="8283682" cy="1384995"/>
            <a:chOff x="645626" y="2369065"/>
            <a:chExt cx="7179430" cy="1384995"/>
          </a:xfrm>
        </p:grpSpPr>
        <p:grpSp>
          <p:nvGrpSpPr>
            <p:cNvPr id="22" name="Group 21">
              <a:extLst>
                <a:ext uri="{FF2B5EF4-FFF2-40B4-BE49-F238E27FC236}">
                  <a16:creationId xmlns="" xmlns:a16="http://schemas.microsoft.com/office/drawing/2014/main" id="{F2B919F6-8FA7-40D2-84B0-0B63EC22FB93}"/>
                </a:ext>
              </a:extLst>
            </p:cNvPr>
            <p:cNvGrpSpPr/>
            <p:nvPr/>
          </p:nvGrpSpPr>
          <p:grpSpPr>
            <a:xfrm>
              <a:off x="645626" y="2407459"/>
              <a:ext cx="681027" cy="681027"/>
              <a:chOff x="7752540" y="1407599"/>
              <a:chExt cx="681027" cy="681027"/>
            </a:xfrm>
          </p:grpSpPr>
          <p:sp>
            <p:nvSpPr>
              <p:cNvPr id="13" name="Oval 12">
                <a:extLst>
                  <a:ext uri="{FF2B5EF4-FFF2-40B4-BE49-F238E27FC236}">
                    <a16:creationId xmlns="" xmlns:a16="http://schemas.microsoft.com/office/drawing/2014/main" id="{FA7DA8CA-61D7-4DF7-BCD3-BD594AB85226}"/>
                  </a:ext>
                </a:extLst>
              </p:cNvPr>
              <p:cNvSpPr/>
              <p:nvPr/>
            </p:nvSpPr>
            <p:spPr>
              <a:xfrm>
                <a:off x="7752540" y="1407599"/>
                <a:ext cx="681027" cy="681027"/>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3C8D3A7C-AF06-469D-B736-6A1A1336F369}"/>
                  </a:ext>
                </a:extLst>
              </p:cNvPr>
              <p:cNvSpPr txBox="1"/>
              <p:nvPr/>
            </p:nvSpPr>
            <p:spPr>
              <a:xfrm>
                <a:off x="7857425" y="1517279"/>
                <a:ext cx="495412" cy="523220"/>
              </a:xfrm>
              <a:prstGeom prst="rect">
                <a:avLst/>
              </a:prstGeom>
              <a:noFill/>
            </p:spPr>
            <p:txBody>
              <a:bodyPr wrap="square" rtlCol="0">
                <a:spAutoFit/>
              </a:bodyPr>
              <a:lstStyle/>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a:t>
                </a:r>
              </a:p>
            </p:txBody>
          </p:sp>
        </p:grpSp>
        <p:sp>
          <p:nvSpPr>
            <p:cNvPr id="19" name="TextBox 18">
              <a:extLst>
                <a:ext uri="{FF2B5EF4-FFF2-40B4-BE49-F238E27FC236}">
                  <a16:creationId xmlns="" xmlns:a16="http://schemas.microsoft.com/office/drawing/2014/main" id="{876AB1F5-FC0A-47E2-90C0-B063B4E66BF4}"/>
                </a:ext>
              </a:extLst>
            </p:cNvPr>
            <p:cNvSpPr txBox="1"/>
            <p:nvPr/>
          </p:nvSpPr>
          <p:spPr>
            <a:xfrm>
              <a:off x="1411781" y="2369065"/>
              <a:ext cx="6413275" cy="1384995"/>
            </a:xfrm>
            <a:prstGeom prst="rect">
              <a:avLst/>
            </a:prstGeom>
            <a:noFill/>
          </p:spPr>
          <p:txBody>
            <a:bodyPr wrap="square" rtlCol="0">
              <a:spAutoFit/>
            </a:bodyPr>
            <a:lstStyle/>
            <a:p>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Xác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tiêu</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Mục tiêu: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sát và mô tả được hình dạng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 tế bào biểu bì của thực vật.</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 xmlns:a16="http://schemas.microsoft.com/office/drawing/2014/main" id="{6420F776-F07F-419F-C8D7-F1DEA5402A5B}"/>
              </a:ext>
            </a:extLst>
          </p:cNvPr>
          <p:cNvGrpSpPr/>
          <p:nvPr/>
        </p:nvGrpSpPr>
        <p:grpSpPr>
          <a:xfrm>
            <a:off x="613076" y="2057400"/>
            <a:ext cx="11200367" cy="4541663"/>
            <a:chOff x="457487" y="2987639"/>
            <a:chExt cx="11200367" cy="4541663"/>
          </a:xfrm>
        </p:grpSpPr>
        <p:grpSp>
          <p:nvGrpSpPr>
            <p:cNvPr id="23" name="Group 22">
              <a:extLst>
                <a:ext uri="{FF2B5EF4-FFF2-40B4-BE49-F238E27FC236}">
                  <a16:creationId xmlns="" xmlns:a16="http://schemas.microsoft.com/office/drawing/2014/main" id="{6AE087B0-1EC9-4CB8-AC78-1003BB98809E}"/>
                </a:ext>
              </a:extLst>
            </p:cNvPr>
            <p:cNvGrpSpPr/>
            <p:nvPr/>
          </p:nvGrpSpPr>
          <p:grpSpPr>
            <a:xfrm>
              <a:off x="457487" y="2987639"/>
              <a:ext cx="681027" cy="681027"/>
              <a:chOff x="7752540" y="2747973"/>
              <a:chExt cx="681027" cy="681027"/>
            </a:xfrm>
          </p:grpSpPr>
          <p:sp>
            <p:nvSpPr>
              <p:cNvPr id="14" name="Oval 13">
                <a:extLst>
                  <a:ext uri="{FF2B5EF4-FFF2-40B4-BE49-F238E27FC236}">
                    <a16:creationId xmlns="" xmlns:a16="http://schemas.microsoft.com/office/drawing/2014/main" id="{B6EE9384-0A7B-4859-BC1F-7888F0914207}"/>
                  </a:ext>
                </a:extLst>
              </p:cNvPr>
              <p:cNvSpPr/>
              <p:nvPr/>
            </p:nvSpPr>
            <p:spPr>
              <a:xfrm>
                <a:off x="7752540" y="2747973"/>
                <a:ext cx="681027" cy="6810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C077AC3C-D75F-4F46-B0EA-EB9E4A6F1018}"/>
                  </a:ext>
                </a:extLst>
              </p:cNvPr>
              <p:cNvSpPr txBox="1"/>
              <p:nvPr/>
            </p:nvSpPr>
            <p:spPr>
              <a:xfrm>
                <a:off x="7821184" y="2857653"/>
                <a:ext cx="543739" cy="523220"/>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a:t>
                </a:r>
              </a:p>
            </p:txBody>
          </p:sp>
        </p:grpSp>
        <p:sp>
          <p:nvSpPr>
            <p:cNvPr id="20" name="TextBox 19">
              <a:extLst>
                <a:ext uri="{FF2B5EF4-FFF2-40B4-BE49-F238E27FC236}">
                  <a16:creationId xmlns="" xmlns:a16="http://schemas.microsoft.com/office/drawing/2014/main" id="{A7602D88-A347-411B-9E6D-8EC09A93DB15}"/>
                </a:ext>
              </a:extLst>
            </p:cNvPr>
            <p:cNvSpPr txBox="1"/>
            <p:nvPr/>
          </p:nvSpPr>
          <p:spPr>
            <a:xfrm>
              <a:off x="1215173" y="3162842"/>
              <a:ext cx="3036148" cy="523220"/>
            </a:xfrm>
            <a:prstGeom prst="rect">
              <a:avLst/>
            </a:prstGeom>
            <a:noFill/>
          </p:spPr>
          <p:txBody>
            <a:bodyPr wrap="square" rtlCol="0">
              <a:spAutoFit/>
            </a:bodyPr>
            <a:lstStyle/>
            <a:p>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EEFFE4C2-1966-0439-F09B-B8C217A5102C}"/>
                </a:ext>
              </a:extLst>
            </p:cNvPr>
            <p:cNvSpPr txBox="1"/>
            <p:nvPr/>
          </p:nvSpPr>
          <p:spPr>
            <a:xfrm>
              <a:off x="1061856" y="3558984"/>
              <a:ext cx="10595998" cy="3970318"/>
            </a:xfrm>
            <a:prstGeom prst="rect">
              <a:avLst/>
            </a:prstGeom>
            <a:noFill/>
          </p:spPr>
          <p:txBody>
            <a:bodyPr wrap="square">
              <a:spAutoFit/>
            </a:bodyPr>
            <a:lstStyle/>
            <a:p>
              <a:pPr algn="just"/>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Phương tiện:</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kính hiển vi, kim mũi mác, lam kính, lamen.</a:t>
              </a:r>
            </a:p>
            <a:p>
              <a:pPr algn="just"/>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Các bước tiến hành:</a:t>
              </a:r>
            </a:p>
            <a:p>
              <a:pPr algn="just"/>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Tách một vảy hành hoặc lá thài lài tía.</a:t>
              </a:r>
            </a:p>
            <a:p>
              <a:pPr algn="just"/>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Dùng kim mũi mác tạo vết cắt hình vuông nhỏ, kích thước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1cm x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1cm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ở mặt trong của vảy hành/lá thài lài tía. Sử dụng kim mũi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mác tách nhẹ lớp tế bào trên cùng của vết cắt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tế bào biểu </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bì</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Để quan sát được rõ, cần tách lớp biểu bì càng mỏng càng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tốt, nếu không tách được lớp mỏng thì các lớp tế bào chồng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 nhau sẽ rất khó quan sát.</a:t>
              </a:r>
            </a:p>
          </p:txBody>
        </p:sp>
      </p:grpSp>
      <p:sp>
        <p:nvSpPr>
          <p:cNvPr id="6" name="Text Box 7">
            <a:extLst>
              <a:ext uri="{FF2B5EF4-FFF2-40B4-BE49-F238E27FC236}">
                <a16:creationId xmlns="" xmlns:a16="http://schemas.microsoft.com/office/drawing/2014/main" id="{FB91849D-321F-7D56-8AA0-55ACEDCACB43}"/>
              </a:ext>
            </a:extLst>
          </p:cNvPr>
          <p:cNvSpPr txBox="1">
            <a:spLocks noChangeArrowheads="1"/>
          </p:cNvSpPr>
          <p:nvPr/>
        </p:nvSpPr>
        <p:spPr bwMode="auto">
          <a:xfrm>
            <a:off x="9832" y="23432"/>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8544A92E-FCD5-EA10-83C8-0302EA07A3E1}"/>
              </a:ext>
            </a:extLst>
          </p:cNvPr>
          <p:cNvSpPr txBox="1"/>
          <p:nvPr/>
        </p:nvSpPr>
        <p:spPr>
          <a:xfrm>
            <a:off x="540063" y="563583"/>
            <a:ext cx="6109252"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quan sát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860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53" presetClass="exit" presetSubtype="32" fill="hold" grpId="1" nodeType="withEffect">
                                  <p:stCondLst>
                                    <p:cond delay="0"/>
                                  </p:stCondLst>
                                  <p:childTnLst>
                                    <p:anim calcmode="lin" valueType="num">
                                      <p:cBhvr>
                                        <p:cTn id="29" dur="500"/>
                                        <p:tgtEl>
                                          <p:spTgt spid="12"/>
                                        </p:tgtEl>
                                        <p:attrNameLst>
                                          <p:attrName>ppt_w</p:attrName>
                                        </p:attrNameLst>
                                      </p:cBhvr>
                                      <p:tavLst>
                                        <p:tav tm="0">
                                          <p:val>
                                            <p:strVal val="ppt_w"/>
                                          </p:val>
                                        </p:tav>
                                        <p:tav tm="100000">
                                          <p:val>
                                            <p:fltVal val="0"/>
                                          </p:val>
                                        </p:tav>
                                      </p:tavLst>
                                    </p:anim>
                                    <p:anim calcmode="lin" valueType="num">
                                      <p:cBhvr>
                                        <p:cTn id="30" dur="500"/>
                                        <p:tgtEl>
                                          <p:spTgt spid="12"/>
                                        </p:tgtEl>
                                        <p:attrNameLst>
                                          <p:attrName>ppt_h</p:attrName>
                                        </p:attrNameLst>
                                      </p:cBhvr>
                                      <p:tavLst>
                                        <p:tav tm="0">
                                          <p:val>
                                            <p:strVal val="ppt_h"/>
                                          </p:val>
                                        </p:tav>
                                        <p:tav tm="100000">
                                          <p:val>
                                            <p:fltVal val="0"/>
                                          </p:val>
                                        </p:tav>
                                      </p:tavLst>
                                    </p:anim>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9DAA11B-F4D8-4144-A8E4-66FBC5017477}"/>
              </a:ext>
            </a:extLst>
          </p:cNvPr>
          <p:cNvSpPr txBox="1"/>
          <p:nvPr/>
        </p:nvSpPr>
        <p:spPr>
          <a:xfrm>
            <a:off x="739354" y="3396366"/>
            <a:ext cx="4533613" cy="523220"/>
          </a:xfrm>
          <a:prstGeom prst="rect">
            <a:avLst/>
          </a:prstGeom>
          <a:noFill/>
        </p:spPr>
        <p:txBody>
          <a:bodyPr wrap="none" rtlCol="0">
            <a:spAutoFit/>
          </a:bodyPr>
          <a:lstStyle/>
          <a:p>
            <a:r>
              <a:rPr lang="en-US" sz="2800" b="1" dirty="0">
                <a:solidFill>
                  <a:schemeClr val="bg1"/>
                </a:solidFill>
              </a:rPr>
              <a:t>1. </a:t>
            </a:r>
            <a:r>
              <a:rPr lang="vi-VN" sz="2800" b="1" dirty="0">
                <a:solidFill>
                  <a:schemeClr val="bg1"/>
                </a:solidFill>
              </a:rPr>
              <a:t>Phương pháp quan sát</a:t>
            </a:r>
            <a:endParaRPr lang="en-US" sz="2800" b="1" dirty="0">
              <a:solidFill>
                <a:schemeClr val="bg1"/>
              </a:solidFill>
            </a:endParaRPr>
          </a:p>
        </p:txBody>
      </p:sp>
      <p:grpSp>
        <p:nvGrpSpPr>
          <p:cNvPr id="6" name="Group 5">
            <a:extLst>
              <a:ext uri="{FF2B5EF4-FFF2-40B4-BE49-F238E27FC236}">
                <a16:creationId xmlns="" xmlns:a16="http://schemas.microsoft.com/office/drawing/2014/main" id="{2DF1CC81-DE1D-1F5D-DA40-E5437F210C10}"/>
              </a:ext>
            </a:extLst>
          </p:cNvPr>
          <p:cNvGrpSpPr/>
          <p:nvPr/>
        </p:nvGrpSpPr>
        <p:grpSpPr>
          <a:xfrm>
            <a:off x="543234" y="990599"/>
            <a:ext cx="11658599" cy="5391489"/>
            <a:chOff x="-86227" y="3301879"/>
            <a:chExt cx="11076878" cy="5409403"/>
          </a:xfrm>
        </p:grpSpPr>
        <p:grpSp>
          <p:nvGrpSpPr>
            <p:cNvPr id="23" name="Group 22">
              <a:extLst>
                <a:ext uri="{FF2B5EF4-FFF2-40B4-BE49-F238E27FC236}">
                  <a16:creationId xmlns="" xmlns:a16="http://schemas.microsoft.com/office/drawing/2014/main" id="{6AE087B0-1EC9-4CB8-AC78-1003BB98809E}"/>
                </a:ext>
              </a:extLst>
            </p:cNvPr>
            <p:cNvGrpSpPr/>
            <p:nvPr/>
          </p:nvGrpSpPr>
          <p:grpSpPr>
            <a:xfrm>
              <a:off x="400425" y="3301879"/>
              <a:ext cx="681027" cy="681027"/>
              <a:chOff x="7695478" y="3062213"/>
              <a:chExt cx="681027" cy="681027"/>
            </a:xfrm>
          </p:grpSpPr>
          <p:sp>
            <p:nvSpPr>
              <p:cNvPr id="14" name="Oval 13">
                <a:extLst>
                  <a:ext uri="{FF2B5EF4-FFF2-40B4-BE49-F238E27FC236}">
                    <a16:creationId xmlns="" xmlns:a16="http://schemas.microsoft.com/office/drawing/2014/main" id="{B6EE9384-0A7B-4859-BC1F-7888F0914207}"/>
                  </a:ext>
                </a:extLst>
              </p:cNvPr>
              <p:cNvSpPr/>
              <p:nvPr/>
            </p:nvSpPr>
            <p:spPr>
              <a:xfrm>
                <a:off x="7695478" y="3062213"/>
                <a:ext cx="681027" cy="6810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C077AC3C-D75F-4F46-B0EA-EB9E4A6F1018}"/>
                  </a:ext>
                </a:extLst>
              </p:cNvPr>
              <p:cNvSpPr txBox="1"/>
              <p:nvPr/>
            </p:nvSpPr>
            <p:spPr>
              <a:xfrm>
                <a:off x="7797477" y="3083317"/>
                <a:ext cx="579027" cy="523220"/>
              </a:xfrm>
              <a:prstGeom prst="rect">
                <a:avLst/>
              </a:prstGeom>
              <a:noFill/>
            </p:spPr>
            <p:txBody>
              <a:bodyPr wrap="square" rtlCol="0">
                <a:spAutoFit/>
              </a:bodyPr>
              <a:lstStyle/>
              <a:p>
                <a:pPr algn="just"/>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a:t>
                </a:r>
              </a:p>
            </p:txBody>
          </p:sp>
        </p:grpSp>
        <p:sp>
          <p:nvSpPr>
            <p:cNvPr id="20" name="TextBox 19">
              <a:extLst>
                <a:ext uri="{FF2B5EF4-FFF2-40B4-BE49-F238E27FC236}">
                  <a16:creationId xmlns="" xmlns:a16="http://schemas.microsoft.com/office/drawing/2014/main" id="{A7602D88-A347-411B-9E6D-8EC09A93DB15}"/>
                </a:ext>
              </a:extLst>
            </p:cNvPr>
            <p:cNvSpPr txBox="1"/>
            <p:nvPr/>
          </p:nvSpPr>
          <p:spPr>
            <a:xfrm>
              <a:off x="1138514" y="3328152"/>
              <a:ext cx="3036148" cy="523220"/>
            </a:xfrm>
            <a:prstGeom prst="rect">
              <a:avLst/>
            </a:prstGeom>
            <a:noFill/>
          </p:spPr>
          <p:txBody>
            <a:bodyPr wrap="square" rtlCol="0">
              <a:spAutoFit/>
            </a:bodyPr>
            <a:lstStyle/>
            <a:p>
              <a:pPr algn="just"/>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EEFFE4C2-1966-0439-F09B-B8C217A5102C}"/>
                </a:ext>
              </a:extLst>
            </p:cNvPr>
            <p:cNvSpPr txBox="1"/>
            <p:nvPr/>
          </p:nvSpPr>
          <p:spPr>
            <a:xfrm>
              <a:off x="-86227" y="3863134"/>
              <a:ext cx="11076878" cy="4848148"/>
            </a:xfrm>
            <a:prstGeom prst="rect">
              <a:avLst/>
            </a:prstGeom>
            <a:noFill/>
          </p:spPr>
          <p:txBody>
            <a:bodyPr wrap="square">
              <a:spAutoFit/>
            </a:bodyPr>
            <a:lstStyle/>
            <a:p>
              <a:pPr algn="just"/>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Đặt lớp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vừa tách được lên lam kính vào chỗ giọt nước cất đã nhỏ sẵn.</a:t>
              </a:r>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Nhỏ 1 giọt xanh methylene và đậy lamen lên lam kính, để yên trong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2 - 3 </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phút.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Lưu ý: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Đặt lamen để tế bào không bị lẫn quá nhiều bọt khí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đặt </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lamen nghiêng 45 độ</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Thấm khô tiêu bản và đặt lên bàn kính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HV</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sau đó chỉnh vùng có mẫu vật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 giữa thị trường kính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HV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rồi quay vật kính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để quan sát vùng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 mẫu vật. Chọn vùng có lớp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mỏng nhất (</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lớp </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 quan sát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biểu bì, sau đó chuyển sang vật kính</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40</a:t>
              </a:r>
              <a:r>
                <a:rPr lang="en-US"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vi-VN" sz="2800" b="1" i="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 quan sát rõ hơn.</a:t>
              </a:r>
            </a:p>
            <a:p>
              <a:pPr algn="just"/>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 sát hình thái, phân biệt thành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màng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TBC</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vị trí của nhân.</a:t>
              </a:r>
            </a:p>
            <a:p>
              <a:pPr algn="just"/>
              <a:r>
                <a:rPr lang="vi-VN" sz="2800" b="1" i="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Vừa quan sát, vừa vẽ hình dạng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chú thích các thành phần chính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 </a:t>
              </a:r>
              <a:r>
                <a:rPr lang="en-US"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a:t>
              </a:r>
              <a:r>
                <a:rPr lang="vi-VN" sz="2800" b="1" i="0"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7" name="Text Box 7">
            <a:extLst>
              <a:ext uri="{FF2B5EF4-FFF2-40B4-BE49-F238E27FC236}">
                <a16:creationId xmlns="" xmlns:a16="http://schemas.microsoft.com/office/drawing/2014/main" id="{844FDFD7-F433-FF82-A31A-AF43C2409F08}"/>
              </a:ext>
            </a:extLst>
          </p:cNvPr>
          <p:cNvSpPr txBox="1">
            <a:spLocks noChangeArrowheads="1"/>
          </p:cNvSpPr>
          <p:nvPr/>
        </p:nvSpPr>
        <p:spPr bwMode="auto">
          <a:xfrm>
            <a:off x="9832" y="23432"/>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FE45563A-FD2D-A501-C5E9-7F658011C92D}"/>
              </a:ext>
            </a:extLst>
          </p:cNvPr>
          <p:cNvSpPr txBox="1"/>
          <p:nvPr/>
        </p:nvSpPr>
        <p:spPr>
          <a:xfrm>
            <a:off x="540063" y="563583"/>
            <a:ext cx="6109252"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quan sát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Text Box 7">
            <a:extLst>
              <a:ext uri="{FF2B5EF4-FFF2-40B4-BE49-F238E27FC236}">
                <a16:creationId xmlns="" xmlns:a16="http://schemas.microsoft.com/office/drawing/2014/main" id="{0FA7364A-C257-2C5D-511B-23D6DDA9625E}"/>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AB73DCC2-126F-CAC6-529E-3D469EA5D1BE}"/>
              </a:ext>
            </a:extLst>
          </p:cNvPr>
          <p:cNvSpPr txBox="1"/>
          <p:nvPr/>
        </p:nvSpPr>
        <p:spPr>
          <a:xfrm>
            <a:off x="543234" y="550090"/>
            <a:ext cx="6109252"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quan sát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57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89DAA11B-F4D8-4144-A8E4-66FBC5017477}"/>
              </a:ext>
            </a:extLst>
          </p:cNvPr>
          <p:cNvSpPr txBox="1"/>
          <p:nvPr/>
        </p:nvSpPr>
        <p:spPr>
          <a:xfrm>
            <a:off x="739354" y="3396366"/>
            <a:ext cx="4533613" cy="523220"/>
          </a:xfrm>
          <a:prstGeom prst="rect">
            <a:avLst/>
          </a:prstGeom>
          <a:noFill/>
        </p:spPr>
        <p:txBody>
          <a:bodyPr wrap="none" rtlCol="0">
            <a:spAutoFit/>
          </a:bodyPr>
          <a:lstStyle/>
          <a:p>
            <a:r>
              <a:rPr lang="en-US" sz="2800" b="1" dirty="0">
                <a:solidFill>
                  <a:schemeClr val="bg1"/>
                </a:solidFill>
              </a:rPr>
              <a:t>1. </a:t>
            </a:r>
            <a:r>
              <a:rPr lang="vi-VN" sz="2800" b="1" dirty="0">
                <a:solidFill>
                  <a:schemeClr val="bg1"/>
                </a:solidFill>
              </a:rPr>
              <a:t>Phương pháp quan sát</a:t>
            </a:r>
            <a:endParaRPr lang="en-US" sz="2800" b="1" dirty="0">
              <a:solidFill>
                <a:schemeClr val="bg1"/>
              </a:solidFill>
            </a:endParaRPr>
          </a:p>
        </p:txBody>
      </p:sp>
      <p:grpSp>
        <p:nvGrpSpPr>
          <p:cNvPr id="13" name="Group 12">
            <a:extLst>
              <a:ext uri="{FF2B5EF4-FFF2-40B4-BE49-F238E27FC236}">
                <a16:creationId xmlns="" xmlns:a16="http://schemas.microsoft.com/office/drawing/2014/main" id="{BFE131F1-6332-CBAC-9F75-F74F037F5514}"/>
              </a:ext>
            </a:extLst>
          </p:cNvPr>
          <p:cNvGrpSpPr/>
          <p:nvPr/>
        </p:nvGrpSpPr>
        <p:grpSpPr>
          <a:xfrm>
            <a:off x="990600" y="1090241"/>
            <a:ext cx="10702566" cy="2356448"/>
            <a:chOff x="1407601" y="5391785"/>
            <a:chExt cx="10702566" cy="2356448"/>
          </a:xfrm>
        </p:grpSpPr>
        <p:grpSp>
          <p:nvGrpSpPr>
            <p:cNvPr id="15" name="Group 14">
              <a:extLst>
                <a:ext uri="{FF2B5EF4-FFF2-40B4-BE49-F238E27FC236}">
                  <a16:creationId xmlns="" xmlns:a16="http://schemas.microsoft.com/office/drawing/2014/main" id="{FB218839-9C94-8453-4290-2C5BCE156ABA}"/>
                </a:ext>
              </a:extLst>
            </p:cNvPr>
            <p:cNvGrpSpPr/>
            <p:nvPr/>
          </p:nvGrpSpPr>
          <p:grpSpPr>
            <a:xfrm>
              <a:off x="1407601" y="5391785"/>
              <a:ext cx="681027" cy="681027"/>
              <a:chOff x="7752540" y="4354140"/>
              <a:chExt cx="681027" cy="681027"/>
            </a:xfrm>
          </p:grpSpPr>
          <p:sp>
            <p:nvSpPr>
              <p:cNvPr id="18" name="Oval 17">
                <a:extLst>
                  <a:ext uri="{FF2B5EF4-FFF2-40B4-BE49-F238E27FC236}">
                    <a16:creationId xmlns="" xmlns:a16="http://schemas.microsoft.com/office/drawing/2014/main" id="{DFD267B1-F3BD-BB29-A638-2B304EC780AA}"/>
                  </a:ext>
                </a:extLst>
              </p:cNvPr>
              <p:cNvSpPr/>
              <p:nvPr/>
            </p:nvSpPr>
            <p:spPr>
              <a:xfrm>
                <a:off x="7752540" y="4354140"/>
                <a:ext cx="681027" cy="681027"/>
              </a:xfrm>
              <a:prstGeom prst="ellips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 xmlns:a16="http://schemas.microsoft.com/office/drawing/2014/main" id="{418D0AD8-954B-11FB-152D-4C3674552ED7}"/>
                  </a:ext>
                </a:extLst>
              </p:cNvPr>
              <p:cNvSpPr txBox="1"/>
              <p:nvPr/>
            </p:nvSpPr>
            <p:spPr>
              <a:xfrm>
                <a:off x="7817978" y="4463820"/>
                <a:ext cx="550152" cy="523220"/>
              </a:xfrm>
              <a:prstGeom prst="rect">
                <a:avLst/>
              </a:prstGeom>
              <a:noFill/>
            </p:spPr>
            <p:txBody>
              <a:bodyPr wrap="none" rtlCol="0">
                <a:spAutoFit/>
              </a:bodyPr>
              <a:lstStyle/>
              <a:p>
                <a:pPr algn="just"/>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03</a:t>
                </a:r>
              </a:p>
            </p:txBody>
          </p:sp>
        </p:grpSp>
        <p:sp>
          <p:nvSpPr>
            <p:cNvPr id="16" name="TextBox 15">
              <a:extLst>
                <a:ext uri="{FF2B5EF4-FFF2-40B4-BE49-F238E27FC236}">
                  <a16:creationId xmlns="" xmlns:a16="http://schemas.microsoft.com/office/drawing/2014/main" id="{CA107C6C-A2BE-2255-D94F-D72AC8CB7A98}"/>
                </a:ext>
              </a:extLst>
            </p:cNvPr>
            <p:cNvSpPr txBox="1"/>
            <p:nvPr/>
          </p:nvSpPr>
          <p:spPr>
            <a:xfrm>
              <a:off x="2201312" y="5501464"/>
              <a:ext cx="9908855" cy="2246769"/>
            </a:xfrm>
            <a:prstGeom prst="rect">
              <a:avLst/>
            </a:prstGeom>
            <a:noFill/>
          </p:spPr>
          <p:txBody>
            <a:bodyPr wrap="square" rtlCol="0">
              <a:spAutoFit/>
            </a:bodyPr>
            <a:lstStyle/>
            <a:p>
              <a:pPr algn="just"/>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Báo cáo về hình dạng tế bào biểu bì thực vật quan sát được: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Tế bào biểu bì vảy hành: có kích thước lớn hơn, có hình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 giác, xếp sít nhau, quan sát rõ được thành tế bào và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 chính thức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 nằm lệch về một đầu của tế bào</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4098" name="Picture 2" descr="Báo cáo đột xuất khi phát sinh bất thường trong lĩnh vực thanh tra">
            <a:extLst>
              <a:ext uri="{FF2B5EF4-FFF2-40B4-BE49-F238E27FC236}">
                <a16:creationId xmlns="" xmlns:a16="http://schemas.microsoft.com/office/drawing/2014/main" id="{33173759-6F4F-8BB7-CDC8-97A8FA93C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059" y="3646565"/>
            <a:ext cx="5513882" cy="2894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a:extLst>
              <a:ext uri="{FF2B5EF4-FFF2-40B4-BE49-F238E27FC236}">
                <a16:creationId xmlns="" xmlns:a16="http://schemas.microsoft.com/office/drawing/2014/main" id="{A7C0A4FE-07DF-5219-86F5-B69CA0E9245F}"/>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5D95CCEE-E4FC-26E6-96AA-FE8F7BB733E1}"/>
              </a:ext>
            </a:extLst>
          </p:cNvPr>
          <p:cNvSpPr txBox="1"/>
          <p:nvPr/>
        </p:nvSpPr>
        <p:spPr>
          <a:xfrm>
            <a:off x="543234" y="550090"/>
            <a:ext cx="6109252"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quan sát</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7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CD20E9E5-857C-47F5-9FE5-0ADE9335FF8F}"/>
              </a:ext>
            </a:extLst>
          </p:cNvPr>
          <p:cNvSpPr txBox="1"/>
          <p:nvPr/>
        </p:nvSpPr>
        <p:spPr>
          <a:xfrm>
            <a:off x="632868" y="1040760"/>
            <a:ext cx="11047743" cy="1815882"/>
          </a:xfrm>
          <a:prstGeom prst="rect">
            <a:avLst/>
          </a:prstGeom>
          <a:noFill/>
        </p:spPr>
        <p:txBody>
          <a:bodyPr wrap="square" rtlCol="0">
            <a:spAutoFit/>
          </a:bodyPr>
          <a:lstStyle/>
          <a:p>
            <a:pPr algn="just"/>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 phương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 nghiên cứu (</a:t>
            </a:r>
            <a:r>
              <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 nhận thông tin</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được thực hiện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không gian giới hạn của phòng thí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 Khi</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 việc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phòng thí nghiệm, học sinh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cần tuân thủ</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quy định về an </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 thí nghiệm.</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 xmlns:a16="http://schemas.microsoft.com/office/drawing/2014/main" id="{E38E4256-8CC9-F96B-4AB0-64A0B7B6D0FF}"/>
              </a:ext>
            </a:extLst>
          </p:cNvPr>
          <p:cNvGrpSpPr/>
          <p:nvPr/>
        </p:nvGrpSpPr>
        <p:grpSpPr>
          <a:xfrm>
            <a:off x="442480" y="2898176"/>
            <a:ext cx="3616788" cy="1061647"/>
            <a:chOff x="914400" y="2037281"/>
            <a:chExt cx="2895600" cy="676104"/>
          </a:xfrm>
        </p:grpSpPr>
        <p:grpSp>
          <p:nvGrpSpPr>
            <p:cNvPr id="36" name="Group 35">
              <a:extLst>
                <a:ext uri="{FF2B5EF4-FFF2-40B4-BE49-F238E27FC236}">
                  <a16:creationId xmlns="" xmlns:a16="http://schemas.microsoft.com/office/drawing/2014/main" id="{36DADF20-2638-4B19-7A39-1F82775A2699}"/>
                </a:ext>
              </a:extLst>
            </p:cNvPr>
            <p:cNvGrpSpPr/>
            <p:nvPr/>
          </p:nvGrpSpPr>
          <p:grpSpPr>
            <a:xfrm>
              <a:off x="914400" y="2037281"/>
              <a:ext cx="2895600" cy="676104"/>
              <a:chOff x="838200" y="2037281"/>
              <a:chExt cx="4343400" cy="1202788"/>
            </a:xfrm>
          </p:grpSpPr>
          <p:sp>
            <p:nvSpPr>
              <p:cNvPr id="38" name="Rectangle: Rounded Corners 37">
                <a:extLst>
                  <a:ext uri="{FF2B5EF4-FFF2-40B4-BE49-F238E27FC236}">
                    <a16:creationId xmlns="" xmlns:a16="http://schemas.microsoft.com/office/drawing/2014/main" id="{9123306D-2D69-EFC8-0990-1541DCC494FE}"/>
                  </a:ext>
                </a:extLst>
              </p:cNvPr>
              <p:cNvSpPr>
                <a:spLocks noChangeAspect="1"/>
              </p:cNvSpPr>
              <p:nvPr/>
            </p:nvSpPr>
            <p:spPr>
              <a:xfrm>
                <a:off x="838200" y="2037281"/>
                <a:ext cx="4343400" cy="1202788"/>
              </a:xfrm>
              <a:prstGeom prst="roundRect">
                <a:avLst>
                  <a:gd name="adj" fmla="val 50000"/>
                </a:avLst>
              </a:prstGeom>
              <a:blipFill dpi="0" rotWithShape="0">
                <a:blip r:embed="rId3" cstate="print">
                  <a:alphaModFix/>
                  <a:extLst>
                    <a:ext uri="{28A0092B-C50C-407E-A947-70E740481C1C}">
                      <a14:useLocalDpi xmlns:a14="http://schemas.microsoft.com/office/drawing/2010/main" val="0"/>
                    </a:ext>
                  </a:extLst>
                </a:blip>
                <a:srcRect/>
                <a:stretch>
                  <a:fillRect t="-51780" b="-8896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9" name="Rectangle: Rounded Corners 38">
                <a:extLst>
                  <a:ext uri="{FF2B5EF4-FFF2-40B4-BE49-F238E27FC236}">
                    <a16:creationId xmlns="" xmlns:a16="http://schemas.microsoft.com/office/drawing/2014/main" id="{EF9C859A-F0A9-3BAB-3A1E-1FBF530EBA0D}"/>
                  </a:ext>
                </a:extLst>
              </p:cNvPr>
              <p:cNvSpPr>
                <a:spLocks noChangeAspect="1"/>
              </p:cNvSpPr>
              <p:nvPr/>
            </p:nvSpPr>
            <p:spPr>
              <a:xfrm>
                <a:off x="838200" y="2037281"/>
                <a:ext cx="4343400" cy="1202788"/>
              </a:xfrm>
              <a:prstGeom prst="roundRect">
                <a:avLst>
                  <a:gd name="adj" fmla="val 50000"/>
                </a:avLst>
              </a:prstGeom>
              <a:solidFill>
                <a:srgbClr val="00B050">
                  <a:alpha val="70000"/>
                </a:srgbClr>
              </a:solidFill>
              <a:ln w="127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7" name="TextBox 36">
              <a:extLst>
                <a:ext uri="{FF2B5EF4-FFF2-40B4-BE49-F238E27FC236}">
                  <a16:creationId xmlns="" xmlns:a16="http://schemas.microsoft.com/office/drawing/2014/main" id="{3D9AF02D-292F-C64C-486F-2BB03D97EA8C}"/>
                </a:ext>
              </a:extLst>
            </p:cNvPr>
            <p:cNvSpPr txBox="1"/>
            <p:nvPr/>
          </p:nvSpPr>
          <p:spPr>
            <a:xfrm>
              <a:off x="1105459" y="2201444"/>
              <a:ext cx="2704541" cy="333210"/>
            </a:xfrm>
            <a:prstGeom prst="rect">
              <a:avLst/>
            </a:prstGeom>
            <a:noFill/>
          </p:spPr>
          <p:txBody>
            <a:bodyPr wrap="square" rtlCol="0">
              <a:spAutoFit/>
            </a:bodyPr>
            <a:lstStyle/>
            <a:p>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Chuẩn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 xmlns:a16="http://schemas.microsoft.com/office/drawing/2014/main" id="{36231FA7-586B-0DA9-0432-CC54E5641B0E}"/>
              </a:ext>
            </a:extLst>
          </p:cNvPr>
          <p:cNvGrpSpPr/>
          <p:nvPr/>
        </p:nvGrpSpPr>
        <p:grpSpPr>
          <a:xfrm>
            <a:off x="3733800" y="3866250"/>
            <a:ext cx="3694527" cy="1061647"/>
            <a:chOff x="914401" y="3069023"/>
            <a:chExt cx="2990939" cy="644601"/>
          </a:xfrm>
        </p:grpSpPr>
        <p:grpSp>
          <p:nvGrpSpPr>
            <p:cNvPr id="41" name="Group 40">
              <a:extLst>
                <a:ext uri="{FF2B5EF4-FFF2-40B4-BE49-F238E27FC236}">
                  <a16:creationId xmlns="" xmlns:a16="http://schemas.microsoft.com/office/drawing/2014/main" id="{4583664D-0155-3216-BE15-18905590709F}"/>
                </a:ext>
              </a:extLst>
            </p:cNvPr>
            <p:cNvGrpSpPr/>
            <p:nvPr/>
          </p:nvGrpSpPr>
          <p:grpSpPr>
            <a:xfrm>
              <a:off x="914401" y="3069023"/>
              <a:ext cx="2895601" cy="644601"/>
              <a:chOff x="3252418" y="3396094"/>
              <a:chExt cx="4343401" cy="1202789"/>
            </a:xfrm>
          </p:grpSpPr>
          <p:sp>
            <p:nvSpPr>
              <p:cNvPr id="43" name="Rectangle: Rounded Corners 42">
                <a:extLst>
                  <a:ext uri="{FF2B5EF4-FFF2-40B4-BE49-F238E27FC236}">
                    <a16:creationId xmlns="" xmlns:a16="http://schemas.microsoft.com/office/drawing/2014/main" id="{86B8186D-A040-A6FC-D192-473B5BD4FCA8}"/>
                  </a:ext>
                </a:extLst>
              </p:cNvPr>
              <p:cNvSpPr>
                <a:spLocks noChangeAspect="1"/>
              </p:cNvSpPr>
              <p:nvPr>
                <p:custDataLst>
                  <p:tags r:id="rId1"/>
                </p:custDataLst>
              </p:nvPr>
            </p:nvSpPr>
            <p:spPr>
              <a:xfrm>
                <a:off x="3252419" y="3396095"/>
                <a:ext cx="4343400" cy="1202788"/>
              </a:xfrm>
              <a:prstGeom prst="roundRect">
                <a:avLst>
                  <a:gd name="adj" fmla="val 50000"/>
                </a:avLst>
              </a:prstGeom>
              <a:blipFill dpi="0" rotWithShape="0">
                <a:blip r:embed="rId4" cstate="print">
                  <a:alphaModFix/>
                  <a:extLst>
                    <a:ext uri="{28A0092B-C50C-407E-A947-70E740481C1C}">
                      <a14:useLocalDpi xmlns:a14="http://schemas.microsoft.com/office/drawing/2010/main" val="0"/>
                    </a:ext>
                  </a:extLst>
                </a:blip>
                <a:srcRect/>
                <a:stretch>
                  <a:fillRect t="-70371" b="-7037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Rectangle: Rounded Corners 43">
                <a:extLst>
                  <a:ext uri="{FF2B5EF4-FFF2-40B4-BE49-F238E27FC236}">
                    <a16:creationId xmlns="" xmlns:a16="http://schemas.microsoft.com/office/drawing/2014/main" id="{620FF180-FD10-4164-764D-B8E95ED556E6}"/>
                  </a:ext>
                </a:extLst>
              </p:cNvPr>
              <p:cNvSpPr>
                <a:spLocks noChangeAspect="1"/>
              </p:cNvSpPr>
              <p:nvPr/>
            </p:nvSpPr>
            <p:spPr>
              <a:xfrm>
                <a:off x="3252418" y="3396094"/>
                <a:ext cx="4343400" cy="1202788"/>
              </a:xfrm>
              <a:prstGeom prst="roundRect">
                <a:avLst>
                  <a:gd name="adj" fmla="val 50000"/>
                </a:avLst>
              </a:prstGeom>
              <a:solidFill>
                <a:schemeClr val="accent3">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2" name="TextBox 41">
              <a:extLst>
                <a:ext uri="{FF2B5EF4-FFF2-40B4-BE49-F238E27FC236}">
                  <a16:creationId xmlns="" xmlns:a16="http://schemas.microsoft.com/office/drawing/2014/main" id="{1EAC3733-20AF-04D5-F915-D45D463BCA66}"/>
                </a:ext>
              </a:extLst>
            </p:cNvPr>
            <p:cNvSpPr txBox="1"/>
            <p:nvPr/>
          </p:nvSpPr>
          <p:spPr>
            <a:xfrm>
              <a:off x="1142294" y="3206895"/>
              <a:ext cx="2763046" cy="317684"/>
            </a:xfrm>
            <a:prstGeom prst="rect">
              <a:avLst/>
            </a:prstGeom>
            <a:noFill/>
          </p:spPr>
          <p:txBody>
            <a:bodyPr wrap="square" rtlCol="0">
              <a:spAutoFit/>
            </a:bodyPr>
            <a:lstStyle/>
            <a:p>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 xmlns:a16="http://schemas.microsoft.com/office/drawing/2014/main" id="{15C15901-2D73-6EEA-C4BC-7F90A6AE0EFA}"/>
              </a:ext>
            </a:extLst>
          </p:cNvPr>
          <p:cNvGrpSpPr/>
          <p:nvPr/>
        </p:nvGrpSpPr>
        <p:grpSpPr>
          <a:xfrm>
            <a:off x="6782705" y="4977115"/>
            <a:ext cx="4971474" cy="1061647"/>
            <a:chOff x="1164220" y="3846480"/>
            <a:chExt cx="4146770" cy="888758"/>
          </a:xfrm>
        </p:grpSpPr>
        <p:grpSp>
          <p:nvGrpSpPr>
            <p:cNvPr id="46" name="Group 45">
              <a:extLst>
                <a:ext uri="{FF2B5EF4-FFF2-40B4-BE49-F238E27FC236}">
                  <a16:creationId xmlns="" xmlns:a16="http://schemas.microsoft.com/office/drawing/2014/main" id="{5093A7FB-9602-70E4-C80B-8E5A04F5A142}"/>
                </a:ext>
              </a:extLst>
            </p:cNvPr>
            <p:cNvGrpSpPr/>
            <p:nvPr/>
          </p:nvGrpSpPr>
          <p:grpSpPr>
            <a:xfrm>
              <a:off x="1164220" y="3846480"/>
              <a:ext cx="4146770" cy="888758"/>
              <a:chOff x="3627147" y="4228164"/>
              <a:chExt cx="6220151" cy="1745214"/>
            </a:xfrm>
          </p:grpSpPr>
          <p:sp>
            <p:nvSpPr>
              <p:cNvPr id="48" name="Rectangle: Rounded Corners 47">
                <a:extLst>
                  <a:ext uri="{FF2B5EF4-FFF2-40B4-BE49-F238E27FC236}">
                    <a16:creationId xmlns="" xmlns:a16="http://schemas.microsoft.com/office/drawing/2014/main" id="{D81390B4-EA55-AAA2-EACB-EDA16434CD5E}"/>
                  </a:ext>
                </a:extLst>
              </p:cNvPr>
              <p:cNvSpPr>
                <a:spLocks noChangeAspect="1"/>
              </p:cNvSpPr>
              <p:nvPr/>
            </p:nvSpPr>
            <p:spPr>
              <a:xfrm>
                <a:off x="3627147" y="4228164"/>
                <a:ext cx="6200699" cy="1717119"/>
              </a:xfrm>
              <a:prstGeom prst="roundRect">
                <a:avLst>
                  <a:gd name="adj" fmla="val 50000"/>
                </a:avLst>
              </a:prstGeom>
              <a:blipFill dpi="0" rotWithShape="0">
                <a:blip r:embed="rId5" cstate="print">
                  <a:alphaModFix/>
                  <a:extLst>
                    <a:ext uri="{28A0092B-C50C-407E-A947-70E740481C1C}">
                      <a14:useLocalDpi xmlns:a14="http://schemas.microsoft.com/office/drawing/2010/main" val="0"/>
                    </a:ext>
                  </a:extLst>
                </a:blip>
                <a:srcRect/>
                <a:stretch>
                  <a:fillRect t="-96767" b="-43975"/>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Rectangle: Rounded Corners 48">
                <a:extLst>
                  <a:ext uri="{FF2B5EF4-FFF2-40B4-BE49-F238E27FC236}">
                    <a16:creationId xmlns="" xmlns:a16="http://schemas.microsoft.com/office/drawing/2014/main" id="{A9532DBA-C771-8949-2201-729957169880}"/>
                  </a:ext>
                </a:extLst>
              </p:cNvPr>
              <p:cNvSpPr>
                <a:spLocks noChangeAspect="1"/>
              </p:cNvSpPr>
              <p:nvPr/>
            </p:nvSpPr>
            <p:spPr>
              <a:xfrm>
                <a:off x="3627147" y="4228164"/>
                <a:ext cx="6220151" cy="1745214"/>
              </a:xfrm>
              <a:prstGeom prst="roundRect">
                <a:avLst>
                  <a:gd name="adj" fmla="val 50000"/>
                </a:avLst>
              </a:prstGeom>
              <a:solidFill>
                <a:srgbClr val="FFC847">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47" name="TextBox 46">
              <a:extLst>
                <a:ext uri="{FF2B5EF4-FFF2-40B4-BE49-F238E27FC236}">
                  <a16:creationId xmlns="" xmlns:a16="http://schemas.microsoft.com/office/drawing/2014/main" id="{61512F87-E735-E5A0-2CC4-BBEF7821F1A4}"/>
                </a:ext>
              </a:extLst>
            </p:cNvPr>
            <p:cNvSpPr txBox="1"/>
            <p:nvPr/>
          </p:nvSpPr>
          <p:spPr>
            <a:xfrm>
              <a:off x="1538339" y="3884339"/>
              <a:ext cx="3606245" cy="798731"/>
            </a:xfrm>
            <a:prstGeom prst="rect">
              <a:avLst/>
            </a:prstGeom>
            <a:noFill/>
          </p:spPr>
          <p:txBody>
            <a:bodyPr wrap="square" rtlCol="0">
              <a:spAutoFit/>
            </a:bodyPr>
            <a:lstStyle/>
            <a:p>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vệ</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endPar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Text Box 7">
            <a:extLst>
              <a:ext uri="{FF2B5EF4-FFF2-40B4-BE49-F238E27FC236}">
                <a16:creationId xmlns="" xmlns:a16="http://schemas.microsoft.com/office/drawing/2014/main" id="{1C787759-D217-A270-F573-739C8A1946CC}"/>
              </a:ext>
            </a:extLst>
          </p:cNvPr>
          <p:cNvSpPr txBox="1">
            <a:spLocks noChangeArrowheads="1"/>
          </p:cNvSpPr>
          <p:nvPr/>
        </p:nvSpPr>
        <p:spPr bwMode="auto">
          <a:xfrm>
            <a:off x="13003" y="9939"/>
            <a:ext cx="12192001" cy="523220"/>
          </a:xfrm>
          <a:prstGeom prst="rect">
            <a:avLst/>
          </a:prstGeom>
          <a:gradFill rotWithShape="1">
            <a:gsLst>
              <a:gs pos="0">
                <a:srgbClr val="2F7647"/>
              </a:gs>
              <a:gs pos="50000">
                <a:srgbClr val="66FF99"/>
              </a:gs>
              <a:gs pos="100000">
                <a:srgbClr val="2F7647"/>
              </a:gs>
            </a:gsLst>
            <a:lin ang="5400000" scaled="1"/>
          </a:gra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NGHIÊN CỨU </a:t>
            </a:r>
            <a:r>
              <a:rPr lang="en-US"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HỌC TẬP MÔN </a:t>
            </a:r>
            <a:r>
              <a:rPr lang="vi-VN" sz="2800" b="1" spc="8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 HỌC</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kern="10" dirty="0">
              <a:ln w="12700">
                <a:solidFill>
                  <a:srgbClr val="EAEAEA"/>
                </a:solidFill>
                <a:round/>
                <a:headEnd/>
                <a:tailEn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14DE5A90-7F27-3D21-2477-1E7035745D31}"/>
              </a:ext>
            </a:extLst>
          </p:cNvPr>
          <p:cNvSpPr txBox="1"/>
          <p:nvPr/>
        </p:nvSpPr>
        <p:spPr>
          <a:xfrm>
            <a:off x="543234" y="550090"/>
            <a:ext cx="7914966" cy="523220"/>
          </a:xfrm>
          <a:prstGeom prst="rect">
            <a:avLst/>
          </a:prstGeom>
          <a:noFill/>
        </p:spPr>
        <p:txBody>
          <a:bodyPr wrap="square">
            <a:spAutoFit/>
          </a:bodyPr>
          <a:lstStyle/>
          <a:p>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vi-VN"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 pháp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Thought Bubble: Cloud 8">
            <a:extLst>
              <a:ext uri="{FF2B5EF4-FFF2-40B4-BE49-F238E27FC236}">
                <a16:creationId xmlns="" xmlns:a16="http://schemas.microsoft.com/office/drawing/2014/main" id="{64BFBB73-1C4E-8062-2D48-8E92B819AC7E}"/>
              </a:ext>
            </a:extLst>
          </p:cNvPr>
          <p:cNvSpPr/>
          <p:nvPr/>
        </p:nvSpPr>
        <p:spPr>
          <a:xfrm>
            <a:off x="6490975" y="818450"/>
            <a:ext cx="5554934" cy="2914301"/>
          </a:xfrm>
          <a:prstGeom prst="cloudCallout">
            <a:avLst>
              <a:gd name="adj1" fmla="val -38368"/>
              <a:gd name="adj2" fmla="val 12352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3200" b="1" dirty="0">
                <a:ln w="28575">
                  <a:solidFill>
                    <a:srgbClr val="00206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 xmlns:a16="http://schemas.microsoft.com/office/drawing/2014/main" id="{39D3F073-847E-E256-EC10-05447BABD5C2}"/>
              </a:ext>
            </a:extLst>
          </p:cNvPr>
          <p:cNvSpPr txBox="1"/>
          <p:nvPr/>
        </p:nvSpPr>
        <p:spPr>
          <a:xfrm>
            <a:off x="2782123" y="5972205"/>
            <a:ext cx="9056875" cy="400110"/>
          </a:xfrm>
          <a:prstGeom prst="rect">
            <a:avLst/>
          </a:prstGeom>
          <a:noFill/>
        </p:spPr>
        <p:txBody>
          <a:bodyPr wrap="square" rtlCol="0">
            <a:spAutoFit/>
          </a:bodyPr>
          <a:lstStyle/>
          <a:p>
            <a:pPr algn="just"/>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2.2.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bước</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vi-VN"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b="1" dirty="0">
              <a:solidFill>
                <a:srgbClr val="00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ppt_x</p:attrName>
                                        </p:attrNameLst>
                                      </p:cBhvr>
                                      <p:tavLst>
                                        <p:tav tm="0">
                                          <p:val>
                                            <p:strVal val="#ppt_x-#ppt_w*1.125000"/>
                                          </p:val>
                                        </p:tav>
                                        <p:tav tm="100000">
                                          <p:val>
                                            <p:strVal val="#ppt_x"/>
                                          </p:val>
                                        </p:tav>
                                      </p:tavLst>
                                    </p:anim>
                                    <p:animEffect transition="in" filter="wipe(right)">
                                      <p:cBhvr>
                                        <p:cTn id="13" dur="500"/>
                                        <p:tgtEl>
                                          <p:spTgt spid="32"/>
                                        </p:tgtEl>
                                      </p:cBhvr>
                                    </p:animEffect>
                                  </p:childTnLst>
                                </p:cTn>
                              </p:par>
                              <p:par>
                                <p:cTn id="14" presetID="53" presetClass="exit" presetSubtype="32" fill="hold" grpId="1" nodeType="withEffect">
                                  <p:stCondLst>
                                    <p:cond delay="0"/>
                                  </p:stCondLst>
                                  <p:childTnLst>
                                    <p:anim calcmode="lin" valueType="num">
                                      <p:cBhvr>
                                        <p:cTn id="15" dur="500"/>
                                        <p:tgtEl>
                                          <p:spTgt spid="9"/>
                                        </p:tgtEl>
                                        <p:attrNameLst>
                                          <p:attrName>ppt_w</p:attrName>
                                        </p:attrNameLst>
                                      </p:cBhvr>
                                      <p:tavLst>
                                        <p:tav tm="0">
                                          <p:val>
                                            <p:strVal val="ppt_w"/>
                                          </p:val>
                                        </p:tav>
                                        <p:tav tm="100000">
                                          <p:val>
                                            <p:fltVal val="0"/>
                                          </p:val>
                                        </p:tav>
                                      </p:tavLst>
                                    </p:anim>
                                    <p:anim calcmode="lin" valueType="num">
                                      <p:cBhvr>
                                        <p:cTn id="16" dur="500"/>
                                        <p:tgtEl>
                                          <p:spTgt spid="9"/>
                                        </p:tgtEl>
                                        <p:attrNameLst>
                                          <p:attrName>ppt_h</p:attrName>
                                        </p:attrNameLst>
                                      </p:cBhvr>
                                      <p:tavLst>
                                        <p:tav tm="0">
                                          <p:val>
                                            <p:strVal val="ppt_h"/>
                                          </p:val>
                                        </p:tav>
                                        <p:tav tm="100000">
                                          <p:val>
                                            <p:fltVal val="0"/>
                                          </p:val>
                                        </p:tav>
                                      </p:tavLst>
                                    </p:anim>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1+#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par>
                                <p:cTn id="37" presetID="1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p:tgtEl>
                                          <p:spTgt spid="10"/>
                                        </p:tgtEl>
                                        <p:attrNameLst>
                                          <p:attrName>ppt_x</p:attrName>
                                        </p:attrNameLst>
                                      </p:cBhvr>
                                      <p:tavLst>
                                        <p:tav tm="0">
                                          <p:val>
                                            <p:strVal val="#ppt_x-#ppt_w*1.125000"/>
                                          </p:val>
                                        </p:tav>
                                        <p:tav tm="100000">
                                          <p:val>
                                            <p:strVal val="#ppt_x"/>
                                          </p:val>
                                        </p:tav>
                                      </p:tavLst>
                                    </p:anim>
                                    <p:animEffect transition="in" filter="wipe(righ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 grpId="0" animBg="1"/>
      <p:bldP spid="9" grpId="1"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1617</TotalTime>
  <Words>2803</Words>
  <Application>Microsoft Office PowerPoint</Application>
  <PresentationFormat>Custom</PresentationFormat>
  <Paragraphs>326</Paragraphs>
  <Slides>49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Cantarell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hthun</dc:creator>
  <dc:description>9Slide.vn</dc:description>
  <cp:lastModifiedBy>admin</cp:lastModifiedBy>
  <cp:revision>50</cp:revision>
  <dcterms:created xsi:type="dcterms:W3CDTF">2022-01-26T11:02:23Z</dcterms:created>
  <dcterms:modified xsi:type="dcterms:W3CDTF">2025-04-25T09:13:56Z</dcterms:modified>
  <cp:category>9Slide.vn</cp:category>
</cp:coreProperties>
</file>