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800"/>
    <a:srgbClr val="2F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3F95-C31B-473E-9923-A2C0649A6D65}" v="1598" dt="2022-07-25T08:33:25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4660"/>
  </p:normalViewPr>
  <p:slideViewPr>
    <p:cSldViewPr snapToGrid="0">
      <p:cViewPr>
        <p:scale>
          <a:sx n="69" d="100"/>
          <a:sy n="69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55BE090-5810-85DC-7061-676F9D2CE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8193611A-6A57-4393-D638-B9C0EF67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AA38B92-0AE9-88DF-C44B-396DF6A0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E8FC1CB-1C9F-D8BD-83FC-013647F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BA2B033-04F0-3B9F-F5DD-0C7C8E4F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345E74A-12CB-418C-3621-525420D0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446717E-3359-4EEE-0EFE-7AD442CF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1336668-8AB6-7ED6-2779-3602CCAC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43D1C7-EE08-9045-5A43-21E17E32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FA2E3E7-83A8-0A7A-BD8B-239E5D0B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D5CEDF94-BA5D-E3C2-F30F-3D4F15D91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8483630-37C0-223E-6D51-D5C546F94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48A3E2F-5A5C-46BB-DA49-D55F851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C4CC3F4-CCBF-8865-0907-F7FAAF16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CAC44DA-2C9B-120E-DEDE-0C1B902F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4C212DD-EDB2-B139-38F7-E9A73966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FE9BB24-1A9A-E99E-D885-55E6574C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50304C6-FDC4-5406-7055-2F1A6D5B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21D4E02-3AB0-02C1-36AE-0B83828D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6908406-9D65-751C-B459-A318DC1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17753BE-657D-0D40-6F3D-12F571FA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23A8C8E-93E1-1ADB-19D1-CD33ABFDE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09AA06D-6904-5277-A159-B6F2BFCF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971B4B4-2AA6-00DB-CA61-BB2987C5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B55D18D-D29B-1BC2-19EF-8A4C8B97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84A1725-FE7F-F63D-D36B-A7392235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4F128A7-C2BF-B315-2B76-D5826F1C7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91C5A38-EF3A-B208-0594-B28B36D95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5CC6EF10-343D-7DE1-0D82-1BACB02D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506C717-15FF-A17E-9BD1-3AAB8A0C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98748F9-AF4B-EC92-5B42-BCDE039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8F6882-CFFB-D584-9F3B-957347AB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BCE3694-B2EC-3D2E-24CD-02680C6A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FE26534-7A21-BA63-4871-69FD53C2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DF132C59-775F-3707-C8BD-52ED40FA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7CE105A3-3528-4214-6D5B-0BBE71ABC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7C824C22-63EA-FA7E-70B5-E97FE56D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3DA13ECD-509A-E2C8-0825-155BE2A6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DFBBBC2E-1938-3A33-1A27-3AA14A70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F330699-E907-A9A7-90C9-7FB3D488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3B334E7-A891-F248-73A8-ABD98139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FEC31F8C-68D1-385D-9851-92AC4F55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2D4D3DB5-AE09-0691-811E-971A2CEC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740E8B3-5CF6-4B63-3FDD-43B2CB4A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AC83182-4FFA-BAAB-23A4-EF09C970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F0085EA-47C6-170A-47DF-9F324790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0B64C88-9210-2884-3DA6-319861E8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8DEEE91-4A50-1E0B-37D7-7D255D10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3542B8A-F259-6F8C-59D9-8B5DDD6B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FE1F6DD-49B0-6288-A81E-1A88DD2C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51950C7-9F91-9345-8B9F-12204601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934A5B7-EC41-73F8-6E20-1100C453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C957AB-1553-9F96-C3FD-4CE9AB6B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9F0B6886-1FC0-2436-3302-D71686D77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115DB2D-6D35-1F54-8C2D-B254B607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D2934CB-DE4F-370F-9537-95704F7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C89E7DB-1BFB-78B0-1256-57550CB6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7EDB7EB-AD08-31B1-C306-575E490A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0B89AD1B-0010-BDA3-4A37-BAFA8E11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853AD7A-CCB6-E47A-0E25-7913650C7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ABB3515-C4D0-A03C-507F-188A9E4F4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48A1-2C43-46A9-A72D-FD4E8482D0C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75FBE10-36E9-9783-B1B6-A7763A58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69242F4-1465-EDBA-2025-4CEBC7D6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xmlns="" id="{AE1D6828-CB34-706F-02F6-923DEAA0F515}"/>
              </a:ext>
            </a:extLst>
          </p:cNvPr>
          <p:cNvSpPr txBox="1"/>
          <p:nvPr/>
        </p:nvSpPr>
        <p:spPr>
          <a:xfrm>
            <a:off x="13057925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xmlns="" id="{6D612A9D-F7E8-F2F0-5A36-034E488DBEAA}"/>
              </a:ext>
            </a:extLst>
          </p:cNvPr>
          <p:cNvSpPr txBox="1"/>
          <p:nvPr/>
        </p:nvSpPr>
        <p:spPr>
          <a:xfrm>
            <a:off x="13240871" y="2921667"/>
            <a:ext cx="5067136" cy="1323439"/>
          </a:xfrm>
          <a:prstGeom prst="rect">
            <a:avLst/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xmlns="" id="{FE6994AE-C3D6-5D95-1020-35BAC8284387}"/>
              </a:ext>
            </a:extLst>
          </p:cNvPr>
          <p:cNvSpPr txBox="1"/>
          <p:nvPr/>
        </p:nvSpPr>
        <p:spPr>
          <a:xfrm>
            <a:off x="16620119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grpSp>
        <p:nvGrpSpPr>
          <p:cNvPr id="470" name="Đồ họa 4">
            <a:extLst>
              <a:ext uri="{FF2B5EF4-FFF2-40B4-BE49-F238E27FC236}">
                <a16:creationId xmlns:a16="http://schemas.microsoft.com/office/drawing/2014/main" xmlns="" id="{FB115A50-6BA6-802E-2100-6B90A4314DE6}"/>
              </a:ext>
            </a:extLst>
          </p:cNvPr>
          <p:cNvGrpSpPr/>
          <p:nvPr/>
        </p:nvGrpSpPr>
        <p:grpSpPr>
          <a:xfrm>
            <a:off x="3134262" y="871893"/>
            <a:ext cx="5423121" cy="5247480"/>
            <a:chOff x="6170196" y="871893"/>
            <a:chExt cx="5423121" cy="5247480"/>
          </a:xfrm>
        </p:grpSpPr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xmlns="" id="{8D429495-41D1-122C-FA33-1C57FD65E96D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xmlns="" id="{23E583E1-485A-C648-5944-B432DA1BE6C6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xmlns="" id="{4868DDB4-523F-88CF-7D4D-8163555118A3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xmlns="" id="{16BD3A57-1544-BE50-2902-63427BFF2333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xmlns="" id="{C1F3258D-6155-7903-263E-EA05CB6405CA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xmlns="" id="{2D3C2AD4-0377-A74E-ACDC-2052DD992540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xmlns="" id="{AFC61053-44F1-26BE-A6B2-53869BB9238E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xmlns="" id="{D93E76AA-E0DB-6DA7-4FCA-DB39821BF9E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xmlns="" id="{3EA13C34-941F-7371-BBCD-D486F0706C51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xmlns="" id="{D5324D26-D38E-6134-E898-B2B3BF2380E1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xmlns="" id="{6ABD6104-8F6E-0AB1-90C3-C6837B926F17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xmlns="" id="{792D9FFF-A231-EDA4-E6F4-80BB1C19245B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xmlns="" id="{64F2F852-08FE-AD47-E878-DBB57AFAEE09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xmlns="" id="{77F028AB-2577-52EA-11EB-8D1D32F44B44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xmlns="" id="{CA6268FE-2F55-6730-0317-CB7837470E1F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xmlns="" id="{3FA197AD-C328-CC39-E59D-640DCC9BB4C8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xmlns="" id="{57E31B0B-13C3-BC08-F45E-A151CBC2ADF4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xmlns="" id="{6B32113B-4930-8F85-192F-894FE6486B43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xmlns="" id="{C24B1CAD-05FA-DB51-A0C5-EAE8E685FE5D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xmlns="" id="{AA1E75BF-E6FB-AAF3-E26C-DD63F351A41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xmlns="" id="{6941E5BC-4371-7118-C5C8-AA6FB06983E5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xmlns="" id="{7462BB06-A425-FE97-647D-9BF36F9451A5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xmlns="" id="{B9EDAC15-0E59-FE72-FA7C-5FD2E344A0A7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xmlns="" id="{74F768E5-E142-7BE6-FA12-DAB7D235D1D5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xmlns="" id="{DEF86636-4C3E-8B00-8287-02EDD4C726B5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xmlns="" id="{BA926205-4A26-3FDF-E1B4-5029F40E228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xmlns="" id="{1B921B1F-E703-1598-CFA5-E736BFDB574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xmlns="" id="{59F8D9B4-1072-FE60-4585-A5639E3EC46C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:a16="http://schemas.microsoft.com/office/drawing/2014/main" xmlns="" id="{49E8EFEB-6F09-0457-712A-DCDEFBA68DB5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:a16="http://schemas.microsoft.com/office/drawing/2014/main" xmlns="" id="{C9A19028-A044-BBD7-2606-70546C29D673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:a16="http://schemas.microsoft.com/office/drawing/2014/main" xmlns="" id="{8FE83570-F27C-4A2F-E5B2-4D53224C2C5C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:a16="http://schemas.microsoft.com/office/drawing/2014/main" xmlns="" id="{9DA1CB0B-EDCD-3689-8C34-0B5317748A87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:a16="http://schemas.microsoft.com/office/drawing/2014/main" xmlns="" id="{2B73FEEA-D5AB-FC93-1748-0BE21F7654D8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:a16="http://schemas.microsoft.com/office/drawing/2014/main" xmlns="" id="{DF01999B-053D-FF24-AE7F-B9E373B6884A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:a16="http://schemas.microsoft.com/office/drawing/2014/main" xmlns="" id="{B197AD14-6575-E618-8BFC-EB82BD121F18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:a16="http://schemas.microsoft.com/office/drawing/2014/main" xmlns="" id="{88E7EDC7-A3C3-F6A0-64B1-81938713B587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:a16="http://schemas.microsoft.com/office/drawing/2014/main" xmlns="" id="{9740FE52-4572-A769-9FD9-3709656B4663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Hình tự do: Hình 507">
              <a:extLst>
                <a:ext uri="{FF2B5EF4-FFF2-40B4-BE49-F238E27FC236}">
                  <a16:creationId xmlns:a16="http://schemas.microsoft.com/office/drawing/2014/main" xmlns="" id="{5816E44F-A6D5-51DD-9A83-BBFA7516A6A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Hình tự do: Hình 508">
              <a:extLst>
                <a:ext uri="{FF2B5EF4-FFF2-40B4-BE49-F238E27FC236}">
                  <a16:creationId xmlns:a16="http://schemas.microsoft.com/office/drawing/2014/main" xmlns="" id="{0B1FE860-7F33-A993-56B4-FB823A567A7D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Hình tự do: Hình 509">
              <a:extLst>
                <a:ext uri="{FF2B5EF4-FFF2-40B4-BE49-F238E27FC236}">
                  <a16:creationId xmlns:a16="http://schemas.microsoft.com/office/drawing/2014/main" xmlns="" id="{50865B00-A93A-F13F-3508-DE5EAA2C9FCE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Hình tự do: Hình 510">
              <a:extLst>
                <a:ext uri="{FF2B5EF4-FFF2-40B4-BE49-F238E27FC236}">
                  <a16:creationId xmlns:a16="http://schemas.microsoft.com/office/drawing/2014/main" xmlns="" id="{0855304C-E150-4F75-AD1F-AF81D0B86852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Hình tự do: Hình 511">
              <a:extLst>
                <a:ext uri="{FF2B5EF4-FFF2-40B4-BE49-F238E27FC236}">
                  <a16:creationId xmlns:a16="http://schemas.microsoft.com/office/drawing/2014/main" xmlns="" id="{00BC882C-B732-12B6-5135-9F0C92D745BD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Hình tự do: Hình 512">
              <a:extLst>
                <a:ext uri="{FF2B5EF4-FFF2-40B4-BE49-F238E27FC236}">
                  <a16:creationId xmlns:a16="http://schemas.microsoft.com/office/drawing/2014/main" xmlns="" id="{CF8FD61E-8C49-672D-DA34-1A3B880B2288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Hình tự do: Hình 513">
              <a:extLst>
                <a:ext uri="{FF2B5EF4-FFF2-40B4-BE49-F238E27FC236}">
                  <a16:creationId xmlns:a16="http://schemas.microsoft.com/office/drawing/2014/main" xmlns="" id="{D8843D2B-8C13-E7A2-554E-C72AC0CC685F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Hình tự do: Hình 514">
              <a:extLst>
                <a:ext uri="{FF2B5EF4-FFF2-40B4-BE49-F238E27FC236}">
                  <a16:creationId xmlns:a16="http://schemas.microsoft.com/office/drawing/2014/main" xmlns="" id="{A4999726-3D6A-5266-C6C5-1CB217820214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Hình tự do: Hình 515">
              <a:extLst>
                <a:ext uri="{FF2B5EF4-FFF2-40B4-BE49-F238E27FC236}">
                  <a16:creationId xmlns:a16="http://schemas.microsoft.com/office/drawing/2014/main" xmlns="" id="{933386E3-5FBF-8981-E957-7A7EF837480C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Hình tự do: Hình 516">
              <a:extLst>
                <a:ext uri="{FF2B5EF4-FFF2-40B4-BE49-F238E27FC236}">
                  <a16:creationId xmlns:a16="http://schemas.microsoft.com/office/drawing/2014/main" xmlns="" id="{221CE49E-8185-6919-E1C2-9A635EEEE9A2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Hình tự do: Hình 517">
              <a:extLst>
                <a:ext uri="{FF2B5EF4-FFF2-40B4-BE49-F238E27FC236}">
                  <a16:creationId xmlns:a16="http://schemas.microsoft.com/office/drawing/2014/main" xmlns="" id="{5B831A12-DD94-E2BA-6545-43B4E94C8B6B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Hình tự do: Hình 518">
              <a:extLst>
                <a:ext uri="{FF2B5EF4-FFF2-40B4-BE49-F238E27FC236}">
                  <a16:creationId xmlns:a16="http://schemas.microsoft.com/office/drawing/2014/main" xmlns="" id="{01CFC934-8FE2-F6AF-DCCC-D36158C44FAB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Hình tự do: Hình 519">
              <a:extLst>
                <a:ext uri="{FF2B5EF4-FFF2-40B4-BE49-F238E27FC236}">
                  <a16:creationId xmlns:a16="http://schemas.microsoft.com/office/drawing/2014/main" xmlns="" id="{E0ACC56D-BDDF-CBD2-C1B8-1004A0CE1C52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Hình tự do: Hình 520">
              <a:extLst>
                <a:ext uri="{FF2B5EF4-FFF2-40B4-BE49-F238E27FC236}">
                  <a16:creationId xmlns:a16="http://schemas.microsoft.com/office/drawing/2014/main" xmlns="" id="{CFD5BAD0-AB11-4023-A56F-53FD9BB03DC7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Hình tự do: Hình 521">
              <a:extLst>
                <a:ext uri="{FF2B5EF4-FFF2-40B4-BE49-F238E27FC236}">
                  <a16:creationId xmlns:a16="http://schemas.microsoft.com/office/drawing/2014/main" xmlns="" id="{C95599F0-883C-A37F-0967-4066DBB4CE44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Hình tự do: Hình 522">
              <a:extLst>
                <a:ext uri="{FF2B5EF4-FFF2-40B4-BE49-F238E27FC236}">
                  <a16:creationId xmlns:a16="http://schemas.microsoft.com/office/drawing/2014/main" xmlns="" id="{4B1EA2E5-852B-231D-F66C-E72A6A1FE1A4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Hình tự do: Hình 523">
              <a:extLst>
                <a:ext uri="{FF2B5EF4-FFF2-40B4-BE49-F238E27FC236}">
                  <a16:creationId xmlns:a16="http://schemas.microsoft.com/office/drawing/2014/main" xmlns="" id="{0EB2EFBA-F00C-3CD3-3F8C-7C8875AEB6A4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Hình tự do: Hình 524">
              <a:extLst>
                <a:ext uri="{FF2B5EF4-FFF2-40B4-BE49-F238E27FC236}">
                  <a16:creationId xmlns:a16="http://schemas.microsoft.com/office/drawing/2014/main" xmlns="" id="{B149B08F-455A-F8A3-D47F-5609632B138A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Hình tự do: Hình 525">
              <a:extLst>
                <a:ext uri="{FF2B5EF4-FFF2-40B4-BE49-F238E27FC236}">
                  <a16:creationId xmlns:a16="http://schemas.microsoft.com/office/drawing/2014/main" xmlns="" id="{D53EA07C-26E8-1F38-94ED-D9B0B0BE6B58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Hình tự do: Hình 526">
              <a:extLst>
                <a:ext uri="{FF2B5EF4-FFF2-40B4-BE49-F238E27FC236}">
                  <a16:creationId xmlns:a16="http://schemas.microsoft.com/office/drawing/2014/main" xmlns="" id="{8CDB93C3-634B-F5D4-2099-D13F0B2626D9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Hình tự do: Hình 527">
              <a:extLst>
                <a:ext uri="{FF2B5EF4-FFF2-40B4-BE49-F238E27FC236}">
                  <a16:creationId xmlns:a16="http://schemas.microsoft.com/office/drawing/2014/main" xmlns="" id="{1413D9AA-1C3A-85A1-FB30-B7B6B53AFFA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Hình tự do: Hình 528">
              <a:extLst>
                <a:ext uri="{FF2B5EF4-FFF2-40B4-BE49-F238E27FC236}">
                  <a16:creationId xmlns:a16="http://schemas.microsoft.com/office/drawing/2014/main" xmlns="" id="{354DDB9E-649A-AD68-F618-02A92C5210CF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Hình tự do: Hình 529">
              <a:extLst>
                <a:ext uri="{FF2B5EF4-FFF2-40B4-BE49-F238E27FC236}">
                  <a16:creationId xmlns:a16="http://schemas.microsoft.com/office/drawing/2014/main" xmlns="" id="{1F1BBB8A-F397-91E1-C425-8F2C8B62766E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Hình tự do: Hình 530">
              <a:extLst>
                <a:ext uri="{FF2B5EF4-FFF2-40B4-BE49-F238E27FC236}">
                  <a16:creationId xmlns:a16="http://schemas.microsoft.com/office/drawing/2014/main" xmlns="" id="{3DA98585-A914-1E04-1962-D6245A79F8C6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2" name="Hình tự do: Hình 531">
            <a:extLst>
              <a:ext uri="{FF2B5EF4-FFF2-40B4-BE49-F238E27FC236}">
                <a16:creationId xmlns:a16="http://schemas.microsoft.com/office/drawing/2014/main" xmlns="" id="{68C62C1C-34BF-A9AA-03CA-C3103361A62E}"/>
              </a:ext>
            </a:extLst>
          </p:cNvPr>
          <p:cNvSpPr/>
          <p:nvPr/>
        </p:nvSpPr>
        <p:spPr>
          <a:xfrm>
            <a:off x="3118999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3" name="Đồ họa 4">
            <a:extLst>
              <a:ext uri="{FF2B5EF4-FFF2-40B4-BE49-F238E27FC236}">
                <a16:creationId xmlns:a16="http://schemas.microsoft.com/office/drawing/2014/main" xmlns="" id="{09E46CB9-51C2-E717-D8D5-571327A52C9E}"/>
              </a:ext>
            </a:extLst>
          </p:cNvPr>
          <p:cNvGrpSpPr/>
          <p:nvPr/>
        </p:nvGrpSpPr>
        <p:grpSpPr>
          <a:xfrm>
            <a:off x="5086292" y="940574"/>
            <a:ext cx="1973728" cy="1170032"/>
            <a:chOff x="8122226" y="940574"/>
            <a:chExt cx="1973728" cy="1170032"/>
          </a:xfrm>
        </p:grpSpPr>
        <p:sp>
          <p:nvSpPr>
            <p:cNvPr id="534" name="Hình tự do: Hình 533">
              <a:extLst>
                <a:ext uri="{FF2B5EF4-FFF2-40B4-BE49-F238E27FC236}">
                  <a16:creationId xmlns:a16="http://schemas.microsoft.com/office/drawing/2014/main" xmlns="" id="{F437F7FA-6197-AE25-9397-CCC0EA067609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Hình tự do: Hình 534">
              <a:extLst>
                <a:ext uri="{FF2B5EF4-FFF2-40B4-BE49-F238E27FC236}">
                  <a16:creationId xmlns:a16="http://schemas.microsoft.com/office/drawing/2014/main" xmlns="" id="{91707A54-63F3-2D05-30D1-240B18C2D99F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Hình tự do: Hình 535">
              <a:extLst>
                <a:ext uri="{FF2B5EF4-FFF2-40B4-BE49-F238E27FC236}">
                  <a16:creationId xmlns:a16="http://schemas.microsoft.com/office/drawing/2014/main" xmlns="" id="{B15BE1FD-A7E4-9118-860E-33C3AF5E6583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Hình tự do: Hình 536">
              <a:extLst>
                <a:ext uri="{FF2B5EF4-FFF2-40B4-BE49-F238E27FC236}">
                  <a16:creationId xmlns:a16="http://schemas.microsoft.com/office/drawing/2014/main" xmlns="" id="{C31E670B-5421-67F7-8ACB-64710217060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Hình tự do: Hình 537">
              <a:extLst>
                <a:ext uri="{FF2B5EF4-FFF2-40B4-BE49-F238E27FC236}">
                  <a16:creationId xmlns:a16="http://schemas.microsoft.com/office/drawing/2014/main" xmlns="" id="{AFD8A890-06A8-3AB1-D76A-902D5D8A1129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Hình tự do: Hình 538">
              <a:extLst>
                <a:ext uri="{FF2B5EF4-FFF2-40B4-BE49-F238E27FC236}">
                  <a16:creationId xmlns:a16="http://schemas.microsoft.com/office/drawing/2014/main" xmlns="" id="{A7AB8A40-98D5-55AD-0F8E-2726A0B62386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Hình tự do: Hình 539">
              <a:extLst>
                <a:ext uri="{FF2B5EF4-FFF2-40B4-BE49-F238E27FC236}">
                  <a16:creationId xmlns:a16="http://schemas.microsoft.com/office/drawing/2014/main" xmlns="" id="{9D3A7148-4D0A-9657-D0AE-15F359A08D94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Hình tự do: Hình 540">
              <a:extLst>
                <a:ext uri="{FF2B5EF4-FFF2-40B4-BE49-F238E27FC236}">
                  <a16:creationId xmlns:a16="http://schemas.microsoft.com/office/drawing/2014/main" xmlns="" id="{67743792-771B-63B5-3164-8C9F6B19AFE2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Hình tự do: Hình 541">
              <a:extLst>
                <a:ext uri="{FF2B5EF4-FFF2-40B4-BE49-F238E27FC236}">
                  <a16:creationId xmlns:a16="http://schemas.microsoft.com/office/drawing/2014/main" xmlns="" id="{5B4C2EEE-92CE-75C8-CDED-0E3605BEA9BF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Hình tự do: Hình 542">
              <a:extLst>
                <a:ext uri="{FF2B5EF4-FFF2-40B4-BE49-F238E27FC236}">
                  <a16:creationId xmlns:a16="http://schemas.microsoft.com/office/drawing/2014/main" xmlns="" id="{11AFC050-A38A-C122-A9FC-C22425E7D51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Hình tự do: Hình 543">
              <a:extLst>
                <a:ext uri="{FF2B5EF4-FFF2-40B4-BE49-F238E27FC236}">
                  <a16:creationId xmlns:a16="http://schemas.microsoft.com/office/drawing/2014/main" xmlns="" id="{2890C689-C362-549D-870A-6A8F47B6425A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Hình tự do: Hình 544">
              <a:extLst>
                <a:ext uri="{FF2B5EF4-FFF2-40B4-BE49-F238E27FC236}">
                  <a16:creationId xmlns:a16="http://schemas.microsoft.com/office/drawing/2014/main" xmlns="" id="{E1081126-9A94-3A75-1AA3-90EFA194A4AE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Hình tự do: Hình 545">
              <a:extLst>
                <a:ext uri="{FF2B5EF4-FFF2-40B4-BE49-F238E27FC236}">
                  <a16:creationId xmlns:a16="http://schemas.microsoft.com/office/drawing/2014/main" xmlns="" id="{8C3A64ED-1988-502B-93B4-1F781D8079D1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Hình tự do: Hình 546">
              <a:extLst>
                <a:ext uri="{FF2B5EF4-FFF2-40B4-BE49-F238E27FC236}">
                  <a16:creationId xmlns:a16="http://schemas.microsoft.com/office/drawing/2014/main" xmlns="" id="{CB322709-8AC9-DE66-1368-E70946AF1A12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Hình tự do: Hình 547">
              <a:extLst>
                <a:ext uri="{FF2B5EF4-FFF2-40B4-BE49-F238E27FC236}">
                  <a16:creationId xmlns:a16="http://schemas.microsoft.com/office/drawing/2014/main" xmlns="" id="{99032D22-E7C6-8224-F435-96DE4DCD9FA8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Hình tự do: Hình 548">
              <a:extLst>
                <a:ext uri="{FF2B5EF4-FFF2-40B4-BE49-F238E27FC236}">
                  <a16:creationId xmlns:a16="http://schemas.microsoft.com/office/drawing/2014/main" xmlns="" id="{445B268F-E5AF-CE47-FBD6-ED5698D0326E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Hình tự do: Hình 549">
              <a:extLst>
                <a:ext uri="{FF2B5EF4-FFF2-40B4-BE49-F238E27FC236}">
                  <a16:creationId xmlns:a16="http://schemas.microsoft.com/office/drawing/2014/main" xmlns="" id="{879D76E0-3ED7-7EA1-09B9-1F270E48F209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Hình tự do: Hình 550">
              <a:extLst>
                <a:ext uri="{FF2B5EF4-FFF2-40B4-BE49-F238E27FC236}">
                  <a16:creationId xmlns:a16="http://schemas.microsoft.com/office/drawing/2014/main" xmlns="" id="{68864D9B-A984-980F-7821-7AD4A6D903C9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Hình tự do: Hình 551">
              <a:extLst>
                <a:ext uri="{FF2B5EF4-FFF2-40B4-BE49-F238E27FC236}">
                  <a16:creationId xmlns:a16="http://schemas.microsoft.com/office/drawing/2014/main" xmlns="" id="{2A1A9DFD-424B-16A6-3A02-B6592E3797B8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Hình tự do: Hình 552">
              <a:extLst>
                <a:ext uri="{FF2B5EF4-FFF2-40B4-BE49-F238E27FC236}">
                  <a16:creationId xmlns:a16="http://schemas.microsoft.com/office/drawing/2014/main" xmlns="" id="{028F77C0-EA6C-7CD0-A648-7BDD41EA13E4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Hình tự do: Hình 553">
              <a:extLst>
                <a:ext uri="{FF2B5EF4-FFF2-40B4-BE49-F238E27FC236}">
                  <a16:creationId xmlns:a16="http://schemas.microsoft.com/office/drawing/2014/main" xmlns="" id="{C0792D2F-773F-0794-63A2-9464DB1CF4F8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Hình tự do: Hình 554">
              <a:extLst>
                <a:ext uri="{FF2B5EF4-FFF2-40B4-BE49-F238E27FC236}">
                  <a16:creationId xmlns:a16="http://schemas.microsoft.com/office/drawing/2014/main" xmlns="" id="{1C4895E8-95E4-F089-E8F1-D21E49276851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Hình tự do: Hình 555">
              <a:extLst>
                <a:ext uri="{FF2B5EF4-FFF2-40B4-BE49-F238E27FC236}">
                  <a16:creationId xmlns:a16="http://schemas.microsoft.com/office/drawing/2014/main" xmlns="" id="{CEC8BFBB-34C7-61BB-2838-1A448448CE8E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Hình tự do: Hình 556">
              <a:extLst>
                <a:ext uri="{FF2B5EF4-FFF2-40B4-BE49-F238E27FC236}">
                  <a16:creationId xmlns:a16="http://schemas.microsoft.com/office/drawing/2014/main" xmlns="" id="{87C3BF21-1055-C2F1-E9AC-88C72660C576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Hình tự do: Hình 557">
              <a:extLst>
                <a:ext uri="{FF2B5EF4-FFF2-40B4-BE49-F238E27FC236}">
                  <a16:creationId xmlns:a16="http://schemas.microsoft.com/office/drawing/2014/main" xmlns="" id="{DC4877AD-F20C-270F-828E-18B855B32940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Hình tự do: Hình 558">
              <a:extLst>
                <a:ext uri="{FF2B5EF4-FFF2-40B4-BE49-F238E27FC236}">
                  <a16:creationId xmlns:a16="http://schemas.microsoft.com/office/drawing/2014/main" xmlns="" id="{862D231B-C4B6-77D3-95A3-3E8C23993050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Hình tự do: Hình 559">
              <a:extLst>
                <a:ext uri="{FF2B5EF4-FFF2-40B4-BE49-F238E27FC236}">
                  <a16:creationId xmlns:a16="http://schemas.microsoft.com/office/drawing/2014/main" xmlns="" id="{8470EC6C-EFE8-E170-459B-3B3F1392EF35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Hình tự do: Hình 560">
              <a:extLst>
                <a:ext uri="{FF2B5EF4-FFF2-40B4-BE49-F238E27FC236}">
                  <a16:creationId xmlns:a16="http://schemas.microsoft.com/office/drawing/2014/main" xmlns="" id="{5420B25C-3772-D502-1725-23C611BFA3AC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Hình tự do: Hình 561">
              <a:extLst>
                <a:ext uri="{FF2B5EF4-FFF2-40B4-BE49-F238E27FC236}">
                  <a16:creationId xmlns:a16="http://schemas.microsoft.com/office/drawing/2014/main" xmlns="" id="{72369399-2E12-0A2B-8D50-70D38E7D6C06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Hình tự do: Hình 562">
              <a:extLst>
                <a:ext uri="{FF2B5EF4-FFF2-40B4-BE49-F238E27FC236}">
                  <a16:creationId xmlns:a16="http://schemas.microsoft.com/office/drawing/2014/main" xmlns="" id="{D6D03ADC-04FD-A697-1390-074BD75BDDD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Hình tự do: Hình 563">
              <a:extLst>
                <a:ext uri="{FF2B5EF4-FFF2-40B4-BE49-F238E27FC236}">
                  <a16:creationId xmlns:a16="http://schemas.microsoft.com/office/drawing/2014/main" xmlns="" id="{9DA96EAE-3CBC-8E9E-512F-511CE669BF4E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Hình tự do: Hình 564">
              <a:extLst>
                <a:ext uri="{FF2B5EF4-FFF2-40B4-BE49-F238E27FC236}">
                  <a16:creationId xmlns:a16="http://schemas.microsoft.com/office/drawing/2014/main" xmlns="" id="{88AE517E-3C03-AE51-70EE-6A63AD1C149F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Hình tự do: Hình 565">
              <a:extLst>
                <a:ext uri="{FF2B5EF4-FFF2-40B4-BE49-F238E27FC236}">
                  <a16:creationId xmlns:a16="http://schemas.microsoft.com/office/drawing/2014/main" xmlns="" id="{E390033F-2B51-89F1-3397-C8E4DA88CE29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Hình tự do: Hình 566">
              <a:extLst>
                <a:ext uri="{FF2B5EF4-FFF2-40B4-BE49-F238E27FC236}">
                  <a16:creationId xmlns:a16="http://schemas.microsoft.com/office/drawing/2014/main" xmlns="" id="{E0D27821-8712-A795-7706-9F03E50CB7F5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Hình tự do: Hình 567">
              <a:extLst>
                <a:ext uri="{FF2B5EF4-FFF2-40B4-BE49-F238E27FC236}">
                  <a16:creationId xmlns:a16="http://schemas.microsoft.com/office/drawing/2014/main" xmlns="" id="{CAC16FC4-9F9B-B7F4-7EF5-480EA917D24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Hình tự do: Hình 568">
              <a:extLst>
                <a:ext uri="{FF2B5EF4-FFF2-40B4-BE49-F238E27FC236}">
                  <a16:creationId xmlns:a16="http://schemas.microsoft.com/office/drawing/2014/main" xmlns="" id="{8AD6B13F-9A97-9DE2-605D-CD976C700BE5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Hình tự do: Hình 569">
              <a:extLst>
                <a:ext uri="{FF2B5EF4-FFF2-40B4-BE49-F238E27FC236}">
                  <a16:creationId xmlns:a16="http://schemas.microsoft.com/office/drawing/2014/main" xmlns="" id="{0C05E68C-98EE-134C-9930-F2545DF6AF51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Hình tự do: Hình 570">
              <a:extLst>
                <a:ext uri="{FF2B5EF4-FFF2-40B4-BE49-F238E27FC236}">
                  <a16:creationId xmlns:a16="http://schemas.microsoft.com/office/drawing/2014/main" xmlns="" id="{69913369-D484-D0EA-4284-DCC147FB7CA3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Hình tự do: Hình 571">
              <a:extLst>
                <a:ext uri="{FF2B5EF4-FFF2-40B4-BE49-F238E27FC236}">
                  <a16:creationId xmlns:a16="http://schemas.microsoft.com/office/drawing/2014/main" xmlns="" id="{DAA48449-76E0-6061-EF6E-2C6F0618AE42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Hình tự do: Hình 572">
              <a:extLst>
                <a:ext uri="{FF2B5EF4-FFF2-40B4-BE49-F238E27FC236}">
                  <a16:creationId xmlns:a16="http://schemas.microsoft.com/office/drawing/2014/main" xmlns="" id="{28CCADEF-2CF8-8FFB-B8EF-CC21BA3FF3F8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Hình tự do: Hình 573">
              <a:extLst>
                <a:ext uri="{FF2B5EF4-FFF2-40B4-BE49-F238E27FC236}">
                  <a16:creationId xmlns:a16="http://schemas.microsoft.com/office/drawing/2014/main" xmlns="" id="{15440C3C-E1D2-7137-CCA4-991C215EFE26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Hình tự do: Hình 574">
              <a:extLst>
                <a:ext uri="{FF2B5EF4-FFF2-40B4-BE49-F238E27FC236}">
                  <a16:creationId xmlns:a16="http://schemas.microsoft.com/office/drawing/2014/main" xmlns="" id="{450A93D8-B99D-0AAB-3BC4-70F10CCCDDF2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Hình tự do: Hình 575">
              <a:extLst>
                <a:ext uri="{FF2B5EF4-FFF2-40B4-BE49-F238E27FC236}">
                  <a16:creationId xmlns:a16="http://schemas.microsoft.com/office/drawing/2014/main" xmlns="" id="{84A22443-E1E6-EF4B-B38F-B29D2CE88587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Hình tự do: Hình 576">
              <a:extLst>
                <a:ext uri="{FF2B5EF4-FFF2-40B4-BE49-F238E27FC236}">
                  <a16:creationId xmlns:a16="http://schemas.microsoft.com/office/drawing/2014/main" xmlns="" id="{8E1112FA-A809-F618-3FB6-DE34823DB023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Hình tự do: Hình 577">
              <a:extLst>
                <a:ext uri="{FF2B5EF4-FFF2-40B4-BE49-F238E27FC236}">
                  <a16:creationId xmlns:a16="http://schemas.microsoft.com/office/drawing/2014/main" xmlns="" id="{7415CB84-5CCA-9490-10D5-1A4FB7CF9E6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Hình tự do: Hình 578">
              <a:extLst>
                <a:ext uri="{FF2B5EF4-FFF2-40B4-BE49-F238E27FC236}">
                  <a16:creationId xmlns:a16="http://schemas.microsoft.com/office/drawing/2014/main" xmlns="" id="{8554BCA8-7CC1-0226-4B19-19657508B58B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Hình tự do: Hình 579">
              <a:extLst>
                <a:ext uri="{FF2B5EF4-FFF2-40B4-BE49-F238E27FC236}">
                  <a16:creationId xmlns:a16="http://schemas.microsoft.com/office/drawing/2014/main" xmlns="" id="{C3453432-5D2B-2920-08A5-DE821242DF15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Hình tự do: Hình 580">
              <a:extLst>
                <a:ext uri="{FF2B5EF4-FFF2-40B4-BE49-F238E27FC236}">
                  <a16:creationId xmlns:a16="http://schemas.microsoft.com/office/drawing/2014/main" xmlns="" id="{F962ED7F-5AFC-5002-B51F-882490541339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Hình tự do: Hình 581">
              <a:extLst>
                <a:ext uri="{FF2B5EF4-FFF2-40B4-BE49-F238E27FC236}">
                  <a16:creationId xmlns:a16="http://schemas.microsoft.com/office/drawing/2014/main" xmlns="" id="{FDEA9180-CD35-8B77-0748-BC42511FC423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Hình tự do: Hình 582">
              <a:extLst>
                <a:ext uri="{FF2B5EF4-FFF2-40B4-BE49-F238E27FC236}">
                  <a16:creationId xmlns:a16="http://schemas.microsoft.com/office/drawing/2014/main" xmlns="" id="{B5FB2173-A17B-CCB5-625F-02B86443E0C9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Hình tự do: Hình 583">
              <a:extLst>
                <a:ext uri="{FF2B5EF4-FFF2-40B4-BE49-F238E27FC236}">
                  <a16:creationId xmlns:a16="http://schemas.microsoft.com/office/drawing/2014/main" xmlns="" id="{D3A72952-FE8C-E5B7-2B2C-1A8B2713FE38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Hình tự do: Hình 584">
              <a:extLst>
                <a:ext uri="{FF2B5EF4-FFF2-40B4-BE49-F238E27FC236}">
                  <a16:creationId xmlns:a16="http://schemas.microsoft.com/office/drawing/2014/main" xmlns="" id="{7080067C-C7B3-ADCF-DE54-0E3361207894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Hình tự do: Hình 585">
              <a:extLst>
                <a:ext uri="{FF2B5EF4-FFF2-40B4-BE49-F238E27FC236}">
                  <a16:creationId xmlns:a16="http://schemas.microsoft.com/office/drawing/2014/main" xmlns="" id="{D7C6F453-E333-09D1-7F08-E54E325A5036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Hình tự do: Hình 586">
              <a:extLst>
                <a:ext uri="{FF2B5EF4-FFF2-40B4-BE49-F238E27FC236}">
                  <a16:creationId xmlns:a16="http://schemas.microsoft.com/office/drawing/2014/main" xmlns="" id="{9DFE1EC6-74EF-D787-226B-147E70CD045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Hình tự do: Hình 587">
              <a:extLst>
                <a:ext uri="{FF2B5EF4-FFF2-40B4-BE49-F238E27FC236}">
                  <a16:creationId xmlns:a16="http://schemas.microsoft.com/office/drawing/2014/main" xmlns="" id="{04042F51-9B8F-C55B-DED3-650EADFE8C0E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Hình tự do: Hình 588">
              <a:extLst>
                <a:ext uri="{FF2B5EF4-FFF2-40B4-BE49-F238E27FC236}">
                  <a16:creationId xmlns:a16="http://schemas.microsoft.com/office/drawing/2014/main" xmlns="" id="{A6AD04EB-88C7-DB02-2E30-DD9E8BBBA50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Hình tự do: Hình 589">
              <a:extLst>
                <a:ext uri="{FF2B5EF4-FFF2-40B4-BE49-F238E27FC236}">
                  <a16:creationId xmlns:a16="http://schemas.microsoft.com/office/drawing/2014/main" xmlns="" id="{71A46546-6F60-39BB-73B5-DEAD9CAF5A33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Hình tự do: Hình 590">
              <a:extLst>
                <a:ext uri="{FF2B5EF4-FFF2-40B4-BE49-F238E27FC236}">
                  <a16:creationId xmlns:a16="http://schemas.microsoft.com/office/drawing/2014/main" xmlns="" id="{1D8FDD9D-FAF4-E757-1C19-B3A48EAE99AE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Hình tự do: Hình 591">
              <a:extLst>
                <a:ext uri="{FF2B5EF4-FFF2-40B4-BE49-F238E27FC236}">
                  <a16:creationId xmlns:a16="http://schemas.microsoft.com/office/drawing/2014/main" xmlns="" id="{AC0B437B-7AB9-6A48-3C3D-42B2934593F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Hình tự do: Hình 592">
              <a:extLst>
                <a:ext uri="{FF2B5EF4-FFF2-40B4-BE49-F238E27FC236}">
                  <a16:creationId xmlns:a16="http://schemas.microsoft.com/office/drawing/2014/main" xmlns="" id="{76EEE2E4-C4A9-7277-2FFA-25BFB2D27C13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Hình tự do: Hình 593">
              <a:extLst>
                <a:ext uri="{FF2B5EF4-FFF2-40B4-BE49-F238E27FC236}">
                  <a16:creationId xmlns:a16="http://schemas.microsoft.com/office/drawing/2014/main" xmlns="" id="{3BC05C5C-0BFC-A277-B6FB-93D0D21A38F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Hình tự do: Hình 594">
              <a:extLst>
                <a:ext uri="{FF2B5EF4-FFF2-40B4-BE49-F238E27FC236}">
                  <a16:creationId xmlns:a16="http://schemas.microsoft.com/office/drawing/2014/main" xmlns="" id="{1FBB90F1-8857-939D-31F9-AC793F4B0CA1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Hình tự do: Hình 595">
              <a:extLst>
                <a:ext uri="{FF2B5EF4-FFF2-40B4-BE49-F238E27FC236}">
                  <a16:creationId xmlns:a16="http://schemas.microsoft.com/office/drawing/2014/main" xmlns="" id="{063C29D0-43A9-8D84-12CF-4E34ECFB638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Hình tự do: Hình 596">
              <a:extLst>
                <a:ext uri="{FF2B5EF4-FFF2-40B4-BE49-F238E27FC236}">
                  <a16:creationId xmlns:a16="http://schemas.microsoft.com/office/drawing/2014/main" xmlns="" id="{46D94E20-DD7A-6473-A860-12A980CB2A1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Hình tự do: Hình 597">
              <a:extLst>
                <a:ext uri="{FF2B5EF4-FFF2-40B4-BE49-F238E27FC236}">
                  <a16:creationId xmlns:a16="http://schemas.microsoft.com/office/drawing/2014/main" xmlns="" id="{E3F80C6D-6020-2D14-CE75-B7FD9A4E8ECD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Hình tự do: Hình 598">
              <a:extLst>
                <a:ext uri="{FF2B5EF4-FFF2-40B4-BE49-F238E27FC236}">
                  <a16:creationId xmlns:a16="http://schemas.microsoft.com/office/drawing/2014/main" xmlns="" id="{778AE17C-96EF-B884-15A1-A6E32508EE67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Hình tự do: Hình 599">
              <a:extLst>
                <a:ext uri="{FF2B5EF4-FFF2-40B4-BE49-F238E27FC236}">
                  <a16:creationId xmlns:a16="http://schemas.microsoft.com/office/drawing/2014/main" xmlns="" id="{E3328843-6476-5B4A-A2EB-C30291CE3F4A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Hình tự do: Hình 600">
              <a:extLst>
                <a:ext uri="{FF2B5EF4-FFF2-40B4-BE49-F238E27FC236}">
                  <a16:creationId xmlns:a16="http://schemas.microsoft.com/office/drawing/2014/main" xmlns="" id="{895C274F-A077-CCDC-5ADB-3B20541633D0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Hình tự do: Hình 601">
              <a:extLst>
                <a:ext uri="{FF2B5EF4-FFF2-40B4-BE49-F238E27FC236}">
                  <a16:creationId xmlns:a16="http://schemas.microsoft.com/office/drawing/2014/main" xmlns="" id="{59A65536-BE73-6C2C-1FB6-7A53CCA799A1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Hình tự do: Hình 602">
              <a:extLst>
                <a:ext uri="{FF2B5EF4-FFF2-40B4-BE49-F238E27FC236}">
                  <a16:creationId xmlns:a16="http://schemas.microsoft.com/office/drawing/2014/main" xmlns="" id="{004EBD3F-1BDD-C13D-8FE9-6B22644FE583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Hình tự do: Hình 603">
              <a:extLst>
                <a:ext uri="{FF2B5EF4-FFF2-40B4-BE49-F238E27FC236}">
                  <a16:creationId xmlns:a16="http://schemas.microsoft.com/office/drawing/2014/main" xmlns="" id="{1EEF1381-A9A7-FD30-D05A-3A43C95929C7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Hình tự do: Hình 604">
              <a:extLst>
                <a:ext uri="{FF2B5EF4-FFF2-40B4-BE49-F238E27FC236}">
                  <a16:creationId xmlns:a16="http://schemas.microsoft.com/office/drawing/2014/main" xmlns="" id="{02E3579A-D326-8985-E3C4-42BB3A36D000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Hình tự do: Hình 605">
              <a:extLst>
                <a:ext uri="{FF2B5EF4-FFF2-40B4-BE49-F238E27FC236}">
                  <a16:creationId xmlns:a16="http://schemas.microsoft.com/office/drawing/2014/main" xmlns="" id="{774E857F-8949-9D9F-D050-11B602DD1ACF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Hình tự do: Hình 606">
              <a:extLst>
                <a:ext uri="{FF2B5EF4-FFF2-40B4-BE49-F238E27FC236}">
                  <a16:creationId xmlns:a16="http://schemas.microsoft.com/office/drawing/2014/main" xmlns="" id="{462E084F-49CA-94B1-2188-53B83411B1F7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Hình tự do: Hình 607">
              <a:extLst>
                <a:ext uri="{FF2B5EF4-FFF2-40B4-BE49-F238E27FC236}">
                  <a16:creationId xmlns:a16="http://schemas.microsoft.com/office/drawing/2014/main" xmlns="" id="{7EB5A533-81D4-48DB-0210-2FCD1D5F4659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Hình tự do: Hình 608">
              <a:extLst>
                <a:ext uri="{FF2B5EF4-FFF2-40B4-BE49-F238E27FC236}">
                  <a16:creationId xmlns:a16="http://schemas.microsoft.com/office/drawing/2014/main" xmlns="" id="{E9468D5B-BE41-AA98-B570-3426CC833B56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Hình tự do: Hình 609">
              <a:extLst>
                <a:ext uri="{FF2B5EF4-FFF2-40B4-BE49-F238E27FC236}">
                  <a16:creationId xmlns:a16="http://schemas.microsoft.com/office/drawing/2014/main" xmlns="" id="{B6471DC0-41C2-E965-7334-256C4B2FB266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Hình tự do: Hình 610">
              <a:extLst>
                <a:ext uri="{FF2B5EF4-FFF2-40B4-BE49-F238E27FC236}">
                  <a16:creationId xmlns:a16="http://schemas.microsoft.com/office/drawing/2014/main" xmlns="" id="{E05EFD2F-B496-F978-C1E0-F34D9B91E319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Hình tự do: Hình 611">
              <a:extLst>
                <a:ext uri="{FF2B5EF4-FFF2-40B4-BE49-F238E27FC236}">
                  <a16:creationId xmlns:a16="http://schemas.microsoft.com/office/drawing/2014/main" xmlns="" id="{FF28070B-0948-8C0E-700E-6E3321774EA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Hình tự do: Hình 612">
              <a:extLst>
                <a:ext uri="{FF2B5EF4-FFF2-40B4-BE49-F238E27FC236}">
                  <a16:creationId xmlns:a16="http://schemas.microsoft.com/office/drawing/2014/main" xmlns="" id="{5363A94F-5991-E18B-D4F6-507CFA4BD1C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Hình tự do: Hình 613">
              <a:extLst>
                <a:ext uri="{FF2B5EF4-FFF2-40B4-BE49-F238E27FC236}">
                  <a16:creationId xmlns:a16="http://schemas.microsoft.com/office/drawing/2014/main" xmlns="" id="{6A001A03-AC79-1E7B-3A9E-C90F20B2A868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Hình tự do: Hình 614">
              <a:extLst>
                <a:ext uri="{FF2B5EF4-FFF2-40B4-BE49-F238E27FC236}">
                  <a16:creationId xmlns:a16="http://schemas.microsoft.com/office/drawing/2014/main" xmlns="" id="{A5F4FDB3-AD67-CF1B-E388-6B11D6F46B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Hình tự do: Hình 615">
              <a:extLst>
                <a:ext uri="{FF2B5EF4-FFF2-40B4-BE49-F238E27FC236}">
                  <a16:creationId xmlns:a16="http://schemas.microsoft.com/office/drawing/2014/main" xmlns="" id="{9A1ADDD8-5EEF-9D60-E42C-00663AC924C9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Hình tự do: Hình 616">
              <a:extLst>
                <a:ext uri="{FF2B5EF4-FFF2-40B4-BE49-F238E27FC236}">
                  <a16:creationId xmlns:a16="http://schemas.microsoft.com/office/drawing/2014/main" xmlns="" id="{655C6DC2-5D5D-D366-D85D-CCB1605888CA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Hình tự do: Hình 617">
              <a:extLst>
                <a:ext uri="{FF2B5EF4-FFF2-40B4-BE49-F238E27FC236}">
                  <a16:creationId xmlns:a16="http://schemas.microsoft.com/office/drawing/2014/main" xmlns="" id="{412A0426-A441-39B2-0E44-D9553A86319A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Hình tự do: Hình 618">
              <a:extLst>
                <a:ext uri="{FF2B5EF4-FFF2-40B4-BE49-F238E27FC236}">
                  <a16:creationId xmlns:a16="http://schemas.microsoft.com/office/drawing/2014/main" xmlns="" id="{3233ABD0-BB79-9EBE-47D5-5E9AF4F1169C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Hình tự do: Hình 619">
              <a:extLst>
                <a:ext uri="{FF2B5EF4-FFF2-40B4-BE49-F238E27FC236}">
                  <a16:creationId xmlns:a16="http://schemas.microsoft.com/office/drawing/2014/main" xmlns="" id="{352A4497-E99B-6333-CAAC-07EAFDB99698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Hình tự do: Hình 620">
              <a:extLst>
                <a:ext uri="{FF2B5EF4-FFF2-40B4-BE49-F238E27FC236}">
                  <a16:creationId xmlns:a16="http://schemas.microsoft.com/office/drawing/2014/main" xmlns="" id="{5D8AC3AB-EB08-4DD3-11D3-5346B71B7A7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Hình tự do: Hình 621">
              <a:extLst>
                <a:ext uri="{FF2B5EF4-FFF2-40B4-BE49-F238E27FC236}">
                  <a16:creationId xmlns:a16="http://schemas.microsoft.com/office/drawing/2014/main" xmlns="" id="{992C6B28-8F02-CC02-0869-E1B9430EC60B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Hình tự do: Hình 622">
              <a:extLst>
                <a:ext uri="{FF2B5EF4-FFF2-40B4-BE49-F238E27FC236}">
                  <a16:creationId xmlns:a16="http://schemas.microsoft.com/office/drawing/2014/main" xmlns="" id="{68B0C9EB-4D1C-E562-9363-EB721A3D27AF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Hình tự do: Hình 623">
              <a:extLst>
                <a:ext uri="{FF2B5EF4-FFF2-40B4-BE49-F238E27FC236}">
                  <a16:creationId xmlns:a16="http://schemas.microsoft.com/office/drawing/2014/main" xmlns="" id="{782B8912-76B5-6FE4-1D16-9EB7931C7339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Hình tự do: Hình 624">
              <a:extLst>
                <a:ext uri="{FF2B5EF4-FFF2-40B4-BE49-F238E27FC236}">
                  <a16:creationId xmlns:a16="http://schemas.microsoft.com/office/drawing/2014/main" xmlns="" id="{075B90D8-7C7C-D9E3-6EEC-D586A1654E00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Hình tự do: Hình 625">
              <a:extLst>
                <a:ext uri="{FF2B5EF4-FFF2-40B4-BE49-F238E27FC236}">
                  <a16:creationId xmlns:a16="http://schemas.microsoft.com/office/drawing/2014/main" xmlns="" id="{4F1EDC9B-A2C3-5077-144C-CA414C39650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Hình tự do: Hình 626">
              <a:extLst>
                <a:ext uri="{FF2B5EF4-FFF2-40B4-BE49-F238E27FC236}">
                  <a16:creationId xmlns:a16="http://schemas.microsoft.com/office/drawing/2014/main" xmlns="" id="{0C5287B0-7244-5D84-6EE2-AFDB940E0080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Hình tự do: Hình 627">
              <a:extLst>
                <a:ext uri="{FF2B5EF4-FFF2-40B4-BE49-F238E27FC236}">
                  <a16:creationId xmlns:a16="http://schemas.microsoft.com/office/drawing/2014/main" xmlns="" id="{246F648C-C4F8-1A89-FBBA-D77BB71A19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Hình tự do: Hình 628">
              <a:extLst>
                <a:ext uri="{FF2B5EF4-FFF2-40B4-BE49-F238E27FC236}">
                  <a16:creationId xmlns:a16="http://schemas.microsoft.com/office/drawing/2014/main" xmlns="" id="{CF083B4A-4A14-565F-65FD-24F7493712DA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Hình tự do: Hình 629">
              <a:extLst>
                <a:ext uri="{FF2B5EF4-FFF2-40B4-BE49-F238E27FC236}">
                  <a16:creationId xmlns:a16="http://schemas.microsoft.com/office/drawing/2014/main" xmlns="" id="{DA7B58A9-FE44-8CCA-779C-1F6694CF000E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Hình tự do: Hình 630">
              <a:extLst>
                <a:ext uri="{FF2B5EF4-FFF2-40B4-BE49-F238E27FC236}">
                  <a16:creationId xmlns:a16="http://schemas.microsoft.com/office/drawing/2014/main" xmlns="" id="{329EE27B-008B-1843-085F-84DDE81A2B72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Hình tự do: Hình 631">
              <a:extLst>
                <a:ext uri="{FF2B5EF4-FFF2-40B4-BE49-F238E27FC236}">
                  <a16:creationId xmlns:a16="http://schemas.microsoft.com/office/drawing/2014/main" xmlns="" id="{01972A5F-E1CF-58FA-6178-4F9425442E6F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Hình tự do: Hình 632">
              <a:extLst>
                <a:ext uri="{FF2B5EF4-FFF2-40B4-BE49-F238E27FC236}">
                  <a16:creationId xmlns:a16="http://schemas.microsoft.com/office/drawing/2014/main" xmlns="" id="{78C60F5A-E40E-F09A-89B0-DEBDD3244902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Hình tự do: Hình 633">
              <a:extLst>
                <a:ext uri="{FF2B5EF4-FFF2-40B4-BE49-F238E27FC236}">
                  <a16:creationId xmlns:a16="http://schemas.microsoft.com/office/drawing/2014/main" xmlns="" id="{046A7188-BCB5-AD64-0344-9483D97E0F1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Hình tự do: Hình 634">
              <a:extLst>
                <a:ext uri="{FF2B5EF4-FFF2-40B4-BE49-F238E27FC236}">
                  <a16:creationId xmlns:a16="http://schemas.microsoft.com/office/drawing/2014/main" xmlns="" id="{EAC25F30-4AC6-BDDB-7B86-9548D382C684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Hình tự do: Hình 635">
              <a:extLst>
                <a:ext uri="{FF2B5EF4-FFF2-40B4-BE49-F238E27FC236}">
                  <a16:creationId xmlns:a16="http://schemas.microsoft.com/office/drawing/2014/main" xmlns="" id="{22DC6138-5B25-D817-BC2D-14505532A881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Hình tự do: Hình 636">
              <a:extLst>
                <a:ext uri="{FF2B5EF4-FFF2-40B4-BE49-F238E27FC236}">
                  <a16:creationId xmlns:a16="http://schemas.microsoft.com/office/drawing/2014/main" xmlns="" id="{2843BFCF-D5AD-93D2-96CF-A002F543CBE4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Hình tự do: Hình 637">
              <a:extLst>
                <a:ext uri="{FF2B5EF4-FFF2-40B4-BE49-F238E27FC236}">
                  <a16:creationId xmlns:a16="http://schemas.microsoft.com/office/drawing/2014/main" xmlns="" id="{3CE1622D-8B22-7987-23C9-7C8DEEADB084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Hình tự do: Hình 638">
              <a:extLst>
                <a:ext uri="{FF2B5EF4-FFF2-40B4-BE49-F238E27FC236}">
                  <a16:creationId xmlns:a16="http://schemas.microsoft.com/office/drawing/2014/main" xmlns="" id="{1CC3FBFB-BC2D-5942-4C8C-16D7FE70D75F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Hình tự do: Hình 639">
              <a:extLst>
                <a:ext uri="{FF2B5EF4-FFF2-40B4-BE49-F238E27FC236}">
                  <a16:creationId xmlns:a16="http://schemas.microsoft.com/office/drawing/2014/main" xmlns="" id="{FD8355F7-119B-B00E-2FB6-201C4E476A6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Hình tự do: Hình 640">
              <a:extLst>
                <a:ext uri="{FF2B5EF4-FFF2-40B4-BE49-F238E27FC236}">
                  <a16:creationId xmlns:a16="http://schemas.microsoft.com/office/drawing/2014/main" xmlns="" id="{A453F0B0-A1B0-BB24-24B4-536C0B5102AD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Hình tự do: Hình 641">
              <a:extLst>
                <a:ext uri="{FF2B5EF4-FFF2-40B4-BE49-F238E27FC236}">
                  <a16:creationId xmlns:a16="http://schemas.microsoft.com/office/drawing/2014/main" xmlns="" id="{B15A8E78-8472-D583-903B-6482E25DCAC5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Hình tự do: Hình 642">
              <a:extLst>
                <a:ext uri="{FF2B5EF4-FFF2-40B4-BE49-F238E27FC236}">
                  <a16:creationId xmlns:a16="http://schemas.microsoft.com/office/drawing/2014/main" xmlns="" id="{DFE78D85-EA8B-8E37-ED83-92992788268F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Hình tự do: Hình 643">
              <a:extLst>
                <a:ext uri="{FF2B5EF4-FFF2-40B4-BE49-F238E27FC236}">
                  <a16:creationId xmlns:a16="http://schemas.microsoft.com/office/drawing/2014/main" xmlns="" id="{5441908E-5AFF-3FB0-3EB0-0E315DA5BD0F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Hình tự do: Hình 644">
              <a:extLst>
                <a:ext uri="{FF2B5EF4-FFF2-40B4-BE49-F238E27FC236}">
                  <a16:creationId xmlns:a16="http://schemas.microsoft.com/office/drawing/2014/main" xmlns="" id="{7C7FA3DD-07E1-B3C1-07DB-73E2A041732D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Hình tự do: Hình 645">
              <a:extLst>
                <a:ext uri="{FF2B5EF4-FFF2-40B4-BE49-F238E27FC236}">
                  <a16:creationId xmlns:a16="http://schemas.microsoft.com/office/drawing/2014/main" xmlns="" id="{85AA70DC-CDF9-7E24-4541-ADD3F2A7EC8C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Hình tự do: Hình 646">
              <a:extLst>
                <a:ext uri="{FF2B5EF4-FFF2-40B4-BE49-F238E27FC236}">
                  <a16:creationId xmlns:a16="http://schemas.microsoft.com/office/drawing/2014/main" xmlns="" id="{C06C7FA2-334E-4756-9A79-19B799F198A2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Hình tự do: Hình 647">
              <a:extLst>
                <a:ext uri="{FF2B5EF4-FFF2-40B4-BE49-F238E27FC236}">
                  <a16:creationId xmlns:a16="http://schemas.microsoft.com/office/drawing/2014/main" xmlns="" id="{DD8AD473-53D6-F544-4F54-C1C5A2892475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Hình tự do: Hình 648">
              <a:extLst>
                <a:ext uri="{FF2B5EF4-FFF2-40B4-BE49-F238E27FC236}">
                  <a16:creationId xmlns:a16="http://schemas.microsoft.com/office/drawing/2014/main" xmlns="" id="{3A22C525-AD5B-E5AE-F0E5-6E66B0A97FF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Hình tự do: Hình 649">
              <a:extLst>
                <a:ext uri="{FF2B5EF4-FFF2-40B4-BE49-F238E27FC236}">
                  <a16:creationId xmlns:a16="http://schemas.microsoft.com/office/drawing/2014/main" xmlns="" id="{007B36A7-CA07-6936-EC15-22B1A2CAB570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Hình tự do: Hình 650">
              <a:extLst>
                <a:ext uri="{FF2B5EF4-FFF2-40B4-BE49-F238E27FC236}">
                  <a16:creationId xmlns:a16="http://schemas.microsoft.com/office/drawing/2014/main" xmlns="" id="{5989782E-84C0-673E-A412-F8138A7B908C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Hình tự do: Hình 651">
              <a:extLst>
                <a:ext uri="{FF2B5EF4-FFF2-40B4-BE49-F238E27FC236}">
                  <a16:creationId xmlns:a16="http://schemas.microsoft.com/office/drawing/2014/main" xmlns="" id="{69D6A9CB-BE36-8034-4894-2E3ECB83CFAC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Hình tự do: Hình 652">
              <a:extLst>
                <a:ext uri="{FF2B5EF4-FFF2-40B4-BE49-F238E27FC236}">
                  <a16:creationId xmlns:a16="http://schemas.microsoft.com/office/drawing/2014/main" xmlns="" id="{13415D71-E6D3-954D-548C-C0CBF21B7B8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Hình tự do: Hình 653">
              <a:extLst>
                <a:ext uri="{FF2B5EF4-FFF2-40B4-BE49-F238E27FC236}">
                  <a16:creationId xmlns:a16="http://schemas.microsoft.com/office/drawing/2014/main" xmlns="" id="{16A7FC93-FAD0-41AA-CCDD-705F58325595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Hình tự do: Hình 654">
              <a:extLst>
                <a:ext uri="{FF2B5EF4-FFF2-40B4-BE49-F238E27FC236}">
                  <a16:creationId xmlns:a16="http://schemas.microsoft.com/office/drawing/2014/main" xmlns="" id="{0E38F77B-6F1C-09C1-B162-82DBA6A7DC92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Hình tự do: Hình 655">
              <a:extLst>
                <a:ext uri="{FF2B5EF4-FFF2-40B4-BE49-F238E27FC236}">
                  <a16:creationId xmlns:a16="http://schemas.microsoft.com/office/drawing/2014/main" xmlns="" id="{361A69FE-A8CE-B762-9C85-0E38283DC26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Hình tự do: Hình 656">
              <a:extLst>
                <a:ext uri="{FF2B5EF4-FFF2-40B4-BE49-F238E27FC236}">
                  <a16:creationId xmlns:a16="http://schemas.microsoft.com/office/drawing/2014/main" xmlns="" id="{8FFFDBAA-0C2D-3701-3530-FDB4A1F08934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Hình tự do: Hình 657">
              <a:extLst>
                <a:ext uri="{FF2B5EF4-FFF2-40B4-BE49-F238E27FC236}">
                  <a16:creationId xmlns:a16="http://schemas.microsoft.com/office/drawing/2014/main" xmlns="" id="{8E5268AA-F3CF-98EE-054B-5C66B3C1C68C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Hình tự do: Hình 658">
              <a:extLst>
                <a:ext uri="{FF2B5EF4-FFF2-40B4-BE49-F238E27FC236}">
                  <a16:creationId xmlns:a16="http://schemas.microsoft.com/office/drawing/2014/main" xmlns="" id="{F5480FFA-AA7E-874F-8FC9-4847A607D395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Hình tự do: Hình 659">
              <a:extLst>
                <a:ext uri="{FF2B5EF4-FFF2-40B4-BE49-F238E27FC236}">
                  <a16:creationId xmlns:a16="http://schemas.microsoft.com/office/drawing/2014/main" xmlns="" id="{40C228C1-03D6-4162-FBC8-435AA1DCA987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Hình tự do: Hình 660">
              <a:extLst>
                <a:ext uri="{FF2B5EF4-FFF2-40B4-BE49-F238E27FC236}">
                  <a16:creationId xmlns:a16="http://schemas.microsoft.com/office/drawing/2014/main" xmlns="" id="{52A99D57-41FF-B7E4-FC9D-1BAD77976015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Hình tự do: Hình 661">
              <a:extLst>
                <a:ext uri="{FF2B5EF4-FFF2-40B4-BE49-F238E27FC236}">
                  <a16:creationId xmlns:a16="http://schemas.microsoft.com/office/drawing/2014/main" xmlns="" id="{F623BB32-AD80-7C6B-7E88-39FB34C86A18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Hình tự do: Hình 662">
              <a:extLst>
                <a:ext uri="{FF2B5EF4-FFF2-40B4-BE49-F238E27FC236}">
                  <a16:creationId xmlns:a16="http://schemas.microsoft.com/office/drawing/2014/main" xmlns="" id="{0A7D34D9-2AFC-A7E3-00B3-D7287193C237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Hình tự do: Hình 663">
              <a:extLst>
                <a:ext uri="{FF2B5EF4-FFF2-40B4-BE49-F238E27FC236}">
                  <a16:creationId xmlns:a16="http://schemas.microsoft.com/office/drawing/2014/main" xmlns="" id="{BE4D6F80-8823-F32D-057E-16CB20996D5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Hình tự do: Hình 664">
              <a:extLst>
                <a:ext uri="{FF2B5EF4-FFF2-40B4-BE49-F238E27FC236}">
                  <a16:creationId xmlns:a16="http://schemas.microsoft.com/office/drawing/2014/main" xmlns="" id="{C9AEC077-D22D-2E37-959C-BF09A97854EF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Hình tự do: Hình 665">
              <a:extLst>
                <a:ext uri="{FF2B5EF4-FFF2-40B4-BE49-F238E27FC236}">
                  <a16:creationId xmlns:a16="http://schemas.microsoft.com/office/drawing/2014/main" xmlns="" id="{19537707-78CE-8CB1-4966-149AB624D66E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Hình tự do: Hình 666">
              <a:extLst>
                <a:ext uri="{FF2B5EF4-FFF2-40B4-BE49-F238E27FC236}">
                  <a16:creationId xmlns:a16="http://schemas.microsoft.com/office/drawing/2014/main" xmlns="" id="{6D6D2CFC-07C7-ED06-9E90-3D635629F00B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Hình tự do: Hình 667">
              <a:extLst>
                <a:ext uri="{FF2B5EF4-FFF2-40B4-BE49-F238E27FC236}">
                  <a16:creationId xmlns:a16="http://schemas.microsoft.com/office/drawing/2014/main" xmlns="" id="{F9535AFE-97F7-D1D6-D1F5-420CD72C3D59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Hình tự do: Hình 668">
              <a:extLst>
                <a:ext uri="{FF2B5EF4-FFF2-40B4-BE49-F238E27FC236}">
                  <a16:creationId xmlns:a16="http://schemas.microsoft.com/office/drawing/2014/main" xmlns="" id="{93D0FBA6-E9FC-A55E-A973-1FA97F614FF1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Hình tự do: Hình 669">
              <a:extLst>
                <a:ext uri="{FF2B5EF4-FFF2-40B4-BE49-F238E27FC236}">
                  <a16:creationId xmlns:a16="http://schemas.microsoft.com/office/drawing/2014/main" xmlns="" id="{5844E3F1-7D93-6D3F-E261-A6C4CD315977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Hình tự do: Hình 670">
              <a:extLst>
                <a:ext uri="{FF2B5EF4-FFF2-40B4-BE49-F238E27FC236}">
                  <a16:creationId xmlns:a16="http://schemas.microsoft.com/office/drawing/2014/main" xmlns="" id="{1EB3BD12-DA68-32E2-E9A6-58BC4DEC579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Hình tự do: Hình 671">
              <a:extLst>
                <a:ext uri="{FF2B5EF4-FFF2-40B4-BE49-F238E27FC236}">
                  <a16:creationId xmlns:a16="http://schemas.microsoft.com/office/drawing/2014/main" xmlns="" id="{D67813BE-D876-8F92-D87D-DDC098527FF3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Hình tự do: Hình 672">
              <a:extLst>
                <a:ext uri="{FF2B5EF4-FFF2-40B4-BE49-F238E27FC236}">
                  <a16:creationId xmlns:a16="http://schemas.microsoft.com/office/drawing/2014/main" xmlns="" id="{906C5835-2BD6-CFBE-DD56-5B7D402E2154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Hình tự do: Hình 673">
              <a:extLst>
                <a:ext uri="{FF2B5EF4-FFF2-40B4-BE49-F238E27FC236}">
                  <a16:creationId xmlns:a16="http://schemas.microsoft.com/office/drawing/2014/main" xmlns="" id="{7F913C01-4186-B967-D154-6FC2E8375A3F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Hình tự do: Hình 674">
              <a:extLst>
                <a:ext uri="{FF2B5EF4-FFF2-40B4-BE49-F238E27FC236}">
                  <a16:creationId xmlns:a16="http://schemas.microsoft.com/office/drawing/2014/main" xmlns="" id="{86C09418-7EF9-07AB-FEBC-EEE7292779B1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Hình tự do: Hình 675">
              <a:extLst>
                <a:ext uri="{FF2B5EF4-FFF2-40B4-BE49-F238E27FC236}">
                  <a16:creationId xmlns:a16="http://schemas.microsoft.com/office/drawing/2014/main" xmlns="" id="{AD4CC44C-13DC-78A1-FDE2-577949AEF1A4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Hình tự do: Hình 676">
              <a:extLst>
                <a:ext uri="{FF2B5EF4-FFF2-40B4-BE49-F238E27FC236}">
                  <a16:creationId xmlns:a16="http://schemas.microsoft.com/office/drawing/2014/main" xmlns="" id="{40D63CFD-D99F-9431-82A3-70B3AE79672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Hình tự do: Hình 677">
              <a:extLst>
                <a:ext uri="{FF2B5EF4-FFF2-40B4-BE49-F238E27FC236}">
                  <a16:creationId xmlns:a16="http://schemas.microsoft.com/office/drawing/2014/main" xmlns="" id="{BA2A68D7-2FBE-60FE-ABB4-DEB53B3B4F61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Hình tự do: Hình 678">
              <a:extLst>
                <a:ext uri="{FF2B5EF4-FFF2-40B4-BE49-F238E27FC236}">
                  <a16:creationId xmlns:a16="http://schemas.microsoft.com/office/drawing/2014/main" xmlns="" id="{A6A82A81-FC1B-0455-5022-1FAD1628A329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Hình tự do: Hình 679">
              <a:extLst>
                <a:ext uri="{FF2B5EF4-FFF2-40B4-BE49-F238E27FC236}">
                  <a16:creationId xmlns:a16="http://schemas.microsoft.com/office/drawing/2014/main" xmlns="" id="{5989CBA4-C4C0-4199-F8C5-9E2CDA3C73C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Hình tự do: Hình 680">
              <a:extLst>
                <a:ext uri="{FF2B5EF4-FFF2-40B4-BE49-F238E27FC236}">
                  <a16:creationId xmlns:a16="http://schemas.microsoft.com/office/drawing/2014/main" xmlns="" id="{0F825B4D-B0F9-9E47-454C-830248ED4DDB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Hình tự do: Hình 681">
              <a:extLst>
                <a:ext uri="{FF2B5EF4-FFF2-40B4-BE49-F238E27FC236}">
                  <a16:creationId xmlns:a16="http://schemas.microsoft.com/office/drawing/2014/main" xmlns="" id="{389D3BB1-561B-74A8-3476-3D37ACA11F7A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Hình tự do: Hình 682">
              <a:extLst>
                <a:ext uri="{FF2B5EF4-FFF2-40B4-BE49-F238E27FC236}">
                  <a16:creationId xmlns:a16="http://schemas.microsoft.com/office/drawing/2014/main" xmlns="" id="{59E82F5B-A1F1-7F7F-0E2B-E736FB5C4994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Hình tự do: Hình 683">
              <a:extLst>
                <a:ext uri="{FF2B5EF4-FFF2-40B4-BE49-F238E27FC236}">
                  <a16:creationId xmlns:a16="http://schemas.microsoft.com/office/drawing/2014/main" xmlns="" id="{3F8F7D97-4A93-E94B-0A32-69AFC28D8ECD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Hình tự do: Hình 684">
              <a:extLst>
                <a:ext uri="{FF2B5EF4-FFF2-40B4-BE49-F238E27FC236}">
                  <a16:creationId xmlns:a16="http://schemas.microsoft.com/office/drawing/2014/main" xmlns="" id="{511B1165-8CB3-DFB1-3D24-25172F2F0C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Hình tự do: Hình 685">
              <a:extLst>
                <a:ext uri="{FF2B5EF4-FFF2-40B4-BE49-F238E27FC236}">
                  <a16:creationId xmlns:a16="http://schemas.microsoft.com/office/drawing/2014/main" xmlns="" id="{2C731663-B46A-4011-4275-FA3D6CF5ADED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Hình tự do: Hình 686">
              <a:extLst>
                <a:ext uri="{FF2B5EF4-FFF2-40B4-BE49-F238E27FC236}">
                  <a16:creationId xmlns:a16="http://schemas.microsoft.com/office/drawing/2014/main" xmlns="" id="{B7EB4B0C-819E-1BFD-0E62-2EB4D08148CE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Hình tự do: Hình 687">
              <a:extLst>
                <a:ext uri="{FF2B5EF4-FFF2-40B4-BE49-F238E27FC236}">
                  <a16:creationId xmlns:a16="http://schemas.microsoft.com/office/drawing/2014/main" xmlns="" id="{4495D345-E0FB-4904-39D9-9C0AB0C62800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Hình tự do: Hình 688">
              <a:extLst>
                <a:ext uri="{FF2B5EF4-FFF2-40B4-BE49-F238E27FC236}">
                  <a16:creationId xmlns:a16="http://schemas.microsoft.com/office/drawing/2014/main" xmlns="" id="{05E1E532-C53C-5D94-BC47-9415DEB8E2EB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Hình tự do: Hình 689">
              <a:extLst>
                <a:ext uri="{FF2B5EF4-FFF2-40B4-BE49-F238E27FC236}">
                  <a16:creationId xmlns:a16="http://schemas.microsoft.com/office/drawing/2014/main" xmlns="" id="{1BDFFC1E-3675-42DE-7A30-2DC818F8D3EE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Hình tự do: Hình 690">
              <a:extLst>
                <a:ext uri="{FF2B5EF4-FFF2-40B4-BE49-F238E27FC236}">
                  <a16:creationId xmlns:a16="http://schemas.microsoft.com/office/drawing/2014/main" xmlns="" id="{53A5C916-965F-A6ED-A072-0D4B7F71CCC6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Hình tự do: Hình 691">
              <a:extLst>
                <a:ext uri="{FF2B5EF4-FFF2-40B4-BE49-F238E27FC236}">
                  <a16:creationId xmlns:a16="http://schemas.microsoft.com/office/drawing/2014/main" xmlns="" id="{B2A18D75-FCB4-7FC1-368B-CA54E7E07BDE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Hình tự do: Hình 692">
              <a:extLst>
                <a:ext uri="{FF2B5EF4-FFF2-40B4-BE49-F238E27FC236}">
                  <a16:creationId xmlns:a16="http://schemas.microsoft.com/office/drawing/2014/main" xmlns="" id="{8096DD4B-BFD8-0BD8-6C32-46F93D32493C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Hình tự do: Hình 693">
              <a:extLst>
                <a:ext uri="{FF2B5EF4-FFF2-40B4-BE49-F238E27FC236}">
                  <a16:creationId xmlns:a16="http://schemas.microsoft.com/office/drawing/2014/main" xmlns="" id="{AC770888-03D6-9ADE-7931-680CAA5BD62C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Hình tự do: Hình 694">
              <a:extLst>
                <a:ext uri="{FF2B5EF4-FFF2-40B4-BE49-F238E27FC236}">
                  <a16:creationId xmlns:a16="http://schemas.microsoft.com/office/drawing/2014/main" xmlns="" id="{1FB89416-B228-386D-A81C-587F92A69CB1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Hình tự do: Hình 695">
              <a:extLst>
                <a:ext uri="{FF2B5EF4-FFF2-40B4-BE49-F238E27FC236}">
                  <a16:creationId xmlns:a16="http://schemas.microsoft.com/office/drawing/2014/main" xmlns="" id="{E0520F5F-58A6-F0BB-143C-DD873C65AAEB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Hình tự do: Hình 696">
              <a:extLst>
                <a:ext uri="{FF2B5EF4-FFF2-40B4-BE49-F238E27FC236}">
                  <a16:creationId xmlns:a16="http://schemas.microsoft.com/office/drawing/2014/main" xmlns="" id="{F6ACFF45-D29C-5770-C915-FF841F6E30AA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Hình tự do: Hình 697">
              <a:extLst>
                <a:ext uri="{FF2B5EF4-FFF2-40B4-BE49-F238E27FC236}">
                  <a16:creationId xmlns:a16="http://schemas.microsoft.com/office/drawing/2014/main" xmlns="" id="{9B9F68AD-B85B-15FB-D8EF-AB01E9615B01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Hình tự do: Hình 698">
              <a:extLst>
                <a:ext uri="{FF2B5EF4-FFF2-40B4-BE49-F238E27FC236}">
                  <a16:creationId xmlns:a16="http://schemas.microsoft.com/office/drawing/2014/main" xmlns="" id="{C818B113-ACB4-E974-A098-6CC1CF71E3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Hình tự do: Hình 699">
              <a:extLst>
                <a:ext uri="{FF2B5EF4-FFF2-40B4-BE49-F238E27FC236}">
                  <a16:creationId xmlns:a16="http://schemas.microsoft.com/office/drawing/2014/main" xmlns="" id="{199B672A-7357-C1FF-FCE5-CE75E874F228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Hình tự do: Hình 700">
              <a:extLst>
                <a:ext uri="{FF2B5EF4-FFF2-40B4-BE49-F238E27FC236}">
                  <a16:creationId xmlns:a16="http://schemas.microsoft.com/office/drawing/2014/main" xmlns="" id="{B224460A-1D42-7371-DF3D-AFD16218B3C9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Hình tự do: Hình 701">
              <a:extLst>
                <a:ext uri="{FF2B5EF4-FFF2-40B4-BE49-F238E27FC236}">
                  <a16:creationId xmlns:a16="http://schemas.microsoft.com/office/drawing/2014/main" xmlns="" id="{F9FA4EBC-52C8-584B-C6EC-567E927E3708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Hình tự do: Hình 702">
              <a:extLst>
                <a:ext uri="{FF2B5EF4-FFF2-40B4-BE49-F238E27FC236}">
                  <a16:creationId xmlns:a16="http://schemas.microsoft.com/office/drawing/2014/main" xmlns="" id="{CF6BB2EE-CD7B-9445-1C38-0F5A930DB8DB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Hình tự do: Hình 703">
              <a:extLst>
                <a:ext uri="{FF2B5EF4-FFF2-40B4-BE49-F238E27FC236}">
                  <a16:creationId xmlns:a16="http://schemas.microsoft.com/office/drawing/2014/main" xmlns="" id="{22461FC0-9D22-C114-B7D5-94D6E9A3B7B1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Hình tự do: Hình 704">
              <a:extLst>
                <a:ext uri="{FF2B5EF4-FFF2-40B4-BE49-F238E27FC236}">
                  <a16:creationId xmlns:a16="http://schemas.microsoft.com/office/drawing/2014/main" xmlns="" id="{5AAC6EAE-F49F-ACE6-310C-EE0F269C4A13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Hình tự do: Hình 705">
              <a:extLst>
                <a:ext uri="{FF2B5EF4-FFF2-40B4-BE49-F238E27FC236}">
                  <a16:creationId xmlns:a16="http://schemas.microsoft.com/office/drawing/2014/main" xmlns="" id="{01E329B3-5567-C2D6-6DE6-2B8D597B0113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Hình tự do: Hình 706">
              <a:extLst>
                <a:ext uri="{FF2B5EF4-FFF2-40B4-BE49-F238E27FC236}">
                  <a16:creationId xmlns:a16="http://schemas.microsoft.com/office/drawing/2014/main" xmlns="" id="{4D1A2BFD-10B2-0B48-1634-CC4D5DBC18FD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Hình tự do: Hình 707">
              <a:extLst>
                <a:ext uri="{FF2B5EF4-FFF2-40B4-BE49-F238E27FC236}">
                  <a16:creationId xmlns:a16="http://schemas.microsoft.com/office/drawing/2014/main" xmlns="" id="{096CFD77-5547-A7BA-23D4-973B48BD49CC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Hình tự do: Hình 708">
              <a:extLst>
                <a:ext uri="{FF2B5EF4-FFF2-40B4-BE49-F238E27FC236}">
                  <a16:creationId xmlns:a16="http://schemas.microsoft.com/office/drawing/2014/main" xmlns="" id="{276A6A8E-5A9E-4F30-1555-B9FD721E9993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Hình tự do: Hình 709">
              <a:extLst>
                <a:ext uri="{FF2B5EF4-FFF2-40B4-BE49-F238E27FC236}">
                  <a16:creationId xmlns:a16="http://schemas.microsoft.com/office/drawing/2014/main" xmlns="" id="{4EC58740-8A20-9EA4-345D-15B85B577C50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Hình tự do: Hình 710">
              <a:extLst>
                <a:ext uri="{FF2B5EF4-FFF2-40B4-BE49-F238E27FC236}">
                  <a16:creationId xmlns:a16="http://schemas.microsoft.com/office/drawing/2014/main" xmlns="" id="{8D8D5D88-E30D-19DC-FFBE-24FF1DCC9379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Hình tự do: Hình 711">
              <a:extLst>
                <a:ext uri="{FF2B5EF4-FFF2-40B4-BE49-F238E27FC236}">
                  <a16:creationId xmlns:a16="http://schemas.microsoft.com/office/drawing/2014/main" xmlns="" id="{1B029D0B-D58A-2A29-622E-C01D899C21E2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Hình tự do: Hình 712">
              <a:extLst>
                <a:ext uri="{FF2B5EF4-FFF2-40B4-BE49-F238E27FC236}">
                  <a16:creationId xmlns:a16="http://schemas.microsoft.com/office/drawing/2014/main" xmlns="" id="{4F6058FD-4DCF-1D63-6F1F-E75F89128E7E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Hình tự do: Hình 713">
              <a:extLst>
                <a:ext uri="{FF2B5EF4-FFF2-40B4-BE49-F238E27FC236}">
                  <a16:creationId xmlns:a16="http://schemas.microsoft.com/office/drawing/2014/main" xmlns="" id="{143AB7CA-6BA5-B5EF-0A11-95DBEAB33A2E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Hình tự do: Hình 714">
              <a:extLst>
                <a:ext uri="{FF2B5EF4-FFF2-40B4-BE49-F238E27FC236}">
                  <a16:creationId xmlns:a16="http://schemas.microsoft.com/office/drawing/2014/main" xmlns="" id="{86B46D78-23D1-7062-6D80-9A706440C1CF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Hình tự do: Hình 715">
              <a:extLst>
                <a:ext uri="{FF2B5EF4-FFF2-40B4-BE49-F238E27FC236}">
                  <a16:creationId xmlns:a16="http://schemas.microsoft.com/office/drawing/2014/main" xmlns="" id="{EE9CA52B-7B8D-8D8A-063F-7B80A7359EC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Hình tự do: Hình 716">
              <a:extLst>
                <a:ext uri="{FF2B5EF4-FFF2-40B4-BE49-F238E27FC236}">
                  <a16:creationId xmlns:a16="http://schemas.microsoft.com/office/drawing/2014/main" xmlns="" id="{442FCBE2-8F32-D2AB-A06F-D8E6A38AF273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Hình tự do: Hình 717">
              <a:extLst>
                <a:ext uri="{FF2B5EF4-FFF2-40B4-BE49-F238E27FC236}">
                  <a16:creationId xmlns:a16="http://schemas.microsoft.com/office/drawing/2014/main" xmlns="" id="{8B2D72D7-6771-0C7E-1445-C0E3DA9012D6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Hình tự do: Hình 718">
              <a:extLst>
                <a:ext uri="{FF2B5EF4-FFF2-40B4-BE49-F238E27FC236}">
                  <a16:creationId xmlns:a16="http://schemas.microsoft.com/office/drawing/2014/main" xmlns="" id="{9F2CC5EB-E62D-199D-7C83-4170CA78B22A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Hình tự do: Hình 719">
              <a:extLst>
                <a:ext uri="{FF2B5EF4-FFF2-40B4-BE49-F238E27FC236}">
                  <a16:creationId xmlns:a16="http://schemas.microsoft.com/office/drawing/2014/main" xmlns="" id="{037EB8DB-451D-4D9B-DE5E-F1637F568DB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Hình tự do: Hình 720">
              <a:extLst>
                <a:ext uri="{FF2B5EF4-FFF2-40B4-BE49-F238E27FC236}">
                  <a16:creationId xmlns:a16="http://schemas.microsoft.com/office/drawing/2014/main" xmlns="" id="{0C937A22-7A89-02B1-9A84-8819E155413D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2" name="Đồ họa 4">
            <a:extLst>
              <a:ext uri="{FF2B5EF4-FFF2-40B4-BE49-F238E27FC236}">
                <a16:creationId xmlns:a16="http://schemas.microsoft.com/office/drawing/2014/main" xmlns="" id="{05491E94-79D3-61BF-B3D6-D280806647D4}"/>
              </a:ext>
            </a:extLst>
          </p:cNvPr>
          <p:cNvGrpSpPr/>
          <p:nvPr/>
        </p:nvGrpSpPr>
        <p:grpSpPr>
          <a:xfrm>
            <a:off x="7411030" y="2116574"/>
            <a:ext cx="994761" cy="220668"/>
            <a:chOff x="10446964" y="2116574"/>
            <a:chExt cx="994761" cy="220668"/>
          </a:xfrm>
        </p:grpSpPr>
        <p:sp>
          <p:nvSpPr>
            <p:cNvPr id="723" name="Hình tự do: Hình 722">
              <a:extLst>
                <a:ext uri="{FF2B5EF4-FFF2-40B4-BE49-F238E27FC236}">
                  <a16:creationId xmlns:a16="http://schemas.microsoft.com/office/drawing/2014/main" xmlns="" id="{AF4B59D5-2E14-007B-C396-35B46697B7C2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Hình tự do: Hình 723">
              <a:extLst>
                <a:ext uri="{FF2B5EF4-FFF2-40B4-BE49-F238E27FC236}">
                  <a16:creationId xmlns:a16="http://schemas.microsoft.com/office/drawing/2014/main" xmlns="" id="{961F9B9F-285D-92F9-B344-50FD8A7E1A96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Hình tự do: Hình 724">
              <a:extLst>
                <a:ext uri="{FF2B5EF4-FFF2-40B4-BE49-F238E27FC236}">
                  <a16:creationId xmlns:a16="http://schemas.microsoft.com/office/drawing/2014/main" xmlns="" id="{1F752F81-7851-EF2F-B872-1E64DC26C0D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Hình tự do: Hình 725">
              <a:extLst>
                <a:ext uri="{FF2B5EF4-FFF2-40B4-BE49-F238E27FC236}">
                  <a16:creationId xmlns:a16="http://schemas.microsoft.com/office/drawing/2014/main" xmlns="" id="{E31601DB-F1BA-8E62-DA91-83CDB1D34C86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Hình tự do: Hình 726">
              <a:extLst>
                <a:ext uri="{FF2B5EF4-FFF2-40B4-BE49-F238E27FC236}">
                  <a16:creationId xmlns:a16="http://schemas.microsoft.com/office/drawing/2014/main" xmlns="" id="{B2914AFA-7E6E-2749-A2C4-6DDB5DDF8193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Hình tự do: Hình 727">
              <a:extLst>
                <a:ext uri="{FF2B5EF4-FFF2-40B4-BE49-F238E27FC236}">
                  <a16:creationId xmlns:a16="http://schemas.microsoft.com/office/drawing/2014/main" xmlns="" id="{30D20DFB-388D-DE20-EFCB-1326089B6D34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Hình tự do: Hình 728">
              <a:extLst>
                <a:ext uri="{FF2B5EF4-FFF2-40B4-BE49-F238E27FC236}">
                  <a16:creationId xmlns:a16="http://schemas.microsoft.com/office/drawing/2014/main" xmlns="" id="{9568176F-5C97-246D-FBBD-CFB92C69B75A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Hình tự do: Hình 729">
              <a:extLst>
                <a:ext uri="{FF2B5EF4-FFF2-40B4-BE49-F238E27FC236}">
                  <a16:creationId xmlns:a16="http://schemas.microsoft.com/office/drawing/2014/main" xmlns="" id="{30566E87-6513-B127-A130-CD9FC2417D88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Hình tự do: Hình 730">
              <a:extLst>
                <a:ext uri="{FF2B5EF4-FFF2-40B4-BE49-F238E27FC236}">
                  <a16:creationId xmlns:a16="http://schemas.microsoft.com/office/drawing/2014/main" xmlns="" id="{270C26E1-46CB-0436-F68E-C61123375D1C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Hình tự do: Hình 731">
              <a:extLst>
                <a:ext uri="{FF2B5EF4-FFF2-40B4-BE49-F238E27FC236}">
                  <a16:creationId xmlns:a16="http://schemas.microsoft.com/office/drawing/2014/main" xmlns="" id="{EB5FA3C2-4A8F-F82A-9C82-7CD4E6C3DB86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Hình tự do: Hình 732">
              <a:extLst>
                <a:ext uri="{FF2B5EF4-FFF2-40B4-BE49-F238E27FC236}">
                  <a16:creationId xmlns:a16="http://schemas.microsoft.com/office/drawing/2014/main" xmlns="" id="{8082B205-FB71-7158-A875-D9CDD5CF419D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4" name="Đồ họa 4">
            <a:extLst>
              <a:ext uri="{FF2B5EF4-FFF2-40B4-BE49-F238E27FC236}">
                <a16:creationId xmlns:a16="http://schemas.microsoft.com/office/drawing/2014/main" xmlns="" id="{A5934CAC-20B9-D820-BBFA-6FE4832A4CA9}"/>
              </a:ext>
            </a:extLst>
          </p:cNvPr>
          <p:cNvGrpSpPr/>
          <p:nvPr/>
        </p:nvGrpSpPr>
        <p:grpSpPr>
          <a:xfrm>
            <a:off x="4910553" y="3107629"/>
            <a:ext cx="1646586" cy="926979"/>
            <a:chOff x="7946487" y="3107629"/>
            <a:chExt cx="1646586" cy="926979"/>
          </a:xfrm>
        </p:grpSpPr>
        <p:sp>
          <p:nvSpPr>
            <p:cNvPr id="735" name="Hình tự do: Hình 734">
              <a:extLst>
                <a:ext uri="{FF2B5EF4-FFF2-40B4-BE49-F238E27FC236}">
                  <a16:creationId xmlns:a16="http://schemas.microsoft.com/office/drawing/2014/main" xmlns="" id="{48199C87-3323-0645-3426-DBC09D130053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Hình tự do: Hình 735">
              <a:extLst>
                <a:ext uri="{FF2B5EF4-FFF2-40B4-BE49-F238E27FC236}">
                  <a16:creationId xmlns:a16="http://schemas.microsoft.com/office/drawing/2014/main" xmlns="" id="{2105F95D-BFD8-7FC8-E24E-C151E49DD2ED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Hình tự do: Hình 736">
              <a:extLst>
                <a:ext uri="{FF2B5EF4-FFF2-40B4-BE49-F238E27FC236}">
                  <a16:creationId xmlns:a16="http://schemas.microsoft.com/office/drawing/2014/main" xmlns="" id="{CCE7E8E8-6073-089A-0311-C3FE658F8F6E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Hình tự do: Hình 737">
              <a:extLst>
                <a:ext uri="{FF2B5EF4-FFF2-40B4-BE49-F238E27FC236}">
                  <a16:creationId xmlns:a16="http://schemas.microsoft.com/office/drawing/2014/main" xmlns="" id="{F2A9F28F-E345-32A0-BCD6-D7BCAA119215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Hình tự do: Hình 738">
              <a:extLst>
                <a:ext uri="{FF2B5EF4-FFF2-40B4-BE49-F238E27FC236}">
                  <a16:creationId xmlns:a16="http://schemas.microsoft.com/office/drawing/2014/main" xmlns="" id="{362EBA58-BEA8-1ACD-BD07-D9F1522F5B2F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Hình tự do: Hình 739">
              <a:extLst>
                <a:ext uri="{FF2B5EF4-FFF2-40B4-BE49-F238E27FC236}">
                  <a16:creationId xmlns:a16="http://schemas.microsoft.com/office/drawing/2014/main" xmlns="" id="{F76D936C-4A31-D7F4-EC20-6E2E0EB2147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Hình tự do: Hình 740">
              <a:extLst>
                <a:ext uri="{FF2B5EF4-FFF2-40B4-BE49-F238E27FC236}">
                  <a16:creationId xmlns:a16="http://schemas.microsoft.com/office/drawing/2014/main" xmlns="" id="{CF2D2FE8-8AB7-5CEC-BAB7-50D8D7FC5E47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Hình tự do: Hình 741">
              <a:extLst>
                <a:ext uri="{FF2B5EF4-FFF2-40B4-BE49-F238E27FC236}">
                  <a16:creationId xmlns:a16="http://schemas.microsoft.com/office/drawing/2014/main" xmlns="" id="{B4237BC1-124E-DF42-2E94-A7004BBF891B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Hình tự do: Hình 742">
              <a:extLst>
                <a:ext uri="{FF2B5EF4-FFF2-40B4-BE49-F238E27FC236}">
                  <a16:creationId xmlns:a16="http://schemas.microsoft.com/office/drawing/2014/main" xmlns="" id="{208A8A26-75E6-C8F8-C723-5A879D42B968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Hình tự do: Hình 743">
              <a:extLst>
                <a:ext uri="{FF2B5EF4-FFF2-40B4-BE49-F238E27FC236}">
                  <a16:creationId xmlns:a16="http://schemas.microsoft.com/office/drawing/2014/main" xmlns="" id="{666207AF-72B4-761C-0537-015F4A380791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Hình tự do: Hình 744">
              <a:extLst>
                <a:ext uri="{FF2B5EF4-FFF2-40B4-BE49-F238E27FC236}">
                  <a16:creationId xmlns:a16="http://schemas.microsoft.com/office/drawing/2014/main" xmlns="" id="{B47CF9C8-AADF-D5C8-5E46-4394847FA1B4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Hình tự do: Hình 745">
              <a:extLst>
                <a:ext uri="{FF2B5EF4-FFF2-40B4-BE49-F238E27FC236}">
                  <a16:creationId xmlns:a16="http://schemas.microsoft.com/office/drawing/2014/main" xmlns="" id="{E0998F9F-DAEC-305B-1D87-59F25D040C3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Hình tự do: Hình 746">
              <a:extLst>
                <a:ext uri="{FF2B5EF4-FFF2-40B4-BE49-F238E27FC236}">
                  <a16:creationId xmlns:a16="http://schemas.microsoft.com/office/drawing/2014/main" xmlns="" id="{D4D86D3B-F330-F1C5-2BC6-DD955C50AEE7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Hình tự do: Hình 747">
              <a:extLst>
                <a:ext uri="{FF2B5EF4-FFF2-40B4-BE49-F238E27FC236}">
                  <a16:creationId xmlns:a16="http://schemas.microsoft.com/office/drawing/2014/main" xmlns="" id="{45F31347-B622-191D-F123-F1193DD0A0EB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Hình tự do: Hình 748">
              <a:extLst>
                <a:ext uri="{FF2B5EF4-FFF2-40B4-BE49-F238E27FC236}">
                  <a16:creationId xmlns:a16="http://schemas.microsoft.com/office/drawing/2014/main" xmlns="" id="{C355D5E9-CF19-A1F6-73C4-CF334861EAD1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Hình tự do: Hình 749">
              <a:extLst>
                <a:ext uri="{FF2B5EF4-FFF2-40B4-BE49-F238E27FC236}">
                  <a16:creationId xmlns:a16="http://schemas.microsoft.com/office/drawing/2014/main" xmlns="" id="{643BE849-3416-21B4-78D6-9CFFE5C8FB2B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Hình tự do: Hình 750">
              <a:extLst>
                <a:ext uri="{FF2B5EF4-FFF2-40B4-BE49-F238E27FC236}">
                  <a16:creationId xmlns:a16="http://schemas.microsoft.com/office/drawing/2014/main" xmlns="" id="{B66C27C6-1C04-FC57-4759-49B8B5B933C4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Hình tự do: Hình 751">
              <a:extLst>
                <a:ext uri="{FF2B5EF4-FFF2-40B4-BE49-F238E27FC236}">
                  <a16:creationId xmlns:a16="http://schemas.microsoft.com/office/drawing/2014/main" xmlns="" id="{4843BB24-EAA6-7F82-5060-3CBC630964CF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Hình tự do: Hình 752">
              <a:extLst>
                <a:ext uri="{FF2B5EF4-FFF2-40B4-BE49-F238E27FC236}">
                  <a16:creationId xmlns:a16="http://schemas.microsoft.com/office/drawing/2014/main" xmlns="" id="{425594E9-8865-B59E-9B8F-8A67EC0FCCB8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Hình tự do: Hình 753">
              <a:extLst>
                <a:ext uri="{FF2B5EF4-FFF2-40B4-BE49-F238E27FC236}">
                  <a16:creationId xmlns:a16="http://schemas.microsoft.com/office/drawing/2014/main" xmlns="" id="{5DCCBF1C-C7AB-187A-848C-7EE97805A2BA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Hình tự do: Hình 754">
              <a:extLst>
                <a:ext uri="{FF2B5EF4-FFF2-40B4-BE49-F238E27FC236}">
                  <a16:creationId xmlns:a16="http://schemas.microsoft.com/office/drawing/2014/main" xmlns="" id="{8309B576-B621-24EA-C787-FA7B6BDB5586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Hình tự do: Hình 755">
              <a:extLst>
                <a:ext uri="{FF2B5EF4-FFF2-40B4-BE49-F238E27FC236}">
                  <a16:creationId xmlns:a16="http://schemas.microsoft.com/office/drawing/2014/main" xmlns="" id="{A8D51CC0-0A09-84D1-3D7D-D226B869958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Hình tự do: Hình 756">
              <a:extLst>
                <a:ext uri="{FF2B5EF4-FFF2-40B4-BE49-F238E27FC236}">
                  <a16:creationId xmlns:a16="http://schemas.microsoft.com/office/drawing/2014/main" xmlns="" id="{7CC18A97-D0A0-B4C9-5261-A6C8F345DF11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Hình tự do: Hình 757">
              <a:extLst>
                <a:ext uri="{FF2B5EF4-FFF2-40B4-BE49-F238E27FC236}">
                  <a16:creationId xmlns:a16="http://schemas.microsoft.com/office/drawing/2014/main" xmlns="" id="{AC6D0423-71DF-6284-3BFC-A678F8194B9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Hình tự do: Hình 758">
              <a:extLst>
                <a:ext uri="{FF2B5EF4-FFF2-40B4-BE49-F238E27FC236}">
                  <a16:creationId xmlns:a16="http://schemas.microsoft.com/office/drawing/2014/main" xmlns="" id="{9AC40DED-B13E-9D15-70D4-1B323195EC16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Hình tự do: Hình 759">
              <a:extLst>
                <a:ext uri="{FF2B5EF4-FFF2-40B4-BE49-F238E27FC236}">
                  <a16:creationId xmlns:a16="http://schemas.microsoft.com/office/drawing/2014/main" xmlns="" id="{06E15195-C32D-BA44-66A0-8167641A32D7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Hình tự do: Hình 760">
              <a:extLst>
                <a:ext uri="{FF2B5EF4-FFF2-40B4-BE49-F238E27FC236}">
                  <a16:creationId xmlns:a16="http://schemas.microsoft.com/office/drawing/2014/main" xmlns="" id="{6CEEB123-5BF7-EDE6-0BF8-FAE87C98DCF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Hình tự do: Hình 761">
              <a:extLst>
                <a:ext uri="{FF2B5EF4-FFF2-40B4-BE49-F238E27FC236}">
                  <a16:creationId xmlns:a16="http://schemas.microsoft.com/office/drawing/2014/main" xmlns="" id="{31159B83-0FB1-024B-561A-67552BFEFF2C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Hình tự do: Hình 762">
              <a:extLst>
                <a:ext uri="{FF2B5EF4-FFF2-40B4-BE49-F238E27FC236}">
                  <a16:creationId xmlns:a16="http://schemas.microsoft.com/office/drawing/2014/main" xmlns="" id="{9834EF80-7B1A-2D24-4D02-49359886689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Hình tự do: Hình 763">
              <a:extLst>
                <a:ext uri="{FF2B5EF4-FFF2-40B4-BE49-F238E27FC236}">
                  <a16:creationId xmlns:a16="http://schemas.microsoft.com/office/drawing/2014/main" xmlns="" id="{0F9F5E99-A509-44D4-54C7-1D7618E359AB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Hình tự do: Hình 764">
              <a:extLst>
                <a:ext uri="{FF2B5EF4-FFF2-40B4-BE49-F238E27FC236}">
                  <a16:creationId xmlns:a16="http://schemas.microsoft.com/office/drawing/2014/main" xmlns="" id="{0D5470EE-1CBF-8C8C-BC48-A9945D5C280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Hình tự do: Hình 765">
              <a:extLst>
                <a:ext uri="{FF2B5EF4-FFF2-40B4-BE49-F238E27FC236}">
                  <a16:creationId xmlns:a16="http://schemas.microsoft.com/office/drawing/2014/main" xmlns="" id="{36E28604-B615-0FC3-FFDE-A5DE815EAF54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Hình tự do: Hình 766">
              <a:extLst>
                <a:ext uri="{FF2B5EF4-FFF2-40B4-BE49-F238E27FC236}">
                  <a16:creationId xmlns:a16="http://schemas.microsoft.com/office/drawing/2014/main" xmlns="" id="{315FB285-B782-8B9B-0A5B-35BD087D4C8D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Hình tự do: Hình 767">
              <a:extLst>
                <a:ext uri="{FF2B5EF4-FFF2-40B4-BE49-F238E27FC236}">
                  <a16:creationId xmlns:a16="http://schemas.microsoft.com/office/drawing/2014/main" xmlns="" id="{7571A034-090C-971D-87C2-0C6C9C075D6D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Hình tự do: Hình 768">
              <a:extLst>
                <a:ext uri="{FF2B5EF4-FFF2-40B4-BE49-F238E27FC236}">
                  <a16:creationId xmlns:a16="http://schemas.microsoft.com/office/drawing/2014/main" xmlns="" id="{4F0587B8-7D58-3751-0147-3A0EC2797504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Hình tự do: Hình 769">
              <a:extLst>
                <a:ext uri="{FF2B5EF4-FFF2-40B4-BE49-F238E27FC236}">
                  <a16:creationId xmlns:a16="http://schemas.microsoft.com/office/drawing/2014/main" xmlns="" id="{DE55E97D-B72F-2B2E-FE07-FEA251C1B8AE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Hình tự do: Hình 770">
              <a:extLst>
                <a:ext uri="{FF2B5EF4-FFF2-40B4-BE49-F238E27FC236}">
                  <a16:creationId xmlns:a16="http://schemas.microsoft.com/office/drawing/2014/main" xmlns="" id="{02C6545D-D316-395F-47B7-7A387D9647C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Hình tự do: Hình 771">
              <a:extLst>
                <a:ext uri="{FF2B5EF4-FFF2-40B4-BE49-F238E27FC236}">
                  <a16:creationId xmlns:a16="http://schemas.microsoft.com/office/drawing/2014/main" xmlns="" id="{A516E507-AE58-C465-771B-9A4803D05C93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Hình tự do: Hình 772">
              <a:extLst>
                <a:ext uri="{FF2B5EF4-FFF2-40B4-BE49-F238E27FC236}">
                  <a16:creationId xmlns:a16="http://schemas.microsoft.com/office/drawing/2014/main" xmlns="" id="{01C17CC7-373E-66CC-0A00-89AC69048A97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Hình tự do: Hình 773">
              <a:extLst>
                <a:ext uri="{FF2B5EF4-FFF2-40B4-BE49-F238E27FC236}">
                  <a16:creationId xmlns:a16="http://schemas.microsoft.com/office/drawing/2014/main" xmlns="" id="{5B777311-8083-156A-A78F-6AB969D8491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Hình tự do: Hình 774">
              <a:extLst>
                <a:ext uri="{FF2B5EF4-FFF2-40B4-BE49-F238E27FC236}">
                  <a16:creationId xmlns:a16="http://schemas.microsoft.com/office/drawing/2014/main" xmlns="" id="{AA045366-4858-A713-CB50-E2400C2345C5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Hình tự do: Hình 775">
              <a:extLst>
                <a:ext uri="{FF2B5EF4-FFF2-40B4-BE49-F238E27FC236}">
                  <a16:creationId xmlns:a16="http://schemas.microsoft.com/office/drawing/2014/main" xmlns="" id="{E7DAD316-5726-4B69-30FD-F147982369AD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Hình tự do: Hình 776">
              <a:extLst>
                <a:ext uri="{FF2B5EF4-FFF2-40B4-BE49-F238E27FC236}">
                  <a16:creationId xmlns:a16="http://schemas.microsoft.com/office/drawing/2014/main" xmlns="" id="{922DF0E9-57F9-9E60-9CBF-C2F59FE99B8F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Hình tự do: Hình 777">
              <a:extLst>
                <a:ext uri="{FF2B5EF4-FFF2-40B4-BE49-F238E27FC236}">
                  <a16:creationId xmlns:a16="http://schemas.microsoft.com/office/drawing/2014/main" xmlns="" id="{9FDE9DBA-12F5-F1E6-DBAC-FC646D2FBF25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Hình tự do: Hình 778">
              <a:extLst>
                <a:ext uri="{FF2B5EF4-FFF2-40B4-BE49-F238E27FC236}">
                  <a16:creationId xmlns:a16="http://schemas.microsoft.com/office/drawing/2014/main" xmlns="" id="{856E6CA2-B0DA-452E-AB78-E5D0FF425FED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Hình tự do: Hình 779">
              <a:extLst>
                <a:ext uri="{FF2B5EF4-FFF2-40B4-BE49-F238E27FC236}">
                  <a16:creationId xmlns:a16="http://schemas.microsoft.com/office/drawing/2014/main" xmlns="" id="{33FA4792-9C21-D5FF-823F-0751E3BEA400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Hình tự do: Hình 780">
              <a:extLst>
                <a:ext uri="{FF2B5EF4-FFF2-40B4-BE49-F238E27FC236}">
                  <a16:creationId xmlns:a16="http://schemas.microsoft.com/office/drawing/2014/main" xmlns="" id="{52C8BF0D-E2EB-2554-FD78-CF0DF8BCF0A9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Hình tự do: Hình 781">
              <a:extLst>
                <a:ext uri="{FF2B5EF4-FFF2-40B4-BE49-F238E27FC236}">
                  <a16:creationId xmlns:a16="http://schemas.microsoft.com/office/drawing/2014/main" xmlns="" id="{B1CAEEBF-56CA-262C-3B80-BE2A43E8BBDD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Hình tự do: Hình 782">
              <a:extLst>
                <a:ext uri="{FF2B5EF4-FFF2-40B4-BE49-F238E27FC236}">
                  <a16:creationId xmlns:a16="http://schemas.microsoft.com/office/drawing/2014/main" xmlns="" id="{62AEF6A1-DE46-F744-9E48-496B41AFEB1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Hình tự do: Hình 783">
              <a:extLst>
                <a:ext uri="{FF2B5EF4-FFF2-40B4-BE49-F238E27FC236}">
                  <a16:creationId xmlns:a16="http://schemas.microsoft.com/office/drawing/2014/main" xmlns="" id="{2EF7228A-1BA4-89D9-A086-DCF4BC39209E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Hình tự do: Hình 784">
              <a:extLst>
                <a:ext uri="{FF2B5EF4-FFF2-40B4-BE49-F238E27FC236}">
                  <a16:creationId xmlns:a16="http://schemas.microsoft.com/office/drawing/2014/main" xmlns="" id="{A3E2F807-2EB9-A6E0-4C30-F424CFF57DDF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6" name="Đồ họa 4">
            <a:extLst>
              <a:ext uri="{FF2B5EF4-FFF2-40B4-BE49-F238E27FC236}">
                <a16:creationId xmlns:a16="http://schemas.microsoft.com/office/drawing/2014/main" xmlns="" id="{266F3F72-EB77-00BA-593B-BF11758D5D17}"/>
              </a:ext>
            </a:extLst>
          </p:cNvPr>
          <p:cNvGrpSpPr/>
          <p:nvPr/>
        </p:nvGrpSpPr>
        <p:grpSpPr>
          <a:xfrm>
            <a:off x="4744876" y="2434787"/>
            <a:ext cx="3494420" cy="3682128"/>
            <a:chOff x="7780810" y="2434787"/>
            <a:chExt cx="3494420" cy="3682128"/>
          </a:xfrm>
        </p:grpSpPr>
        <p:sp>
          <p:nvSpPr>
            <p:cNvPr id="787" name="Hình tự do: Hình 786">
              <a:extLst>
                <a:ext uri="{FF2B5EF4-FFF2-40B4-BE49-F238E27FC236}">
                  <a16:creationId xmlns:a16="http://schemas.microsoft.com/office/drawing/2014/main" xmlns="" id="{BE2718F4-855F-A77A-5A2A-6D467142870F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Hình tự do: Hình 787">
              <a:extLst>
                <a:ext uri="{FF2B5EF4-FFF2-40B4-BE49-F238E27FC236}">
                  <a16:creationId xmlns:a16="http://schemas.microsoft.com/office/drawing/2014/main" xmlns="" id="{B1737B11-6E04-13B2-52D7-E002E1BECB64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Hình tự do: Hình 788">
              <a:extLst>
                <a:ext uri="{FF2B5EF4-FFF2-40B4-BE49-F238E27FC236}">
                  <a16:creationId xmlns:a16="http://schemas.microsoft.com/office/drawing/2014/main" xmlns="" id="{59D350CE-DB9A-0CFC-920C-A2D43F71FD7C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Hình tự do: Hình 789">
              <a:extLst>
                <a:ext uri="{FF2B5EF4-FFF2-40B4-BE49-F238E27FC236}">
                  <a16:creationId xmlns:a16="http://schemas.microsoft.com/office/drawing/2014/main" xmlns="" id="{C338D9F9-CDC9-0F0F-1F73-203FDAFD6AFF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Hình tự do: Hình 790">
              <a:extLst>
                <a:ext uri="{FF2B5EF4-FFF2-40B4-BE49-F238E27FC236}">
                  <a16:creationId xmlns:a16="http://schemas.microsoft.com/office/drawing/2014/main" xmlns="" id="{EAB8CB80-8BD5-27EC-38FA-B41151B50E1A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Hình tự do: Hình 791">
              <a:extLst>
                <a:ext uri="{FF2B5EF4-FFF2-40B4-BE49-F238E27FC236}">
                  <a16:creationId xmlns:a16="http://schemas.microsoft.com/office/drawing/2014/main" xmlns="" id="{0493A06C-6BF1-557E-E571-8B8FE8A57EC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Hình tự do: Hình 792">
              <a:extLst>
                <a:ext uri="{FF2B5EF4-FFF2-40B4-BE49-F238E27FC236}">
                  <a16:creationId xmlns:a16="http://schemas.microsoft.com/office/drawing/2014/main" xmlns="" id="{68C239A9-1552-4B78-52D0-D797C955B775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Hình tự do: Hình 793">
              <a:extLst>
                <a:ext uri="{FF2B5EF4-FFF2-40B4-BE49-F238E27FC236}">
                  <a16:creationId xmlns:a16="http://schemas.microsoft.com/office/drawing/2014/main" xmlns="" id="{D881E3DC-FDFB-8743-F805-CB15816F5485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Hình tự do: Hình 794">
              <a:extLst>
                <a:ext uri="{FF2B5EF4-FFF2-40B4-BE49-F238E27FC236}">
                  <a16:creationId xmlns:a16="http://schemas.microsoft.com/office/drawing/2014/main" xmlns="" id="{BAC33B47-3E4A-9D14-AA56-6E424A4E92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Hình tự do: Hình 795">
              <a:extLst>
                <a:ext uri="{FF2B5EF4-FFF2-40B4-BE49-F238E27FC236}">
                  <a16:creationId xmlns:a16="http://schemas.microsoft.com/office/drawing/2014/main" xmlns="" id="{2ABB0024-1885-3621-5A89-B878F7375CE6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Hình tự do: Hình 796">
              <a:extLst>
                <a:ext uri="{FF2B5EF4-FFF2-40B4-BE49-F238E27FC236}">
                  <a16:creationId xmlns:a16="http://schemas.microsoft.com/office/drawing/2014/main" xmlns="" id="{8A4AB5C5-6F3C-E00A-C5E2-9F692168DD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Hình tự do: Hình 797">
              <a:extLst>
                <a:ext uri="{FF2B5EF4-FFF2-40B4-BE49-F238E27FC236}">
                  <a16:creationId xmlns:a16="http://schemas.microsoft.com/office/drawing/2014/main" xmlns="" id="{DAC7E6BC-8A51-D27C-C2B0-2E9196796CE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Hình tự do: Hình 798">
              <a:extLst>
                <a:ext uri="{FF2B5EF4-FFF2-40B4-BE49-F238E27FC236}">
                  <a16:creationId xmlns:a16="http://schemas.microsoft.com/office/drawing/2014/main" xmlns="" id="{F68BB7F7-C04D-3110-F521-675BFCDC8599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Hình tự do: Hình 799">
              <a:extLst>
                <a:ext uri="{FF2B5EF4-FFF2-40B4-BE49-F238E27FC236}">
                  <a16:creationId xmlns:a16="http://schemas.microsoft.com/office/drawing/2014/main" xmlns="" id="{34390676-569E-2773-3318-3A90E82FA51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Hình tự do: Hình 800">
              <a:extLst>
                <a:ext uri="{FF2B5EF4-FFF2-40B4-BE49-F238E27FC236}">
                  <a16:creationId xmlns:a16="http://schemas.microsoft.com/office/drawing/2014/main" xmlns="" id="{B2B7C39C-94F8-D577-E0CD-613D04C45665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Hình tự do: Hình 801">
              <a:extLst>
                <a:ext uri="{FF2B5EF4-FFF2-40B4-BE49-F238E27FC236}">
                  <a16:creationId xmlns:a16="http://schemas.microsoft.com/office/drawing/2014/main" xmlns="" id="{2DC6B4E9-3E51-4FB1-0B48-A6A0BC608CB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Hình tự do: Hình 802">
              <a:extLst>
                <a:ext uri="{FF2B5EF4-FFF2-40B4-BE49-F238E27FC236}">
                  <a16:creationId xmlns:a16="http://schemas.microsoft.com/office/drawing/2014/main" xmlns="" id="{EAD0AD34-31AC-DF03-83FD-B328D335C8D6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Hình tự do: Hình 803">
              <a:extLst>
                <a:ext uri="{FF2B5EF4-FFF2-40B4-BE49-F238E27FC236}">
                  <a16:creationId xmlns:a16="http://schemas.microsoft.com/office/drawing/2014/main" xmlns="" id="{5854AC8E-939D-84B0-D676-C0FD3D36673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Hình tự do: Hình 804">
              <a:extLst>
                <a:ext uri="{FF2B5EF4-FFF2-40B4-BE49-F238E27FC236}">
                  <a16:creationId xmlns:a16="http://schemas.microsoft.com/office/drawing/2014/main" xmlns="" id="{FBCD8364-C326-2CEE-3CC9-4BA581311B49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Hình tự do: Hình 805">
              <a:extLst>
                <a:ext uri="{FF2B5EF4-FFF2-40B4-BE49-F238E27FC236}">
                  <a16:creationId xmlns:a16="http://schemas.microsoft.com/office/drawing/2014/main" xmlns="" id="{8E2ED32E-4E8B-19E9-B72F-318A2A334A49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Hình tự do: Hình 806">
              <a:extLst>
                <a:ext uri="{FF2B5EF4-FFF2-40B4-BE49-F238E27FC236}">
                  <a16:creationId xmlns:a16="http://schemas.microsoft.com/office/drawing/2014/main" xmlns="" id="{97F66669-C989-322E-9173-72FF01FB9BAB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Hình tự do: Hình 807">
              <a:extLst>
                <a:ext uri="{FF2B5EF4-FFF2-40B4-BE49-F238E27FC236}">
                  <a16:creationId xmlns:a16="http://schemas.microsoft.com/office/drawing/2014/main" xmlns="" id="{9D297858-50D6-D527-5640-C664F19DA1B9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Hình tự do: Hình 808">
              <a:extLst>
                <a:ext uri="{FF2B5EF4-FFF2-40B4-BE49-F238E27FC236}">
                  <a16:creationId xmlns:a16="http://schemas.microsoft.com/office/drawing/2014/main" xmlns="" id="{D6BBE612-7AC4-193C-7211-5D28B55A760E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Hình tự do: Hình 809">
              <a:extLst>
                <a:ext uri="{FF2B5EF4-FFF2-40B4-BE49-F238E27FC236}">
                  <a16:creationId xmlns:a16="http://schemas.microsoft.com/office/drawing/2014/main" xmlns="" id="{F47D4796-350C-1754-02E6-D28D64F351CC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Hình tự do: Hình 810">
              <a:extLst>
                <a:ext uri="{FF2B5EF4-FFF2-40B4-BE49-F238E27FC236}">
                  <a16:creationId xmlns:a16="http://schemas.microsoft.com/office/drawing/2014/main" xmlns="" id="{CA665024-D45F-980A-37EE-FF36D91634F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Hình tự do: Hình 811">
              <a:extLst>
                <a:ext uri="{FF2B5EF4-FFF2-40B4-BE49-F238E27FC236}">
                  <a16:creationId xmlns:a16="http://schemas.microsoft.com/office/drawing/2014/main" xmlns="" id="{F6389CA5-8E5F-FEC9-8E33-DD02936F7C64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Hình tự do: Hình 812">
              <a:extLst>
                <a:ext uri="{FF2B5EF4-FFF2-40B4-BE49-F238E27FC236}">
                  <a16:creationId xmlns:a16="http://schemas.microsoft.com/office/drawing/2014/main" xmlns="" id="{5E33DD91-B8BB-3486-431F-E167E760C196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Hình tự do: Hình 813">
              <a:extLst>
                <a:ext uri="{FF2B5EF4-FFF2-40B4-BE49-F238E27FC236}">
                  <a16:creationId xmlns:a16="http://schemas.microsoft.com/office/drawing/2014/main" xmlns="" id="{1FEBAD79-B6F6-1C92-6575-48D06E0C6A12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Hình tự do: Hình 814">
              <a:extLst>
                <a:ext uri="{FF2B5EF4-FFF2-40B4-BE49-F238E27FC236}">
                  <a16:creationId xmlns:a16="http://schemas.microsoft.com/office/drawing/2014/main" xmlns="" id="{B47DD39A-0538-E9EF-E36C-3565E09F8475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Hình tự do: Hình 815">
              <a:extLst>
                <a:ext uri="{FF2B5EF4-FFF2-40B4-BE49-F238E27FC236}">
                  <a16:creationId xmlns:a16="http://schemas.microsoft.com/office/drawing/2014/main" xmlns="" id="{127AC92B-AEB4-8651-E62A-BA3FB40773DA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Hình tự do: Hình 816">
              <a:extLst>
                <a:ext uri="{FF2B5EF4-FFF2-40B4-BE49-F238E27FC236}">
                  <a16:creationId xmlns:a16="http://schemas.microsoft.com/office/drawing/2014/main" xmlns="" id="{3C6895EF-248D-781D-4073-29E1F005F830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Hình tự do: Hình 817">
              <a:extLst>
                <a:ext uri="{FF2B5EF4-FFF2-40B4-BE49-F238E27FC236}">
                  <a16:creationId xmlns:a16="http://schemas.microsoft.com/office/drawing/2014/main" xmlns="" id="{1B79B2DC-9470-6575-A66B-C5BAD57BBDE8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Hình tự do: Hình 818">
              <a:extLst>
                <a:ext uri="{FF2B5EF4-FFF2-40B4-BE49-F238E27FC236}">
                  <a16:creationId xmlns:a16="http://schemas.microsoft.com/office/drawing/2014/main" xmlns="" id="{2BA2338D-6F48-F881-889E-C1E327C9385A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Hình tự do: Hình 819">
              <a:extLst>
                <a:ext uri="{FF2B5EF4-FFF2-40B4-BE49-F238E27FC236}">
                  <a16:creationId xmlns:a16="http://schemas.microsoft.com/office/drawing/2014/main" xmlns="" id="{4843CFFF-5BF8-DEF0-7FD0-6799E69B41CD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Hình tự do: Hình 820">
              <a:extLst>
                <a:ext uri="{FF2B5EF4-FFF2-40B4-BE49-F238E27FC236}">
                  <a16:creationId xmlns:a16="http://schemas.microsoft.com/office/drawing/2014/main" xmlns="" id="{DD11106C-E600-CAAB-1DC3-638FBC39D21A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Hình tự do: Hình 821">
              <a:extLst>
                <a:ext uri="{FF2B5EF4-FFF2-40B4-BE49-F238E27FC236}">
                  <a16:creationId xmlns:a16="http://schemas.microsoft.com/office/drawing/2014/main" xmlns="" id="{72B17E8B-77AE-5920-3320-5763B50D0C41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Hình tự do: Hình 822">
              <a:extLst>
                <a:ext uri="{FF2B5EF4-FFF2-40B4-BE49-F238E27FC236}">
                  <a16:creationId xmlns:a16="http://schemas.microsoft.com/office/drawing/2014/main" xmlns="" id="{D5767AA0-1FEA-AB31-DB48-9CB80C8BF9E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Hình tự do: Hình 823">
              <a:extLst>
                <a:ext uri="{FF2B5EF4-FFF2-40B4-BE49-F238E27FC236}">
                  <a16:creationId xmlns:a16="http://schemas.microsoft.com/office/drawing/2014/main" xmlns="" id="{8DC7AF8C-D4D9-82B1-541F-86A99B2F0DD6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Hình tự do: Hình 824">
              <a:extLst>
                <a:ext uri="{FF2B5EF4-FFF2-40B4-BE49-F238E27FC236}">
                  <a16:creationId xmlns:a16="http://schemas.microsoft.com/office/drawing/2014/main" xmlns="" id="{678494A6-9C4C-C6F1-7FD5-81178DBA090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Hình tự do: Hình 825">
              <a:extLst>
                <a:ext uri="{FF2B5EF4-FFF2-40B4-BE49-F238E27FC236}">
                  <a16:creationId xmlns:a16="http://schemas.microsoft.com/office/drawing/2014/main" xmlns="" id="{A4DBDE7E-7143-D627-3D76-666A00CFFA6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Hình tự do: Hình 826">
              <a:extLst>
                <a:ext uri="{FF2B5EF4-FFF2-40B4-BE49-F238E27FC236}">
                  <a16:creationId xmlns:a16="http://schemas.microsoft.com/office/drawing/2014/main" xmlns="" id="{7D4AD811-A4FE-C801-8393-8907E80D263B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Hình tự do: Hình 827">
              <a:extLst>
                <a:ext uri="{FF2B5EF4-FFF2-40B4-BE49-F238E27FC236}">
                  <a16:creationId xmlns:a16="http://schemas.microsoft.com/office/drawing/2014/main" xmlns="" id="{D3D44D02-2DFD-BED3-1CB6-E0A966E755B7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Hình tự do: Hình 828">
              <a:extLst>
                <a:ext uri="{FF2B5EF4-FFF2-40B4-BE49-F238E27FC236}">
                  <a16:creationId xmlns:a16="http://schemas.microsoft.com/office/drawing/2014/main" xmlns="" id="{2936B170-1D27-8257-326D-5A734EBE5F50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Hình tự do: Hình 829">
              <a:extLst>
                <a:ext uri="{FF2B5EF4-FFF2-40B4-BE49-F238E27FC236}">
                  <a16:creationId xmlns:a16="http://schemas.microsoft.com/office/drawing/2014/main" xmlns="" id="{7DC989C9-6BF9-7A53-93BC-E45C00C018A0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Hình tự do: Hình 830">
              <a:extLst>
                <a:ext uri="{FF2B5EF4-FFF2-40B4-BE49-F238E27FC236}">
                  <a16:creationId xmlns:a16="http://schemas.microsoft.com/office/drawing/2014/main" xmlns="" id="{D7B2DAE8-E608-4FC5-B320-9F6C263882D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Hình tự do: Hình 831">
              <a:extLst>
                <a:ext uri="{FF2B5EF4-FFF2-40B4-BE49-F238E27FC236}">
                  <a16:creationId xmlns:a16="http://schemas.microsoft.com/office/drawing/2014/main" xmlns="" id="{4EBE3BB8-8126-D317-9652-2C78EA383A3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Hình tự do: Hình 832">
              <a:extLst>
                <a:ext uri="{FF2B5EF4-FFF2-40B4-BE49-F238E27FC236}">
                  <a16:creationId xmlns:a16="http://schemas.microsoft.com/office/drawing/2014/main" xmlns="" id="{1C4FE242-548B-920D-A7EF-7F48A7B30D70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Hình tự do: Hình 833">
              <a:extLst>
                <a:ext uri="{FF2B5EF4-FFF2-40B4-BE49-F238E27FC236}">
                  <a16:creationId xmlns:a16="http://schemas.microsoft.com/office/drawing/2014/main" xmlns="" id="{F5B9E8F5-99BD-7E00-0DF6-C3522478BA63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Hình tự do: Hình 834">
              <a:extLst>
                <a:ext uri="{FF2B5EF4-FFF2-40B4-BE49-F238E27FC236}">
                  <a16:creationId xmlns:a16="http://schemas.microsoft.com/office/drawing/2014/main" xmlns="" id="{94CF0F17-EFB3-CC28-BB15-CDB24FA003F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Hình tự do: Hình 835">
              <a:extLst>
                <a:ext uri="{FF2B5EF4-FFF2-40B4-BE49-F238E27FC236}">
                  <a16:creationId xmlns:a16="http://schemas.microsoft.com/office/drawing/2014/main" xmlns="" id="{166D67BA-C5BD-B291-C2AF-CDEAD34A16E6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Hình tự do: Hình 836">
              <a:extLst>
                <a:ext uri="{FF2B5EF4-FFF2-40B4-BE49-F238E27FC236}">
                  <a16:creationId xmlns:a16="http://schemas.microsoft.com/office/drawing/2014/main" xmlns="" id="{5A07EF22-EA9A-0143-AFA5-A9FB4B61BB02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Hình tự do: Hình 837">
              <a:extLst>
                <a:ext uri="{FF2B5EF4-FFF2-40B4-BE49-F238E27FC236}">
                  <a16:creationId xmlns:a16="http://schemas.microsoft.com/office/drawing/2014/main" xmlns="" id="{5DE87EA6-0568-D387-602B-627E2C6ACA82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Hình tự do: Hình 838">
              <a:extLst>
                <a:ext uri="{FF2B5EF4-FFF2-40B4-BE49-F238E27FC236}">
                  <a16:creationId xmlns:a16="http://schemas.microsoft.com/office/drawing/2014/main" xmlns="" id="{D0CA5814-25A1-9593-DAFB-B2B465041597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Hình tự do: Hình 839">
              <a:extLst>
                <a:ext uri="{FF2B5EF4-FFF2-40B4-BE49-F238E27FC236}">
                  <a16:creationId xmlns:a16="http://schemas.microsoft.com/office/drawing/2014/main" xmlns="" id="{F9C2F00C-EE9A-D696-A8FD-FB60DA8E229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Hình tự do: Hình 840">
              <a:extLst>
                <a:ext uri="{FF2B5EF4-FFF2-40B4-BE49-F238E27FC236}">
                  <a16:creationId xmlns:a16="http://schemas.microsoft.com/office/drawing/2014/main" xmlns="" id="{DB78F022-9F86-6B12-4F7E-A63D70DD90D8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Hình tự do: Hình 841">
              <a:extLst>
                <a:ext uri="{FF2B5EF4-FFF2-40B4-BE49-F238E27FC236}">
                  <a16:creationId xmlns:a16="http://schemas.microsoft.com/office/drawing/2014/main" xmlns="" id="{D610D640-06FC-9856-2943-BA0E7C7FF37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Hình tự do: Hình 842">
              <a:extLst>
                <a:ext uri="{FF2B5EF4-FFF2-40B4-BE49-F238E27FC236}">
                  <a16:creationId xmlns:a16="http://schemas.microsoft.com/office/drawing/2014/main" xmlns="" id="{F694A7C3-7731-469C-873C-AF8B91ABAFEE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Hình tự do: Hình 843">
              <a:extLst>
                <a:ext uri="{FF2B5EF4-FFF2-40B4-BE49-F238E27FC236}">
                  <a16:creationId xmlns:a16="http://schemas.microsoft.com/office/drawing/2014/main" xmlns="" id="{C800802D-282E-5368-0742-C882B6A178A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Hình tự do: Hình 844">
              <a:extLst>
                <a:ext uri="{FF2B5EF4-FFF2-40B4-BE49-F238E27FC236}">
                  <a16:creationId xmlns:a16="http://schemas.microsoft.com/office/drawing/2014/main" xmlns="" id="{B88E901A-3EDC-3665-848B-A806FBE02FEC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Hình tự do: Hình 845">
              <a:extLst>
                <a:ext uri="{FF2B5EF4-FFF2-40B4-BE49-F238E27FC236}">
                  <a16:creationId xmlns:a16="http://schemas.microsoft.com/office/drawing/2014/main" xmlns="" id="{AF83E3A4-507F-B401-510A-0384AA95B637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Hình tự do: Hình 846">
              <a:extLst>
                <a:ext uri="{FF2B5EF4-FFF2-40B4-BE49-F238E27FC236}">
                  <a16:creationId xmlns:a16="http://schemas.microsoft.com/office/drawing/2014/main" xmlns="" id="{776DD470-2B80-9968-15A5-D449A1D037CA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Hình tự do: Hình 847">
              <a:extLst>
                <a:ext uri="{FF2B5EF4-FFF2-40B4-BE49-F238E27FC236}">
                  <a16:creationId xmlns:a16="http://schemas.microsoft.com/office/drawing/2014/main" xmlns="" id="{CF4793B7-0C1F-688B-6BC0-FF30E1B5FF2F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Hình tự do: Hình 848">
              <a:extLst>
                <a:ext uri="{FF2B5EF4-FFF2-40B4-BE49-F238E27FC236}">
                  <a16:creationId xmlns:a16="http://schemas.microsoft.com/office/drawing/2014/main" xmlns="" id="{49CE13BF-0573-5334-BA8B-70A7C826DA31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Hình tự do: Hình 849">
              <a:extLst>
                <a:ext uri="{FF2B5EF4-FFF2-40B4-BE49-F238E27FC236}">
                  <a16:creationId xmlns:a16="http://schemas.microsoft.com/office/drawing/2014/main" xmlns="" id="{76F13357-753E-4D18-DE9A-57987424AEB1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Hình tự do: Hình 850">
              <a:extLst>
                <a:ext uri="{FF2B5EF4-FFF2-40B4-BE49-F238E27FC236}">
                  <a16:creationId xmlns:a16="http://schemas.microsoft.com/office/drawing/2014/main" xmlns="" id="{73C06F87-96AC-5F4A-06B3-2D269218A0FD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Hình tự do: Hình 851">
              <a:extLst>
                <a:ext uri="{FF2B5EF4-FFF2-40B4-BE49-F238E27FC236}">
                  <a16:creationId xmlns:a16="http://schemas.microsoft.com/office/drawing/2014/main" xmlns="" id="{90D16BB8-8FD3-19AF-B2E0-99B2C85B788D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Hình tự do: Hình 852">
              <a:extLst>
                <a:ext uri="{FF2B5EF4-FFF2-40B4-BE49-F238E27FC236}">
                  <a16:creationId xmlns:a16="http://schemas.microsoft.com/office/drawing/2014/main" xmlns="" id="{7ADFCF41-661B-CB7C-2990-41612F0659A4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Hình tự do: Hình 853">
              <a:extLst>
                <a:ext uri="{FF2B5EF4-FFF2-40B4-BE49-F238E27FC236}">
                  <a16:creationId xmlns:a16="http://schemas.microsoft.com/office/drawing/2014/main" xmlns="" id="{B30111E4-8BF0-9CD7-276F-420B15023638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Hình tự do: Hình 854">
              <a:extLst>
                <a:ext uri="{FF2B5EF4-FFF2-40B4-BE49-F238E27FC236}">
                  <a16:creationId xmlns:a16="http://schemas.microsoft.com/office/drawing/2014/main" xmlns="" id="{DC806ACC-2436-F519-A3CA-3536EEB8AA58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Hình tự do: Hình 855">
              <a:extLst>
                <a:ext uri="{FF2B5EF4-FFF2-40B4-BE49-F238E27FC236}">
                  <a16:creationId xmlns:a16="http://schemas.microsoft.com/office/drawing/2014/main" xmlns="" id="{0C18085C-2203-0A12-E6F9-F68A702183B1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Hình tự do: Hình 856">
              <a:extLst>
                <a:ext uri="{FF2B5EF4-FFF2-40B4-BE49-F238E27FC236}">
                  <a16:creationId xmlns:a16="http://schemas.microsoft.com/office/drawing/2014/main" xmlns="" id="{336342FD-FAEF-FD7E-E4EA-2880BD4133DA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Hình tự do: Hình 857">
              <a:extLst>
                <a:ext uri="{FF2B5EF4-FFF2-40B4-BE49-F238E27FC236}">
                  <a16:creationId xmlns:a16="http://schemas.microsoft.com/office/drawing/2014/main" xmlns="" id="{AA6686EE-3F41-4E67-751F-2BDF679EC44B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Hình tự do: Hình 858">
              <a:extLst>
                <a:ext uri="{FF2B5EF4-FFF2-40B4-BE49-F238E27FC236}">
                  <a16:creationId xmlns:a16="http://schemas.microsoft.com/office/drawing/2014/main" xmlns="" id="{E4D8B149-EBEA-5163-662B-AF321417E6C0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Hình tự do: Hình 859">
              <a:extLst>
                <a:ext uri="{FF2B5EF4-FFF2-40B4-BE49-F238E27FC236}">
                  <a16:creationId xmlns:a16="http://schemas.microsoft.com/office/drawing/2014/main" xmlns="" id="{0FD374F9-E8C7-C655-0A76-65550AF47A36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Hình tự do: Hình 860">
              <a:extLst>
                <a:ext uri="{FF2B5EF4-FFF2-40B4-BE49-F238E27FC236}">
                  <a16:creationId xmlns:a16="http://schemas.microsoft.com/office/drawing/2014/main" xmlns="" id="{F3F0AEED-5E97-90BE-C94E-DFE993C5071A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Hình tự do: Hình 861">
              <a:extLst>
                <a:ext uri="{FF2B5EF4-FFF2-40B4-BE49-F238E27FC236}">
                  <a16:creationId xmlns:a16="http://schemas.microsoft.com/office/drawing/2014/main" xmlns="" id="{157AE929-F256-D716-9A1F-042244D774B7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Hình tự do: Hình 862">
              <a:extLst>
                <a:ext uri="{FF2B5EF4-FFF2-40B4-BE49-F238E27FC236}">
                  <a16:creationId xmlns:a16="http://schemas.microsoft.com/office/drawing/2014/main" xmlns="" id="{7CC5ACDE-9CDB-62BC-3BBD-D6F15E74CF0F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Hình tự do: Hình 863">
              <a:extLst>
                <a:ext uri="{FF2B5EF4-FFF2-40B4-BE49-F238E27FC236}">
                  <a16:creationId xmlns:a16="http://schemas.microsoft.com/office/drawing/2014/main" xmlns="" id="{A943BCA6-94A8-DECA-1B4F-DCA4CA5FBF93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Hình tự do: Hình 864">
              <a:extLst>
                <a:ext uri="{FF2B5EF4-FFF2-40B4-BE49-F238E27FC236}">
                  <a16:creationId xmlns:a16="http://schemas.microsoft.com/office/drawing/2014/main" xmlns="" id="{26B3E9F3-726B-C99D-CDB9-5DCABAA0B3AA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Hình tự do: Hình 865">
              <a:extLst>
                <a:ext uri="{FF2B5EF4-FFF2-40B4-BE49-F238E27FC236}">
                  <a16:creationId xmlns:a16="http://schemas.microsoft.com/office/drawing/2014/main" xmlns="" id="{F73A519D-E399-0AE8-3621-DEC9F9554242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Hình tự do: Hình 866">
              <a:extLst>
                <a:ext uri="{FF2B5EF4-FFF2-40B4-BE49-F238E27FC236}">
                  <a16:creationId xmlns:a16="http://schemas.microsoft.com/office/drawing/2014/main" xmlns="" id="{B083A01A-E682-F63C-9293-98980A35ABF1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Hình tự do: Hình 867">
              <a:extLst>
                <a:ext uri="{FF2B5EF4-FFF2-40B4-BE49-F238E27FC236}">
                  <a16:creationId xmlns:a16="http://schemas.microsoft.com/office/drawing/2014/main" xmlns="" id="{29E33635-7288-A8A8-E059-47F5AF7E4417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Hình tự do: Hình 868">
              <a:extLst>
                <a:ext uri="{FF2B5EF4-FFF2-40B4-BE49-F238E27FC236}">
                  <a16:creationId xmlns:a16="http://schemas.microsoft.com/office/drawing/2014/main" xmlns="" id="{D32A5379-BA88-7A02-7464-2F1D9AC92BF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Hình tự do: Hình 869">
              <a:extLst>
                <a:ext uri="{FF2B5EF4-FFF2-40B4-BE49-F238E27FC236}">
                  <a16:creationId xmlns:a16="http://schemas.microsoft.com/office/drawing/2014/main" xmlns="" id="{829A3B65-8B92-95F8-B58C-5B92DE163F39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Hình tự do: Hình 870">
              <a:extLst>
                <a:ext uri="{FF2B5EF4-FFF2-40B4-BE49-F238E27FC236}">
                  <a16:creationId xmlns:a16="http://schemas.microsoft.com/office/drawing/2014/main" xmlns="" id="{B0AE04CB-C085-CA5B-B28F-4B9FE950AF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Hình tự do: Hình 871">
              <a:extLst>
                <a:ext uri="{FF2B5EF4-FFF2-40B4-BE49-F238E27FC236}">
                  <a16:creationId xmlns:a16="http://schemas.microsoft.com/office/drawing/2014/main" xmlns="" id="{6BEB4B4B-4BE0-9ECD-B9A1-A2E3C0782D6D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Hình tự do: Hình 872">
              <a:extLst>
                <a:ext uri="{FF2B5EF4-FFF2-40B4-BE49-F238E27FC236}">
                  <a16:creationId xmlns:a16="http://schemas.microsoft.com/office/drawing/2014/main" xmlns="" id="{A3C73D84-E518-A10E-9D49-FDFB8C5CB272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Hình tự do: Hình 873">
              <a:extLst>
                <a:ext uri="{FF2B5EF4-FFF2-40B4-BE49-F238E27FC236}">
                  <a16:creationId xmlns:a16="http://schemas.microsoft.com/office/drawing/2014/main" xmlns="" id="{93F118F5-48FE-AFB6-7F79-6C531513CAA1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Hình tự do: Hình 874">
              <a:extLst>
                <a:ext uri="{FF2B5EF4-FFF2-40B4-BE49-F238E27FC236}">
                  <a16:creationId xmlns:a16="http://schemas.microsoft.com/office/drawing/2014/main" xmlns="" id="{959A0452-E537-169A-2065-A0B5245CBF76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Hình tự do: Hình 875">
              <a:extLst>
                <a:ext uri="{FF2B5EF4-FFF2-40B4-BE49-F238E27FC236}">
                  <a16:creationId xmlns:a16="http://schemas.microsoft.com/office/drawing/2014/main" xmlns="" id="{9FC5E3F0-BE82-D873-D3F3-A5EA898933D8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Hình tự do: Hình 876">
              <a:extLst>
                <a:ext uri="{FF2B5EF4-FFF2-40B4-BE49-F238E27FC236}">
                  <a16:creationId xmlns:a16="http://schemas.microsoft.com/office/drawing/2014/main" xmlns="" id="{52D0B7FA-4BEF-B6F5-CFEB-122D387A5164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Hình tự do: Hình 877">
              <a:extLst>
                <a:ext uri="{FF2B5EF4-FFF2-40B4-BE49-F238E27FC236}">
                  <a16:creationId xmlns:a16="http://schemas.microsoft.com/office/drawing/2014/main" xmlns="" id="{ADAF90AC-6512-C5CE-6554-34E790E0641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Hình tự do: Hình 878">
              <a:extLst>
                <a:ext uri="{FF2B5EF4-FFF2-40B4-BE49-F238E27FC236}">
                  <a16:creationId xmlns:a16="http://schemas.microsoft.com/office/drawing/2014/main" xmlns="" id="{A5CBAFC8-512C-32AA-44F4-44C752BFBD55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Hình tự do: Hình 879">
              <a:extLst>
                <a:ext uri="{FF2B5EF4-FFF2-40B4-BE49-F238E27FC236}">
                  <a16:creationId xmlns:a16="http://schemas.microsoft.com/office/drawing/2014/main" xmlns="" id="{71722443-8ADD-72FA-D52A-ED8CBD4F38AE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Hình tự do: Hình 880">
              <a:extLst>
                <a:ext uri="{FF2B5EF4-FFF2-40B4-BE49-F238E27FC236}">
                  <a16:creationId xmlns:a16="http://schemas.microsoft.com/office/drawing/2014/main" xmlns="" id="{277F8D73-C726-16A6-FBCD-8F365907185D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Hình tự do: Hình 881">
              <a:extLst>
                <a:ext uri="{FF2B5EF4-FFF2-40B4-BE49-F238E27FC236}">
                  <a16:creationId xmlns:a16="http://schemas.microsoft.com/office/drawing/2014/main" xmlns="" id="{5A1B379B-E9AC-21F5-0A33-CF0A1307B240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Hình tự do: Hình 882">
              <a:extLst>
                <a:ext uri="{FF2B5EF4-FFF2-40B4-BE49-F238E27FC236}">
                  <a16:creationId xmlns:a16="http://schemas.microsoft.com/office/drawing/2014/main" xmlns="" id="{6EF87F0F-C626-59EB-1C76-ABBA8B872841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Hình tự do: Hình 883">
              <a:extLst>
                <a:ext uri="{FF2B5EF4-FFF2-40B4-BE49-F238E27FC236}">
                  <a16:creationId xmlns:a16="http://schemas.microsoft.com/office/drawing/2014/main" xmlns="" id="{108B8C13-5FDB-356E-0013-8466B8FEB38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5" name="Đồ họa 4">
            <a:extLst>
              <a:ext uri="{FF2B5EF4-FFF2-40B4-BE49-F238E27FC236}">
                <a16:creationId xmlns:a16="http://schemas.microsoft.com/office/drawing/2014/main" xmlns="" id="{7E30B1A6-8F40-F631-F587-0C4554DFBD7D}"/>
              </a:ext>
            </a:extLst>
          </p:cNvPr>
          <p:cNvGrpSpPr/>
          <p:nvPr/>
        </p:nvGrpSpPr>
        <p:grpSpPr>
          <a:xfrm>
            <a:off x="3348442" y="1718973"/>
            <a:ext cx="2073545" cy="4402389"/>
            <a:chOff x="6384376" y="1718973"/>
            <a:chExt cx="2073545" cy="4402389"/>
          </a:xfrm>
        </p:grpSpPr>
        <p:sp>
          <p:nvSpPr>
            <p:cNvPr id="886" name="Hình tự do: Hình 885">
              <a:extLst>
                <a:ext uri="{FF2B5EF4-FFF2-40B4-BE49-F238E27FC236}">
                  <a16:creationId xmlns:a16="http://schemas.microsoft.com/office/drawing/2014/main" xmlns="" id="{BAD53AFE-E603-E28A-5B52-1EB6C2DC44D3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Hình tự do: Hình 886">
              <a:extLst>
                <a:ext uri="{FF2B5EF4-FFF2-40B4-BE49-F238E27FC236}">
                  <a16:creationId xmlns:a16="http://schemas.microsoft.com/office/drawing/2014/main" xmlns="" id="{F612B4A0-44C6-6D24-8B1D-6106199D0BC3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Hình tự do: Hình 887">
              <a:extLst>
                <a:ext uri="{FF2B5EF4-FFF2-40B4-BE49-F238E27FC236}">
                  <a16:creationId xmlns:a16="http://schemas.microsoft.com/office/drawing/2014/main" xmlns="" id="{F306E581-5230-0DE1-2360-F0DECEA9CFED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Hình tự do: Hình 888">
              <a:extLst>
                <a:ext uri="{FF2B5EF4-FFF2-40B4-BE49-F238E27FC236}">
                  <a16:creationId xmlns:a16="http://schemas.microsoft.com/office/drawing/2014/main" xmlns="" id="{28A9F1EA-0410-C68C-AE27-044D58A095C5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Hình tự do: Hình 889">
              <a:extLst>
                <a:ext uri="{FF2B5EF4-FFF2-40B4-BE49-F238E27FC236}">
                  <a16:creationId xmlns:a16="http://schemas.microsoft.com/office/drawing/2014/main" xmlns="" id="{2FFF248F-87A9-5153-F76F-C7AAADDD274A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Hình tự do: Hình 890">
              <a:extLst>
                <a:ext uri="{FF2B5EF4-FFF2-40B4-BE49-F238E27FC236}">
                  <a16:creationId xmlns:a16="http://schemas.microsoft.com/office/drawing/2014/main" xmlns="" id="{0A1294A4-B191-1A15-6518-F14FCE5FDB91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Hình tự do: Hình 891">
              <a:extLst>
                <a:ext uri="{FF2B5EF4-FFF2-40B4-BE49-F238E27FC236}">
                  <a16:creationId xmlns:a16="http://schemas.microsoft.com/office/drawing/2014/main" xmlns="" id="{69118586-E4B0-56EF-BB88-B1FAA57EF41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Hình tự do: Hình 892">
              <a:extLst>
                <a:ext uri="{FF2B5EF4-FFF2-40B4-BE49-F238E27FC236}">
                  <a16:creationId xmlns:a16="http://schemas.microsoft.com/office/drawing/2014/main" xmlns="" id="{FD3322D5-06F1-3004-50DC-6537A00CA2F8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Hình tự do: Hình 893">
              <a:extLst>
                <a:ext uri="{FF2B5EF4-FFF2-40B4-BE49-F238E27FC236}">
                  <a16:creationId xmlns:a16="http://schemas.microsoft.com/office/drawing/2014/main" xmlns="" id="{3767FE0E-0DFE-90C5-BE14-CB6D145E275D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Hình tự do: Hình 894">
              <a:extLst>
                <a:ext uri="{FF2B5EF4-FFF2-40B4-BE49-F238E27FC236}">
                  <a16:creationId xmlns:a16="http://schemas.microsoft.com/office/drawing/2014/main" xmlns="" id="{DCD2A913-3389-1FD9-9E9B-5D2B0B9C520E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Hình tự do: Hình 895">
              <a:extLst>
                <a:ext uri="{FF2B5EF4-FFF2-40B4-BE49-F238E27FC236}">
                  <a16:creationId xmlns:a16="http://schemas.microsoft.com/office/drawing/2014/main" xmlns="" id="{C6B6BB6E-B6C8-7D85-4061-561FC3752AC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Hình tự do: Hình 896">
              <a:extLst>
                <a:ext uri="{FF2B5EF4-FFF2-40B4-BE49-F238E27FC236}">
                  <a16:creationId xmlns:a16="http://schemas.microsoft.com/office/drawing/2014/main" xmlns="" id="{B1BBF081-F29F-D83C-F0C8-2D8416757BD0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Hình tự do: Hình 897">
              <a:extLst>
                <a:ext uri="{FF2B5EF4-FFF2-40B4-BE49-F238E27FC236}">
                  <a16:creationId xmlns:a16="http://schemas.microsoft.com/office/drawing/2014/main" xmlns="" id="{7810FEC1-FCC2-3F29-4E90-E8B21C0CCB69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Hình tự do: Hình 898">
              <a:extLst>
                <a:ext uri="{FF2B5EF4-FFF2-40B4-BE49-F238E27FC236}">
                  <a16:creationId xmlns:a16="http://schemas.microsoft.com/office/drawing/2014/main" xmlns="" id="{393B382B-C03A-45C3-0F09-BF4AD2A7B320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Hình tự do: Hình 899">
              <a:extLst>
                <a:ext uri="{FF2B5EF4-FFF2-40B4-BE49-F238E27FC236}">
                  <a16:creationId xmlns:a16="http://schemas.microsoft.com/office/drawing/2014/main" xmlns="" id="{B7558D66-95B3-066C-3675-4CE3732A002A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Hình tự do: Hình 900">
              <a:extLst>
                <a:ext uri="{FF2B5EF4-FFF2-40B4-BE49-F238E27FC236}">
                  <a16:creationId xmlns:a16="http://schemas.microsoft.com/office/drawing/2014/main" xmlns="" id="{5A96408C-9C11-76A4-5AC4-B3D489132A19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Hình tự do: Hình 901">
              <a:extLst>
                <a:ext uri="{FF2B5EF4-FFF2-40B4-BE49-F238E27FC236}">
                  <a16:creationId xmlns:a16="http://schemas.microsoft.com/office/drawing/2014/main" xmlns="" id="{696AF8F4-4258-1FB7-7B56-1DD2B127F31E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Hình tự do: Hình 902">
              <a:extLst>
                <a:ext uri="{FF2B5EF4-FFF2-40B4-BE49-F238E27FC236}">
                  <a16:creationId xmlns:a16="http://schemas.microsoft.com/office/drawing/2014/main" xmlns="" id="{365E6257-31BE-B269-0AE7-FE4A2A5A7E50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Hình tự do: Hình 903">
              <a:extLst>
                <a:ext uri="{FF2B5EF4-FFF2-40B4-BE49-F238E27FC236}">
                  <a16:creationId xmlns:a16="http://schemas.microsoft.com/office/drawing/2014/main" xmlns="" id="{6C7454E3-2AAA-6DBA-1EAD-F7FADBFB1FC9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Hình tự do: Hình 904">
              <a:extLst>
                <a:ext uri="{FF2B5EF4-FFF2-40B4-BE49-F238E27FC236}">
                  <a16:creationId xmlns:a16="http://schemas.microsoft.com/office/drawing/2014/main" xmlns="" id="{21AD8BE9-8432-C88C-F83C-6DCC20F5D616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Hình tự do: Hình 905">
              <a:extLst>
                <a:ext uri="{FF2B5EF4-FFF2-40B4-BE49-F238E27FC236}">
                  <a16:creationId xmlns:a16="http://schemas.microsoft.com/office/drawing/2014/main" xmlns="" id="{9214F3FA-3999-D517-AA14-C420872E65A5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Hình tự do: Hình 906">
              <a:extLst>
                <a:ext uri="{FF2B5EF4-FFF2-40B4-BE49-F238E27FC236}">
                  <a16:creationId xmlns:a16="http://schemas.microsoft.com/office/drawing/2014/main" xmlns="" id="{A726AE37-6E6E-59B6-DE05-A2E2CD677BB8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Hình tự do: Hình 907">
              <a:extLst>
                <a:ext uri="{FF2B5EF4-FFF2-40B4-BE49-F238E27FC236}">
                  <a16:creationId xmlns:a16="http://schemas.microsoft.com/office/drawing/2014/main" xmlns="" id="{8A86589B-F9D0-0F3E-E67D-909E693883E2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Hình tự do: Hình 908">
              <a:extLst>
                <a:ext uri="{FF2B5EF4-FFF2-40B4-BE49-F238E27FC236}">
                  <a16:creationId xmlns:a16="http://schemas.microsoft.com/office/drawing/2014/main" xmlns="" id="{1773D3D5-2A0B-935B-F862-40C4D5FA4A03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Hình tự do: Hình 909">
              <a:extLst>
                <a:ext uri="{FF2B5EF4-FFF2-40B4-BE49-F238E27FC236}">
                  <a16:creationId xmlns:a16="http://schemas.microsoft.com/office/drawing/2014/main" xmlns="" id="{F7FD7E6B-7E76-E210-CFD7-D21AE4AE05D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Hình tự do: Hình 910">
              <a:extLst>
                <a:ext uri="{FF2B5EF4-FFF2-40B4-BE49-F238E27FC236}">
                  <a16:creationId xmlns:a16="http://schemas.microsoft.com/office/drawing/2014/main" xmlns="" id="{C2BCBFE3-46C0-6E66-2A3E-F2D362C1448B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Hình tự do: Hình 911">
              <a:extLst>
                <a:ext uri="{FF2B5EF4-FFF2-40B4-BE49-F238E27FC236}">
                  <a16:creationId xmlns:a16="http://schemas.microsoft.com/office/drawing/2014/main" xmlns="" id="{64BC5CF2-694D-B840-0390-1AC7ECF97C8C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Hình tự do: Hình 912">
              <a:extLst>
                <a:ext uri="{FF2B5EF4-FFF2-40B4-BE49-F238E27FC236}">
                  <a16:creationId xmlns:a16="http://schemas.microsoft.com/office/drawing/2014/main" xmlns="" id="{EEB39A6E-B15F-168D-3E42-1A359F716828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Hình tự do: Hình 913">
              <a:extLst>
                <a:ext uri="{FF2B5EF4-FFF2-40B4-BE49-F238E27FC236}">
                  <a16:creationId xmlns:a16="http://schemas.microsoft.com/office/drawing/2014/main" xmlns="" id="{57B8C5A5-C6E8-C3F2-6CA6-20D3FA9CD7F9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Hình tự do: Hình 914">
              <a:extLst>
                <a:ext uri="{FF2B5EF4-FFF2-40B4-BE49-F238E27FC236}">
                  <a16:creationId xmlns:a16="http://schemas.microsoft.com/office/drawing/2014/main" xmlns="" id="{2E8824D7-918F-6BE5-B3B1-3A462F7C01C6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Hình tự do: Hình 915">
              <a:extLst>
                <a:ext uri="{FF2B5EF4-FFF2-40B4-BE49-F238E27FC236}">
                  <a16:creationId xmlns:a16="http://schemas.microsoft.com/office/drawing/2014/main" xmlns="" id="{C678D2CC-9195-E1A7-0366-EE2E5F80FDB2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Hình tự do: Hình 916">
              <a:extLst>
                <a:ext uri="{FF2B5EF4-FFF2-40B4-BE49-F238E27FC236}">
                  <a16:creationId xmlns:a16="http://schemas.microsoft.com/office/drawing/2014/main" xmlns="" id="{AF918DD1-942B-2610-0145-22CC783FAF08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Hình tự do: Hình 917">
              <a:extLst>
                <a:ext uri="{FF2B5EF4-FFF2-40B4-BE49-F238E27FC236}">
                  <a16:creationId xmlns:a16="http://schemas.microsoft.com/office/drawing/2014/main" xmlns="" id="{E1067954-B521-5574-0C48-3B7DC5A59FE2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Hình tự do: Hình 918">
              <a:extLst>
                <a:ext uri="{FF2B5EF4-FFF2-40B4-BE49-F238E27FC236}">
                  <a16:creationId xmlns:a16="http://schemas.microsoft.com/office/drawing/2014/main" xmlns="" id="{46E86781-974A-7121-D688-0350E6F18158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Hình tự do: Hình 919">
              <a:extLst>
                <a:ext uri="{FF2B5EF4-FFF2-40B4-BE49-F238E27FC236}">
                  <a16:creationId xmlns:a16="http://schemas.microsoft.com/office/drawing/2014/main" xmlns="" id="{9EC6C09C-28B4-0EFE-E1C3-A1C28F92157E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Hình tự do: Hình 920">
              <a:extLst>
                <a:ext uri="{FF2B5EF4-FFF2-40B4-BE49-F238E27FC236}">
                  <a16:creationId xmlns:a16="http://schemas.microsoft.com/office/drawing/2014/main" xmlns="" id="{B806AD69-9D31-3791-E892-94310DE05F51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Hình tự do: Hình 921">
              <a:extLst>
                <a:ext uri="{FF2B5EF4-FFF2-40B4-BE49-F238E27FC236}">
                  <a16:creationId xmlns:a16="http://schemas.microsoft.com/office/drawing/2014/main" xmlns="" id="{7A1CD0D7-2DE0-7233-9726-4C03078B1A44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Hình tự do: Hình 922">
              <a:extLst>
                <a:ext uri="{FF2B5EF4-FFF2-40B4-BE49-F238E27FC236}">
                  <a16:creationId xmlns:a16="http://schemas.microsoft.com/office/drawing/2014/main" xmlns="" id="{172FB68F-FEE6-9EC7-3AC2-3EA6E8677B30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Hình tự do: Hình 923">
              <a:extLst>
                <a:ext uri="{FF2B5EF4-FFF2-40B4-BE49-F238E27FC236}">
                  <a16:creationId xmlns:a16="http://schemas.microsoft.com/office/drawing/2014/main" xmlns="" id="{DB50ED80-C3B8-5B60-86CB-48CCDD2DCF0D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Hình tự do: Hình 924">
              <a:extLst>
                <a:ext uri="{FF2B5EF4-FFF2-40B4-BE49-F238E27FC236}">
                  <a16:creationId xmlns:a16="http://schemas.microsoft.com/office/drawing/2014/main" xmlns="" id="{F1DDD202-0282-4320-6C51-97066C699A99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Hình tự do: Hình 925">
              <a:extLst>
                <a:ext uri="{FF2B5EF4-FFF2-40B4-BE49-F238E27FC236}">
                  <a16:creationId xmlns:a16="http://schemas.microsoft.com/office/drawing/2014/main" xmlns="" id="{8A3DC477-B67C-5A09-CF5D-EB199FEF0A2B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Hình tự do: Hình 926">
              <a:extLst>
                <a:ext uri="{FF2B5EF4-FFF2-40B4-BE49-F238E27FC236}">
                  <a16:creationId xmlns:a16="http://schemas.microsoft.com/office/drawing/2014/main" xmlns="" id="{D39C35CD-BD18-C525-4B64-D8C238DA3DE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Hình tự do: Hình 927">
              <a:extLst>
                <a:ext uri="{FF2B5EF4-FFF2-40B4-BE49-F238E27FC236}">
                  <a16:creationId xmlns:a16="http://schemas.microsoft.com/office/drawing/2014/main" xmlns="" id="{A4FEFE3C-9949-DFEE-760C-B3B643A48986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Hình tự do: Hình 928">
              <a:extLst>
                <a:ext uri="{FF2B5EF4-FFF2-40B4-BE49-F238E27FC236}">
                  <a16:creationId xmlns:a16="http://schemas.microsoft.com/office/drawing/2014/main" xmlns="" id="{1F789C6E-983F-FCA8-6878-5AC49FA40E08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Hình tự do: Hình 929">
              <a:extLst>
                <a:ext uri="{FF2B5EF4-FFF2-40B4-BE49-F238E27FC236}">
                  <a16:creationId xmlns:a16="http://schemas.microsoft.com/office/drawing/2014/main" xmlns="" id="{FD807C18-DE85-637F-E9E5-BD7646FB96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Hình tự do: Hình 930">
              <a:extLst>
                <a:ext uri="{FF2B5EF4-FFF2-40B4-BE49-F238E27FC236}">
                  <a16:creationId xmlns:a16="http://schemas.microsoft.com/office/drawing/2014/main" xmlns="" id="{8FFC3054-6A59-D72E-4DF2-43DDA73D548F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Hình tự do: Hình 931">
              <a:extLst>
                <a:ext uri="{FF2B5EF4-FFF2-40B4-BE49-F238E27FC236}">
                  <a16:creationId xmlns:a16="http://schemas.microsoft.com/office/drawing/2014/main" xmlns="" id="{07D909AB-75F1-AD76-8FA5-A5BA010947F9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17898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2B25254-BC31-C2A1-1F6E-6FD26B74CDF6}"/>
              </a:ext>
            </a:extLst>
          </p:cNvPr>
          <p:cNvSpPr txBox="1"/>
          <p:nvPr/>
        </p:nvSpPr>
        <p:spPr>
          <a:xfrm>
            <a:off x="1362741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9458BAD1-D489-554D-AA89-C021A2C4D1A8}"/>
              </a:ext>
            </a:extLst>
          </p:cNvPr>
          <p:cNvSpPr txBox="1"/>
          <p:nvPr/>
        </p:nvSpPr>
        <p:spPr>
          <a:xfrm>
            <a:off x="16797335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3F3B77A5-244C-AC89-F604-424765FB9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55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B4082CE8-079E-011D-0C4E-182CD1530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55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E0DC0A66-B866-4AF6-0CFF-671DA577A625}"/>
              </a:ext>
            </a:extLst>
          </p:cNvPr>
          <p:cNvSpPr txBox="1"/>
          <p:nvPr/>
        </p:nvSpPr>
        <p:spPr>
          <a:xfrm>
            <a:off x="16977166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35AF7898-6126-3677-EE47-5B75BEA87979}"/>
              </a:ext>
            </a:extLst>
          </p:cNvPr>
          <p:cNvSpPr txBox="1"/>
          <p:nvPr/>
        </p:nvSpPr>
        <p:spPr>
          <a:xfrm>
            <a:off x="17151908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288977" y="1064257"/>
                <a:ext cx="9606708" cy="2928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77" y="1064257"/>
                <a:ext cx="9606708" cy="2928494"/>
              </a:xfrm>
              <a:prstGeom prst="rect">
                <a:avLst/>
              </a:prstGeom>
              <a:blipFill rotWithShape="1">
                <a:blip r:embed="rId5"/>
                <a:stretch>
                  <a:fillRect l="-95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03" y="183534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8">
                <a:extLst>
                  <a:ext uri="{FF2B5EF4-FFF2-40B4-BE49-F238E27FC236}">
                    <a16:creationId xmlns:a16="http://schemas.microsoft.com/office/drawing/2014/main" xmlns="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1288977" y="3731191"/>
                <a:ext cx="3837205" cy="2268248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77" y="3731191"/>
                <a:ext cx="3837205" cy="2268248"/>
              </a:xfrm>
              <a:prstGeom prst="roundRect">
                <a:avLst>
                  <a:gd name="adj" fmla="val 11527"/>
                </a:avLst>
              </a:prstGeom>
              <a:blipFill rotWithShape="1">
                <a:blip r:embed="rId6"/>
                <a:stretch>
                  <a:fillRect b="-265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0203" y="2991380"/>
                <a:ext cx="6745121" cy="476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203" y="2991380"/>
                <a:ext cx="6745121" cy="476541"/>
              </a:xfrm>
              <a:prstGeom prst="rect">
                <a:avLst/>
              </a:prstGeom>
              <a:blipFill rotWithShape="1">
                <a:blip r:embed="rId7"/>
                <a:stretch>
                  <a:fillRect l="-1355" t="-7692" r="-813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5" y="3731190"/>
            <a:ext cx="758952" cy="7589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196507" y="3737159"/>
            <a:ext cx="819451" cy="769441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pPr defTabSz="9143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Na</a:t>
            </a:r>
            <a:endParaRPr lang="en-US" sz="4400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93351" y="3570251"/>
            <a:ext cx="652739" cy="646331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pPr defTabSz="9143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rgbClr val="FF0000"/>
                </a:solidFill>
              </a:rPr>
              <a:t>23</a:t>
            </a:r>
            <a:endParaRPr lang="en-US" sz="3600" kern="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11184" y="4011313"/>
            <a:ext cx="652739" cy="646331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pPr defTabSz="9143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692AA2"/>
                </a:solidFill>
              </a:rPr>
              <a:t>11</a:t>
            </a:r>
            <a:endParaRPr lang="en-US" sz="3600" b="1" kern="0" dirty="0">
              <a:solidFill>
                <a:srgbClr val="692AA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2331" y="3618223"/>
            <a:ext cx="2123526" cy="492443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A= 23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9997972" y="4216582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20" rIns="91438" bIns="45720"/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8187908" y="3869950"/>
            <a:ext cx="551119" cy="14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20" rIns="91438" bIns="45720"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H="1" flipV="1">
            <a:off x="8256293" y="4358655"/>
            <a:ext cx="541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20" rIns="91438" bIns="4572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694126" y="3970360"/>
            <a:ext cx="1175318" cy="492443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3331" y="4216582"/>
            <a:ext cx="1669492" cy="492443"/>
          </a:xfrm>
          <a:prstGeom prst="rect">
            <a:avLst/>
          </a:prstGeom>
        </p:spPr>
        <p:txBody>
          <a:bodyPr wrap="none" lIns="91438" tIns="45720" rIns="91438" bIns="4572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Z=p=e= 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9555" y="4728121"/>
                <a:ext cx="6147824" cy="273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 63; Z=p=e= 29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A= 39; Z=p=e= 29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56;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Z=p=e=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55" y="4728121"/>
                <a:ext cx="6147824" cy="2735364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16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3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5" grpId="0"/>
      <p:bldP spid="3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62" y="183534"/>
            <a:ext cx="762000" cy="762000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31E0D76D-1E0E-5222-E94A-16447697B642}"/>
              </a:ext>
            </a:extLst>
          </p:cNvPr>
          <p:cNvSpPr txBox="1"/>
          <p:nvPr/>
        </p:nvSpPr>
        <p:spPr>
          <a:xfrm>
            <a:off x="275459" y="-4815583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CBBF656-91D8-53EF-9007-1B126FD64E35}"/>
              </a:ext>
            </a:extLst>
          </p:cNvPr>
          <p:cNvGrpSpPr/>
          <p:nvPr/>
        </p:nvGrpSpPr>
        <p:grpSpPr>
          <a:xfrm>
            <a:off x="-6037353" y="173249"/>
            <a:ext cx="640080" cy="640080"/>
            <a:chOff x="416231" y="395873"/>
            <a:chExt cx="640080" cy="640080"/>
          </a:xfrm>
        </p:grpSpPr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xmlns="" id="{E325A6A1-A4AC-A618-510C-3A048209ACDA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8507059B-708E-A209-A784-A7F4AE50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38968" y="1391279"/>
            <a:ext cx="10113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Nitrogen (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= 7;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= 7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Fluorine (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= 7;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19).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Zinc (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= 30;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= 35).</a:t>
            </a:r>
          </a:p>
        </p:txBody>
      </p:sp>
    </p:spTree>
    <p:extLst>
      <p:ext uri="{BB962C8B-B14F-4D97-AF65-F5344CB8AC3E}">
        <p14:creationId xmlns:p14="http://schemas.microsoft.com/office/powerpoint/2010/main" val="229526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315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5F3D18C-AC60-13C0-7EFB-373ACAB7A833}"/>
              </a:ext>
            </a:extLst>
          </p:cNvPr>
          <p:cNvSpPr txBox="1"/>
          <p:nvPr/>
        </p:nvSpPr>
        <p:spPr>
          <a:xfrm>
            <a:off x="2237979" y="1151605"/>
            <a:ext cx="7773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tử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tố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hydrogen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4E607C2B-434B-AFBA-B0DD-1FC0C6E10969}"/>
              </a:ext>
            </a:extLst>
          </p:cNvPr>
          <p:cNvSpPr txBox="1"/>
          <p:nvPr/>
        </p:nvSpPr>
        <p:spPr>
          <a:xfrm>
            <a:off x="1799355" y="4579357"/>
            <a:ext cx="9606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458B077A-8685-9460-09A1-F9BC9EC24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472196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3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088" y="92521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5F3D18C-AC60-13C0-7EFB-373ACAB7A833}"/>
              </a:ext>
            </a:extLst>
          </p:cNvPr>
          <p:cNvSpPr txBox="1"/>
          <p:nvPr/>
        </p:nvSpPr>
        <p:spPr>
          <a:xfrm>
            <a:off x="3140752" y="360759"/>
            <a:ext cx="7773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tử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tố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hydrogen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4E607C2B-434B-AFBA-B0DD-1FC0C6E10969}"/>
              </a:ext>
            </a:extLst>
          </p:cNvPr>
          <p:cNvSpPr txBox="1"/>
          <p:nvPr/>
        </p:nvSpPr>
        <p:spPr>
          <a:xfrm>
            <a:off x="1799355" y="9354557"/>
            <a:ext cx="960670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458B077A-8685-9460-09A1-F9BC9EC24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9497162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xmlns="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917183"/>
                  </p:ext>
                </p:extLst>
              </p:nvPr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xmlns="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xmlns="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xmlns="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xmlns="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92941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917183"/>
                  </p:ext>
                </p:extLst>
              </p:nvPr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215" t="-300962" r="-20042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215" t="-300962" r="-10042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215" t="-300962" r="-429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DDDCCFC8-5B16-8221-CB26-78A29186C5C7}"/>
                  </a:ext>
                </a:extLst>
              </p:cNvPr>
              <p:cNvSpPr txBox="1"/>
              <p:nvPr/>
            </p:nvSpPr>
            <p:spPr>
              <a:xfrm>
                <a:off x="2333523" y="5979389"/>
                <a:ext cx="9072539" cy="595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DCCFC8-5B16-8221-CB26-78A29186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23" y="5979389"/>
                <a:ext cx="9072539" cy="595997"/>
              </a:xfrm>
              <a:prstGeom prst="rect">
                <a:avLst/>
              </a:prstGeom>
              <a:blipFill rotWithShape="1">
                <a:blip r:embed="rId10"/>
                <a:stretch>
                  <a:fillRect t="-510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>
            <a:off x="1512286" y="6054324"/>
            <a:ext cx="441205" cy="374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8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6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5F3D18C-AC60-13C0-7EFB-373ACAB7A833}"/>
              </a:ext>
            </a:extLst>
          </p:cNvPr>
          <p:cNvSpPr txBox="1"/>
          <p:nvPr/>
        </p:nvSpPr>
        <p:spPr>
          <a:xfrm>
            <a:off x="3178300" y="533787"/>
            <a:ext cx="7773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tử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tố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hydrogen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xmlns="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696154"/>
                  </p:ext>
                </p:extLst>
              </p:nvPr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xmlns="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xmlns="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xmlns="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xmlns="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92941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696154"/>
                  </p:ext>
                </p:extLst>
              </p:nvPr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215" t="-300962" r="-20021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645" t="-300962" r="-10064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300962" r="-429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DDDCCFC8-5B16-8221-CB26-78A29186C5C7}"/>
                  </a:ext>
                </a:extLst>
              </p:cNvPr>
              <p:cNvSpPr txBox="1"/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blipFill>
                <a:blip r:embed="rId6"/>
                <a:stretch>
                  <a:fillRect t="-3797" b="-30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847D5652-35C6-2DCA-AEEC-7889F54F5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408070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727418E5-7F2A-6589-679C-0F28A3377384}"/>
              </a:ext>
            </a:extLst>
          </p:cNvPr>
          <p:cNvSpPr txBox="1"/>
          <p:nvPr/>
        </p:nvSpPr>
        <p:spPr>
          <a:xfrm>
            <a:off x="1307899" y="37379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1B63E8E-3E0F-932B-11E2-E9AA7E5D6701}"/>
              </a:ext>
            </a:extLst>
          </p:cNvPr>
          <p:cNvSpPr txBox="1"/>
          <p:nvPr/>
        </p:nvSpPr>
        <p:spPr>
          <a:xfrm>
            <a:off x="1912461" y="5441511"/>
            <a:ext cx="89495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412023" y="5615501"/>
            <a:ext cx="279611" cy="2415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29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25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5F3D18C-AC60-13C0-7EFB-373ACAB7A833}"/>
              </a:ext>
            </a:extLst>
          </p:cNvPr>
          <p:cNvSpPr txBox="1"/>
          <p:nvPr/>
        </p:nvSpPr>
        <p:spPr>
          <a:xfrm>
            <a:off x="166629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847D5652-35C6-2DCA-AEEC-7889F54F5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949090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727418E5-7F2A-6589-679C-0F28A3377384}"/>
              </a:ext>
            </a:extLst>
          </p:cNvPr>
          <p:cNvSpPr txBox="1"/>
          <p:nvPr/>
        </p:nvSpPr>
        <p:spPr>
          <a:xfrm>
            <a:off x="1307899" y="91481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1B63E8E-3E0F-932B-11E2-E9AA7E5D6701}"/>
              </a:ext>
            </a:extLst>
          </p:cNvPr>
          <p:cNvSpPr txBox="1"/>
          <p:nvPr/>
        </p:nvSpPr>
        <p:spPr>
          <a:xfrm>
            <a:off x="313007" y="110481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59214643-5115-A184-3277-E4CD90FC7AA5}"/>
              </a:ext>
            </a:extLst>
          </p:cNvPr>
          <p:cNvSpPr txBox="1"/>
          <p:nvPr/>
        </p:nvSpPr>
        <p:spPr>
          <a:xfrm>
            <a:off x="4189644" y="437343"/>
            <a:ext cx="5349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 vào chỗ còn trống trong bảng sau?</a:t>
            </a:r>
            <a:endParaRPr lang="en-US" sz="36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28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xmlns="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xmlns="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="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xmlns="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xmlns="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xmlns="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213AD4A3-111A-6758-8C04-42FA6A2B73E4}"/>
              </a:ext>
            </a:extLst>
          </p:cNvPr>
          <p:cNvSpPr txBox="1"/>
          <p:nvPr/>
        </p:nvSpPr>
        <p:spPr>
          <a:xfrm>
            <a:off x="697319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C9E1E401-54FC-779F-9BAA-8C3B6749EB9A}"/>
              </a:ext>
            </a:extLst>
          </p:cNvPr>
          <p:cNvSpPr txBox="1"/>
          <p:nvPr/>
        </p:nvSpPr>
        <p:spPr>
          <a:xfrm>
            <a:off x="5971659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E887A876-33DF-7E03-59B8-1987553DFA83}"/>
              </a:ext>
            </a:extLst>
          </p:cNvPr>
          <p:cNvSpPr txBox="1"/>
          <p:nvPr/>
        </p:nvSpPr>
        <p:spPr>
          <a:xfrm>
            <a:off x="7969873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01FD6BCD-CA79-F071-6725-A430FAEAFCFD}"/>
              </a:ext>
            </a:extLst>
          </p:cNvPr>
          <p:cNvSpPr txBox="1"/>
          <p:nvPr/>
        </p:nvSpPr>
        <p:spPr>
          <a:xfrm>
            <a:off x="962569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4BA970AC-ED30-C039-D9AE-034C7BF1BCD4}"/>
              </a:ext>
            </a:extLst>
          </p:cNvPr>
          <p:cNvSpPr txBox="1"/>
          <p:nvPr/>
        </p:nvSpPr>
        <p:spPr>
          <a:xfrm>
            <a:off x="697319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C0B5830A-DBDA-B0C8-535E-6582EF3A1869}"/>
              </a:ext>
            </a:extLst>
          </p:cNvPr>
          <p:cNvSpPr txBox="1"/>
          <p:nvPr/>
        </p:nvSpPr>
        <p:spPr>
          <a:xfrm>
            <a:off x="5971659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3B9B0711-0531-4272-274E-9201E56EB660}"/>
              </a:ext>
            </a:extLst>
          </p:cNvPr>
          <p:cNvSpPr txBox="1"/>
          <p:nvPr/>
        </p:nvSpPr>
        <p:spPr>
          <a:xfrm>
            <a:off x="7969873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C58A0613-D808-0822-71C5-FBEF01E3485A}"/>
              </a:ext>
            </a:extLst>
          </p:cNvPr>
          <p:cNvSpPr txBox="1"/>
          <p:nvPr/>
        </p:nvSpPr>
        <p:spPr>
          <a:xfrm>
            <a:off x="962569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B1F8A2F0-0F50-8147-0339-A59B0EBED300}"/>
              </a:ext>
            </a:extLst>
          </p:cNvPr>
          <p:cNvSpPr txBox="1"/>
          <p:nvPr/>
        </p:nvSpPr>
        <p:spPr>
          <a:xfrm>
            <a:off x="7059815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2FA4C7F1-3C66-8607-233F-B0BF45D7DF59}"/>
              </a:ext>
            </a:extLst>
          </p:cNvPr>
          <p:cNvSpPr txBox="1"/>
          <p:nvPr/>
        </p:nvSpPr>
        <p:spPr>
          <a:xfrm>
            <a:off x="6058284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7E0DEC75-244A-76DB-471C-DF2BDB72A7DE}"/>
              </a:ext>
            </a:extLst>
          </p:cNvPr>
          <p:cNvSpPr txBox="1"/>
          <p:nvPr/>
        </p:nvSpPr>
        <p:spPr>
          <a:xfrm>
            <a:off x="8056498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CDEBE6C3-7062-4468-6129-87B42222073D}"/>
              </a:ext>
            </a:extLst>
          </p:cNvPr>
          <p:cNvSpPr txBox="1"/>
          <p:nvPr/>
        </p:nvSpPr>
        <p:spPr>
          <a:xfrm>
            <a:off x="9625695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9DF310FC-5812-3B5A-347D-838915C7B38D}"/>
              </a:ext>
            </a:extLst>
          </p:cNvPr>
          <p:cNvSpPr txBox="1"/>
          <p:nvPr/>
        </p:nvSpPr>
        <p:spPr>
          <a:xfrm>
            <a:off x="6058284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61D46046-12EB-5BE5-77C5-FF7182E7B277}"/>
              </a:ext>
            </a:extLst>
          </p:cNvPr>
          <p:cNvSpPr txBox="1"/>
          <p:nvPr/>
        </p:nvSpPr>
        <p:spPr>
          <a:xfrm>
            <a:off x="9625695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73CFE0B9-3C0F-466B-87C5-6638A347AE6C}"/>
              </a:ext>
            </a:extLst>
          </p:cNvPr>
          <p:cNvSpPr txBox="1"/>
          <p:nvPr/>
        </p:nvSpPr>
        <p:spPr>
          <a:xfrm>
            <a:off x="7059815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EE9B7E6F-3367-E059-01A3-7508C6B9A9CC}"/>
              </a:ext>
            </a:extLst>
          </p:cNvPr>
          <p:cNvSpPr txBox="1"/>
          <p:nvPr/>
        </p:nvSpPr>
        <p:spPr>
          <a:xfrm>
            <a:off x="8056498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B0F8E9C1-0EC8-FB68-E030-D14999593F79}"/>
              </a:ext>
            </a:extLst>
          </p:cNvPr>
          <p:cNvSpPr txBox="1"/>
          <p:nvPr/>
        </p:nvSpPr>
        <p:spPr>
          <a:xfrm>
            <a:off x="6963565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1C4BBA00-F2E7-0374-9A8C-607F0221E6E9}"/>
              </a:ext>
            </a:extLst>
          </p:cNvPr>
          <p:cNvSpPr txBox="1"/>
          <p:nvPr/>
        </p:nvSpPr>
        <p:spPr>
          <a:xfrm>
            <a:off x="5962034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022CA656-E269-419D-78FD-B0C9C0C7DCF7}"/>
              </a:ext>
            </a:extLst>
          </p:cNvPr>
          <p:cNvSpPr txBox="1"/>
          <p:nvPr/>
        </p:nvSpPr>
        <p:spPr>
          <a:xfrm>
            <a:off x="5963637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xmlns="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472281A5-8E69-D857-3A50-8318F6A45F19}"/>
              </a:ext>
            </a:extLst>
          </p:cNvPr>
          <p:cNvSpPr txBox="1"/>
          <p:nvPr/>
        </p:nvSpPr>
        <p:spPr>
          <a:xfrm>
            <a:off x="9605586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B1CC8055-8E67-B1CC-F12F-45869BA978C0}"/>
              </a:ext>
            </a:extLst>
          </p:cNvPr>
          <p:cNvSpPr txBox="1"/>
          <p:nvPr/>
        </p:nvSpPr>
        <p:spPr>
          <a:xfrm>
            <a:off x="695761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xmlns="" id="{D7549E08-808B-60C0-637C-0F0071AB6F3D}"/>
              </a:ext>
            </a:extLst>
          </p:cNvPr>
          <p:cNvSpPr txBox="1"/>
          <p:nvPr/>
        </p:nvSpPr>
        <p:spPr>
          <a:xfrm>
            <a:off x="960558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xmlns="" id="{71C44971-E60F-2715-64BE-B0EAEF3E38BF}"/>
              </a:ext>
            </a:extLst>
          </p:cNvPr>
          <p:cNvSpPr txBox="1"/>
          <p:nvPr/>
        </p:nvSpPr>
        <p:spPr>
          <a:xfrm>
            <a:off x="427858" y="-2186667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4FA7491A-026F-E2EF-9CE7-E8934BEDE555}"/>
              </a:ext>
            </a:extLst>
          </p:cNvPr>
          <p:cNvGrpSpPr/>
          <p:nvPr/>
        </p:nvGrpSpPr>
        <p:grpSpPr>
          <a:xfrm>
            <a:off x="-1778607" y="177484"/>
            <a:ext cx="640080" cy="640080"/>
            <a:chOff x="416231" y="395873"/>
            <a:chExt cx="640080" cy="640080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B3BCC27-340C-8D8C-21F4-433CEED73DB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Hình ảnh 60">
              <a:extLst>
                <a:ext uri="{FF2B5EF4-FFF2-40B4-BE49-F238E27FC236}">
                  <a16:creationId xmlns:a16="http://schemas.microsoft.com/office/drawing/2014/main" xmlns="" id="{215943A9-73CA-1B94-94CC-4B439525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75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59214643-5115-A184-3277-E4CD90FC7AA5}"/>
              </a:ext>
            </a:extLst>
          </p:cNvPr>
          <p:cNvSpPr txBox="1"/>
          <p:nvPr/>
        </p:nvSpPr>
        <p:spPr>
          <a:xfrm>
            <a:off x="17769456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sau?</a:t>
            </a:r>
            <a:endParaRPr lang="en-US" sz="24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140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xmlns="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xmlns="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="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xmlns="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xmlns="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xmlns="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213AD4A3-111A-6758-8C04-42FA6A2B73E4}"/>
              </a:ext>
            </a:extLst>
          </p:cNvPr>
          <p:cNvSpPr txBox="1"/>
          <p:nvPr/>
        </p:nvSpPr>
        <p:spPr>
          <a:xfrm>
            <a:off x="2129230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C9E1E401-54FC-779F-9BAA-8C3B6749EB9A}"/>
              </a:ext>
            </a:extLst>
          </p:cNvPr>
          <p:cNvSpPr txBox="1"/>
          <p:nvPr/>
        </p:nvSpPr>
        <p:spPr>
          <a:xfrm>
            <a:off x="20290774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E887A876-33DF-7E03-59B8-1987553DFA83}"/>
              </a:ext>
            </a:extLst>
          </p:cNvPr>
          <p:cNvSpPr txBox="1"/>
          <p:nvPr/>
        </p:nvSpPr>
        <p:spPr>
          <a:xfrm>
            <a:off x="22288988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01FD6BCD-CA79-F071-6725-A430FAEAFCFD}"/>
              </a:ext>
            </a:extLst>
          </p:cNvPr>
          <p:cNvSpPr txBox="1"/>
          <p:nvPr/>
        </p:nvSpPr>
        <p:spPr>
          <a:xfrm>
            <a:off x="2394481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4BA970AC-ED30-C039-D9AE-034C7BF1BCD4}"/>
              </a:ext>
            </a:extLst>
          </p:cNvPr>
          <p:cNvSpPr txBox="1"/>
          <p:nvPr/>
        </p:nvSpPr>
        <p:spPr>
          <a:xfrm>
            <a:off x="2129230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C0B5830A-DBDA-B0C8-535E-6582EF3A1869}"/>
              </a:ext>
            </a:extLst>
          </p:cNvPr>
          <p:cNvSpPr txBox="1"/>
          <p:nvPr/>
        </p:nvSpPr>
        <p:spPr>
          <a:xfrm>
            <a:off x="20290774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3B9B0711-0531-4272-274E-9201E56EB660}"/>
              </a:ext>
            </a:extLst>
          </p:cNvPr>
          <p:cNvSpPr txBox="1"/>
          <p:nvPr/>
        </p:nvSpPr>
        <p:spPr>
          <a:xfrm>
            <a:off x="22288988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C58A0613-D808-0822-71C5-FBEF01E3485A}"/>
              </a:ext>
            </a:extLst>
          </p:cNvPr>
          <p:cNvSpPr txBox="1"/>
          <p:nvPr/>
        </p:nvSpPr>
        <p:spPr>
          <a:xfrm>
            <a:off x="2394481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B1F8A2F0-0F50-8147-0339-A59B0EBED300}"/>
              </a:ext>
            </a:extLst>
          </p:cNvPr>
          <p:cNvSpPr txBox="1"/>
          <p:nvPr/>
        </p:nvSpPr>
        <p:spPr>
          <a:xfrm>
            <a:off x="21378930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2FA4C7F1-3C66-8607-233F-B0BF45D7DF59}"/>
              </a:ext>
            </a:extLst>
          </p:cNvPr>
          <p:cNvSpPr txBox="1"/>
          <p:nvPr/>
        </p:nvSpPr>
        <p:spPr>
          <a:xfrm>
            <a:off x="20377399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7E0DEC75-244A-76DB-471C-DF2BDB72A7DE}"/>
              </a:ext>
            </a:extLst>
          </p:cNvPr>
          <p:cNvSpPr txBox="1"/>
          <p:nvPr/>
        </p:nvSpPr>
        <p:spPr>
          <a:xfrm>
            <a:off x="22375613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CDEBE6C3-7062-4468-6129-87B42222073D}"/>
              </a:ext>
            </a:extLst>
          </p:cNvPr>
          <p:cNvSpPr txBox="1"/>
          <p:nvPr/>
        </p:nvSpPr>
        <p:spPr>
          <a:xfrm>
            <a:off x="23944810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9DF310FC-5812-3B5A-347D-838915C7B38D}"/>
              </a:ext>
            </a:extLst>
          </p:cNvPr>
          <p:cNvSpPr txBox="1"/>
          <p:nvPr/>
        </p:nvSpPr>
        <p:spPr>
          <a:xfrm>
            <a:off x="20377399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61D46046-12EB-5BE5-77C5-FF7182E7B277}"/>
              </a:ext>
            </a:extLst>
          </p:cNvPr>
          <p:cNvSpPr txBox="1"/>
          <p:nvPr/>
        </p:nvSpPr>
        <p:spPr>
          <a:xfrm>
            <a:off x="23944810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73CFE0B9-3C0F-466B-87C5-6638A347AE6C}"/>
              </a:ext>
            </a:extLst>
          </p:cNvPr>
          <p:cNvSpPr txBox="1"/>
          <p:nvPr/>
        </p:nvSpPr>
        <p:spPr>
          <a:xfrm>
            <a:off x="21378930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EE9B7E6F-3367-E059-01A3-7508C6B9A9CC}"/>
              </a:ext>
            </a:extLst>
          </p:cNvPr>
          <p:cNvSpPr txBox="1"/>
          <p:nvPr/>
        </p:nvSpPr>
        <p:spPr>
          <a:xfrm>
            <a:off x="22375613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B0F8E9C1-0EC8-FB68-E030-D14999593F79}"/>
              </a:ext>
            </a:extLst>
          </p:cNvPr>
          <p:cNvSpPr txBox="1"/>
          <p:nvPr/>
        </p:nvSpPr>
        <p:spPr>
          <a:xfrm>
            <a:off x="21282680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1C4BBA00-F2E7-0374-9A8C-607F0221E6E9}"/>
              </a:ext>
            </a:extLst>
          </p:cNvPr>
          <p:cNvSpPr txBox="1"/>
          <p:nvPr/>
        </p:nvSpPr>
        <p:spPr>
          <a:xfrm>
            <a:off x="20281149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022CA656-E269-419D-78FD-B0C9C0C7DCF7}"/>
              </a:ext>
            </a:extLst>
          </p:cNvPr>
          <p:cNvSpPr txBox="1"/>
          <p:nvPr/>
        </p:nvSpPr>
        <p:spPr>
          <a:xfrm>
            <a:off x="20282752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xmlns="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472281A5-8E69-D857-3A50-8318F6A45F19}"/>
              </a:ext>
            </a:extLst>
          </p:cNvPr>
          <p:cNvSpPr txBox="1"/>
          <p:nvPr/>
        </p:nvSpPr>
        <p:spPr>
          <a:xfrm>
            <a:off x="23924701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B1CC8055-8E67-B1CC-F12F-45869BA978C0}"/>
              </a:ext>
            </a:extLst>
          </p:cNvPr>
          <p:cNvSpPr txBox="1"/>
          <p:nvPr/>
        </p:nvSpPr>
        <p:spPr>
          <a:xfrm>
            <a:off x="2127672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xmlns="" id="{D7549E08-808B-60C0-637C-0F0071AB6F3D}"/>
              </a:ext>
            </a:extLst>
          </p:cNvPr>
          <p:cNvSpPr txBox="1"/>
          <p:nvPr/>
        </p:nvSpPr>
        <p:spPr>
          <a:xfrm>
            <a:off x="2392470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xmlns="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xmlns="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171802C1-D95C-7610-8315-9E25ADD35B30}"/>
              </a:ext>
            </a:extLst>
          </p:cNvPr>
          <p:cNvSpPr txBox="1"/>
          <p:nvPr/>
        </p:nvSpPr>
        <p:spPr>
          <a:xfrm>
            <a:off x="1404111" y="873903"/>
            <a:ext cx="105800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8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xmlns="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9EFE0FE8-04CD-127B-367B-91CBF8CFD6C8}"/>
              </a:ext>
            </a:extLst>
          </p:cNvPr>
          <p:cNvSpPr txBox="1"/>
          <p:nvPr/>
        </p:nvSpPr>
        <p:spPr>
          <a:xfrm>
            <a:off x="1307899" y="2218104"/>
            <a:ext cx="10510027" cy="2909312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FB87ECA3-8A7F-2F8A-7111-12908C19CDD3}"/>
              </a:ext>
            </a:extLst>
          </p:cNvPr>
          <p:cNvSpPr txBox="1"/>
          <p:nvPr/>
        </p:nvSpPr>
        <p:spPr>
          <a:xfrm>
            <a:off x="1307899" y="5294105"/>
            <a:ext cx="9875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29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 = 29 + 35 + 29.0,00055 = 64,01595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57903CB2-E166-EB41-0565-E7D2292D9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282868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xmlns="" id="{E743441A-2A0B-B4C4-8F0E-09DC3C3E36DC}"/>
              </a:ext>
            </a:extLst>
          </p:cNvPr>
          <p:cNvSpPr txBox="1"/>
          <p:nvPr/>
        </p:nvSpPr>
        <p:spPr>
          <a:xfrm>
            <a:off x="-9822498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726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  <p:bldP spid="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xmlns="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xmlns="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171802C1-D95C-7610-8315-9E25ADD35B30}"/>
              </a:ext>
            </a:extLst>
          </p:cNvPr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xmlns="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9EFE0FE8-04CD-127B-367B-91CBF8CFD6C8}"/>
              </a:ext>
            </a:extLst>
          </p:cNvPr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FB87ECA3-8A7F-2F8A-7111-12908C19CDD3}"/>
              </a:ext>
            </a:extLst>
          </p:cNvPr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C6699154-0627-35DE-A9AC-487C6A193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314" y="1825476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xmlns="" id="{2EFB1E8C-B1CF-688D-9810-30F05313B3F8}"/>
              </a:ext>
            </a:extLst>
          </p:cNvPr>
          <p:cNvSpPr txBox="1"/>
          <p:nvPr/>
        </p:nvSpPr>
        <p:spPr>
          <a:xfrm>
            <a:off x="2427684" y="1052002"/>
            <a:ext cx="683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tử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tố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hydrogen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89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xmlns="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2250926" y="4066421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6" y="4066421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 rotWithShape="1">
                <a:blip r:embed="rId7"/>
                <a:stretch>
                  <a:fillRect r="-1881" b="-913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71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xmlns="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xmlns="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171802C1-D95C-7610-8315-9E25ADD35B30}"/>
              </a:ext>
            </a:extLst>
          </p:cNvPr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xmlns="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9EFE0FE8-04CD-127B-367B-91CBF8CFD6C8}"/>
              </a:ext>
            </a:extLst>
          </p:cNvPr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FB87ECA3-8A7F-2F8A-7111-12908C19CDD3}"/>
              </a:ext>
            </a:extLst>
          </p:cNvPr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C6699154-0627-35DE-A9AC-487C6A193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0487" y="1448728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xmlns="" id="{2EFB1E8C-B1CF-688D-9810-30F05313B3F8}"/>
              </a:ext>
            </a:extLst>
          </p:cNvPr>
          <p:cNvSpPr txBox="1"/>
          <p:nvPr/>
        </p:nvSpPr>
        <p:spPr>
          <a:xfrm>
            <a:off x="34730857" y="873903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861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xmlns="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>
                <a:blip r:embed="rId7"/>
                <a:stretch>
                  <a:fillRect r="-862" b="-683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C6C281D8-DFF1-6CA7-B78A-8388F5EAA5EB}"/>
                  </a:ext>
                </a:extLst>
              </p:cNvPr>
              <p:cNvSpPr txBox="1"/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C281D8-DFF1-6CA7-B78A-8388F5EA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blipFill rotWithShape="1">
                <a:blip r:embed="rId8"/>
                <a:stretch>
                  <a:fillRect l="-1457" t="-1015" b="-3046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F8498CF5-ADFD-9B94-602A-6F76BBC80993}"/>
                  </a:ext>
                </a:extLst>
              </p:cNvPr>
              <p:cNvSpPr txBox="1"/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blipFill>
                <a:blip r:embed="rId9"/>
                <a:stretch>
                  <a:fillRect l="-996" r="-133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BB99979B-EAC7-18E8-4C53-0DEAFE4E7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xmlns="" id="{3E5CAD69-7D06-A69E-9A03-90E6B04AE81C}"/>
                  </a:ext>
                </a:extLst>
              </p:cNvPr>
              <p:cNvSpPr txBox="1"/>
              <p:nvPr/>
            </p:nvSpPr>
            <p:spPr>
              <a:xfrm>
                <a:off x="3289013" y="5303332"/>
                <a:ext cx="5409417" cy="1170385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5CAD69-7D06-A69E-9A03-90E6B04A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13" y="5303332"/>
                <a:ext cx="5409417" cy="1170385"/>
              </a:xfrm>
              <a:prstGeom prst="rect">
                <a:avLst/>
              </a:prstGeom>
              <a:blipFill rotWithShape="1">
                <a:blip r:embed="rId10"/>
                <a:stretch>
                  <a:fillRect l="-1570" t="-1015" b="-3046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xmlns="" id="{DA7C3727-7335-BC8C-D732-DF6A7C18C111}"/>
                  </a:ext>
                </a:extLst>
              </p:cNvPr>
              <p:cNvSpPr txBox="1"/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blipFill>
                <a:blip r:embed="rId11"/>
                <a:stretch>
                  <a:fillRect l="-969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8244ACD7-5220-0FD4-0067-22C6B7FA4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7" y="359421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22" grpId="0"/>
      <p:bldP spid="24" grpId="0" build="p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xmlns="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xmlns="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C6C281D8-DFF1-6CA7-B78A-8388F5EAA5EB}"/>
                  </a:ext>
                </a:extLst>
              </p:cNvPr>
              <p:cNvSpPr txBox="1"/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blipFill>
                <a:blip r:embed="rId4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F8498CF5-ADFD-9B94-602A-6F76BBC80993}"/>
                  </a:ext>
                </a:extLst>
              </p:cNvPr>
              <p:cNvSpPr txBox="1"/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blipFill>
                <a:blip r:embed="rId5"/>
                <a:stretch>
                  <a:fillRect l="-996" r="-133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BB99979B-EAC7-18E8-4C53-0DEAFE4E7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854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xmlns="" id="{3E5CAD69-7D06-A69E-9A03-90E6B04AE81C}"/>
                  </a:ext>
                </a:extLst>
              </p:cNvPr>
              <p:cNvSpPr txBox="1"/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blipFill>
                <a:blip r:embed="rId7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xmlns="" id="{DA7C3727-7335-BC8C-D732-DF6A7C18C111}"/>
                  </a:ext>
                </a:extLst>
              </p:cNvPr>
              <p:cNvSpPr txBox="1"/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blipFill>
                <a:blip r:embed="rId8"/>
                <a:stretch>
                  <a:fillRect l="-969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8244ACD7-5220-0FD4-0067-22C6B7FA4F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159" y="3594210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212B520F-3524-A652-3046-D6610E4B3418}"/>
                  </a:ext>
                </a:extLst>
              </p:cNvPr>
              <p:cNvSpPr txBox="1"/>
              <p:nvPr/>
            </p:nvSpPr>
            <p:spPr>
              <a:xfrm>
                <a:off x="1422113" y="1071294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B520F-3524-A652-3046-D6610E4B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13" y="1071294"/>
                <a:ext cx="10102089" cy="1168590"/>
              </a:xfrm>
              <a:prstGeom prst="rect">
                <a:avLst/>
              </a:prstGeom>
              <a:blipFill rotWithShape="1">
                <a:blip r:embed="rId9"/>
                <a:stretch>
                  <a:fillRect l="-905"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DE42BC4B-45C3-9D19-092F-84D2635F8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2" y="1283983"/>
            <a:ext cx="762000" cy="76200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DC3A6035-D3AF-6867-C545-678BFED919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93" r="6793"/>
          <a:stretch/>
        </p:blipFill>
        <p:spPr bwMode="auto">
          <a:xfrm>
            <a:off x="744608" y="2326960"/>
            <a:ext cx="4058500" cy="405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211053D7-85BC-FA47-9A7B-F51CA076113B}"/>
              </a:ext>
            </a:extLst>
          </p:cNvPr>
          <p:cNvSpPr txBox="1"/>
          <p:nvPr/>
        </p:nvSpPr>
        <p:spPr>
          <a:xfrm>
            <a:off x="1276795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E61A7062-F81B-2678-AD93-E72E6D413369}"/>
                  </a:ext>
                </a:extLst>
              </p:cNvPr>
              <p:cNvSpPr txBox="1"/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61A7062-F81B-2678-AD93-E72E6D4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blipFill rotWithShape="1">
                <a:blip r:embed="rId11"/>
                <a:stretch>
                  <a:fillRect l="-1432" t="-1015" b="-3046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>
            <a:extLst>
              <a:ext uri="{FF2B5EF4-FFF2-40B4-BE49-F238E27FC236}">
                <a16:creationId xmlns:a16="http://schemas.microsoft.com/office/drawing/2014/main" xmlns="" id="{AB8365D1-D160-42C9-9EDE-CF6679B36857}"/>
              </a:ext>
            </a:extLst>
          </p:cNvPr>
          <p:cNvGrpSpPr/>
          <p:nvPr/>
        </p:nvGrpSpPr>
        <p:grpSpPr>
          <a:xfrm>
            <a:off x="944393" y="94062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B9E3D816-E67F-1228-F2AA-3165B5F360F5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EF0E4951-6F54-387C-BB5E-EB6B5FF23264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24794448-3788-F93C-DA24-A00B3B10CAAF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A0F207CB-50D1-D894-4E9B-51BF35184CDB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EFB4625-9F65-B981-806C-2C8F93208CB7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CDE7A40C-FE2B-7104-98F9-A5F128D1A6CB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A0B17B0A-BE67-1CED-22A2-16F9CD5C7441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5FC0A960-1176-902D-34C2-ABC388332FDA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56CE7AB2-CCED-DE36-805B-5748B7D5DDD2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FD108131-0C58-597D-9AC5-FB467B546095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C3A9E7D8-C901-F596-FC65-BB174C5763C2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25A3CC0F-9B23-D631-59DD-B5DD400F924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8D26425E-C793-8F4E-058F-704D956AC5A5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E446BC1C-6AC9-4DF3-7CEB-31160AC3AB27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8D29A6BC-999D-06CC-D876-CA34B53D1997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0E6AF15F-002E-DCA8-7E62-DB4CBA7D79F9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D0755527-38C6-6722-BCD5-5AED84396BB6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737224AE-9856-A4BA-84C9-B53725758499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B01B2D70-5C14-F34E-30F7-3059DA1E0BFB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67B3CFAF-B106-D341-8F17-14E37B64F166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496B4331-E2E1-B851-A42B-31C2C31CA990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D7339755-9310-AE0B-4121-CF9FFA748CA1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6E573CE1-6B7A-9469-2C90-A0E6E1AD227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E660E995-41A8-DC90-2A8E-A2FA9D67605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B99BFF7-09C6-92F2-E213-4A6D25314B08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F76F6F5B-EE3D-02CF-8E8F-F975A3055C29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BFED1765-25FC-9E51-E5FE-C507535631A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3B8D2CFD-4FFC-1ADC-07C0-E5A8D3C8E954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42E9452F-1DCD-6471-B692-5C320C05546A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35466D3A-A0D7-A381-D7AB-B6F5351D9B75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CBD84A44-BE28-31C2-DA79-072B120BE3FA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FC70D445-B557-4962-F432-CA7087B5E6C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A612EE9A-480D-805F-5A90-9A2D921762C4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CFCB5E74-CE48-526F-D5AD-A043B82D4CC4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E5A4F24E-D1D4-9296-C6C7-B8BEBF73126A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90DF92B8-3FC9-F53E-6AA5-48D43E3EF7BF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284CD4EC-9544-59A3-6F4D-F5FC477CD104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08B6D702-FE5A-52FA-AFCE-F6E32BA76FAC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AA1ADBFE-83A7-DE15-3D6F-1D45B9BE3532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621E7A8D-7BBB-CD23-D112-9E607A581803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762D641C-417B-D055-D5DD-781D1A31A41F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E6D5E610-414F-65CD-B893-5D1A49C48149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66D05053-BB4D-8231-90CF-96A712139DBB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6E47CD92-9741-8FF0-6E7E-66BFA8E8553A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7F230D99-34C0-C159-FA99-CFE845BCF7AE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0FF82118-83CC-067A-FBAB-4091F5F1426E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F929F641-EE7A-5DB4-D27D-4831C1B6550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D88CFA94-F263-3015-6691-1E5F1FDFD883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E1AFE5EC-ACB5-4320-98B9-AD78ABEA7081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A9B29D9D-A37C-754D-A9B3-E08434E533FC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4F314FF2-ED0A-4FB1-9C08-0E2F20B5370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26313C44-8CF8-0999-4A5A-9F03B2AE632F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xmlns="" id="{1FC362AD-0382-F8E2-7003-5B0031ED68B9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xmlns="" id="{A1EED3D6-71E9-8E1E-3825-AC328DF729DA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C912283D-F29E-C5B7-C497-25E895E3CB18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CE563833-02E3-2856-81C8-D2E1B3565E46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xmlns="" id="{7EC334AE-1F8E-3D43-BE94-D5C5818B75AE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xmlns="" id="{E8389703-56B0-ADBD-130C-448043ED7E9D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xmlns="" id="{85EBE10E-B7C4-8765-9CA8-93C494916AB0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xmlns="" id="{016C9413-2D77-0C36-CA50-3404A54E36A5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7853BF0E-C706-F57C-39E5-9B2D5B7D0D74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Hình tự do: Hình 106">
            <a:extLst>
              <a:ext uri="{FF2B5EF4-FFF2-40B4-BE49-F238E27FC236}">
                <a16:creationId xmlns:a16="http://schemas.microsoft.com/office/drawing/2014/main" xmlns="" id="{83E1406C-E943-9550-4EF6-AEE37449B1DC}"/>
              </a:ext>
            </a:extLst>
          </p:cNvPr>
          <p:cNvSpPr/>
          <p:nvPr/>
        </p:nvSpPr>
        <p:spPr>
          <a:xfrm>
            <a:off x="929130" y="146486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8" name="Đồ họa 4">
            <a:extLst>
              <a:ext uri="{FF2B5EF4-FFF2-40B4-BE49-F238E27FC236}">
                <a16:creationId xmlns:a16="http://schemas.microsoft.com/office/drawing/2014/main" xmlns="" id="{2F880312-B91B-F11A-9DE2-AE91970022EC}"/>
              </a:ext>
            </a:extLst>
          </p:cNvPr>
          <p:cNvGrpSpPr/>
          <p:nvPr/>
        </p:nvGrpSpPr>
        <p:grpSpPr>
          <a:xfrm>
            <a:off x="2896423" y="9474974"/>
            <a:ext cx="1973728" cy="1170032"/>
            <a:chOff x="8122226" y="940574"/>
            <a:chExt cx="1973728" cy="1170032"/>
          </a:xfrm>
        </p:grpSpPr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xmlns="" id="{ACCBD22E-5F12-C685-1B64-0B6FF592F321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6F3178FF-F727-3FE5-5770-5406C0CA101A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xmlns="" id="{F9E15D49-F196-C519-8752-687A088D190C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xmlns="" id="{056FF99B-2C0F-A4B5-E431-CC2D684963F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xmlns="" id="{E396D43D-E091-F5B1-4196-36425771E90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C04248A8-53A2-9B1C-6F23-1DE1BA0940AE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xmlns="" id="{97D177F9-E097-5C8A-04D4-A7FA502D9BF6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xmlns="" id="{250DE395-C2B5-4964-CA8D-5025EFDC83F3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xmlns="" id="{7518440A-70DC-DD88-2B99-553B755329E6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6A2775F6-CCA4-EB4D-3961-25EBADDBABD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0C0069D2-078D-3463-AB07-AFEA44571D13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D5933279-2A2E-E5E2-FFF7-FE4AFA7E98AF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9AF3811F-7EE5-D44E-5B63-FEE401B4DA7F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xmlns="" id="{CD55DF67-131A-0444-4A1A-3A1484E0802C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xmlns="" id="{5AC53E66-1CBE-1614-7FF5-32F808694D07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xmlns="" id="{0C9222E5-D547-141C-E620-92A6AA88E579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xmlns="" id="{219C9159-BD8F-09B4-25DC-9E3D867F1B1C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xmlns="" id="{5069C473-6729-CE36-A407-E2BFD0DCEE62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xmlns="" id="{EBDE44C3-85FA-ABEE-AA70-18A9E3FF5473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xmlns="" id="{FCF3A308-2D18-BB53-7CAD-9DE56508FF11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xmlns="" id="{6658AC56-D0D0-5B45-37C9-A9A6B3D00D61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xmlns="" id="{71BA6602-E287-0987-AFCF-A095C2611ACD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xmlns="" id="{24F4DA40-9132-78BC-A2BA-80871190630C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xmlns="" id="{D47E06DA-5063-E16C-1333-655DA96A92E9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xmlns="" id="{DC4FD0DB-CC41-F33E-BB9A-4324C78D20C2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xmlns="" id="{CCAA8046-2387-B199-BA13-AC994319F11E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xmlns="" id="{100525C4-69AB-692B-108B-0696F18F0106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xmlns="" id="{1D1F82AF-48AE-B0CE-25BB-AE9C5125740E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xmlns="" id="{A64EF3F0-A147-48D6-1764-804824A63BB8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F25B0BDA-9517-5EC7-0363-C3D321CE70AF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16293AA1-64E7-17AA-0C25-CD1E07E62A0A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xmlns="" id="{5191A695-5693-261B-25D8-FE569E74DDAE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xmlns="" id="{B976E70E-B14A-4C66-394F-2C6CD50371A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xmlns="" id="{E2BAE419-8F9D-97A1-B080-FB09507AA086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xmlns="" id="{A7EF4980-7380-C8FE-64E0-76E12E9F1EB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xmlns="" id="{C750781D-0BF2-4EC7-0042-4659A9D12FDC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xmlns="" id="{AC9F5129-D44E-93D2-452E-7F856BDC1216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xmlns="" id="{E5575349-73DA-0662-B432-A81BBFFC2A30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xmlns="" id="{6335D3C6-0AD1-48B0-6DAF-1B0B7AE39F4F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xmlns="" id="{B3708797-6E93-B57C-9AC6-20741752F8D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xmlns="" id="{E292D67B-0BE8-D2B3-44D2-FC861E8B1B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xmlns="" id="{F2453F82-A91E-4FCD-052D-41DC335CC528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xmlns="" id="{46411E8B-D341-5A2B-94F2-927F4E3F399F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xmlns="" id="{483773D5-D5AC-86A2-8038-08CD060CEFB9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xmlns="" id="{C9163A3E-183E-0F2A-91B2-586DAF9FDE7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xmlns="" id="{7C993D56-1D61-E79C-DF8A-75C74A344A8E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xmlns="" id="{F11176A9-E08F-7E62-B06D-2A6EAE2F4E92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xmlns="" id="{528C3492-530F-594D-C3A4-953D6C0DF9F3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xmlns="" id="{E93640C5-F8E7-FF45-4329-DCFF2988FD9C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xmlns="" id="{D61D1270-F34D-11CB-4490-00A3DB848913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xmlns="" id="{15C2853E-69B3-F142-D596-A1A8B1CE26BE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xmlns="" id="{39054F7C-E8B9-434C-519E-3937F7C6E698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xmlns="" id="{E34396E2-DAC3-7539-EA5A-16BD9FC72723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xmlns="" id="{30EE681A-7C30-47AD-DC5B-067F902F6CB6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xmlns="" id="{81CAC07A-0444-3D10-76C9-BFD93063B3BC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xmlns="" id="{7C2FDDD8-62EF-FAD3-B4B2-E0AF6F27EEA6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41F0ECF9-56F7-7362-AFC7-D512B56E58FB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BEA83443-99DD-C48D-92BB-7AEC115C26A7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D9B45488-75CE-D5B3-FA3A-F1B8B03F8D0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CE5C820E-C294-E540-9C48-893D9883FEBB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xmlns="" id="{CCA05D06-4F6D-A4D4-6927-FD089933FB21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xmlns="" id="{984BFA47-3F06-46D0-36B1-0C5647DAB759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xmlns="" id="{7768FB91-A190-2591-8A5B-6AAF1AE08DAD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xmlns="" id="{381F8966-DFBB-4F0F-DAF5-6134B6BC5969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xmlns="" id="{0D8C1A4F-594F-C96A-1DEE-90F0D571F4F1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xmlns="" id="{90AA2446-6FD2-DE50-7590-B3736E082A4C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xmlns="" id="{E2B618E0-63C8-40A8-65A1-AFC7DEF1741F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xmlns="" id="{48CD0ECE-E2EF-9F65-5A60-C16DCDF6550F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xmlns="" id="{09D71B1F-8A89-8E65-12E5-3146F8AF3803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xmlns="" id="{BADCC903-4F1E-E6DF-1E8B-FA6D4AECFB2D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xmlns="" id="{9705319E-9EA9-9499-B22F-7102DF0DDAA3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xmlns="" id="{3B0EDB59-4F5E-2C94-822B-D5B796CFC12C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xmlns="" id="{8BC16811-5328-EBA8-D08B-D1FC4100494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xmlns="" id="{CA7C17DD-7763-7F6D-3602-D70418500ADE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xmlns="" id="{902F4C8C-885B-DA49-DC0D-91EE2CC4C108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xmlns="" id="{7DE5B105-12DE-1D98-DA59-24CAB4B7FFC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xmlns="" id="{06B294A2-28E5-B72B-A851-4A39B3F4194A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xmlns="" id="{6BD3523E-24D1-6AB7-20D6-AC3EDE0B03DF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xmlns="" id="{DD0D8D11-3205-3D0E-1A66-C5726E915316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xmlns="" id="{5EBB6D5C-1C2F-395B-1C78-4153E39423D7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xmlns="" id="{012CB888-182C-B5F8-8A23-98D5D3394E0F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xmlns="" id="{3E15CA56-9224-0FE0-88A7-C54BE143B9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xmlns="" id="{005513F5-3F47-E1F6-9910-B3344540EBC5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xmlns="" id="{75458BAC-D112-5054-BE68-899386C518CE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xmlns="" id="{5088D172-EFE9-0B91-1CE4-4C60E6DD11F1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xmlns="" id="{AC72B65E-71C3-379F-3D63-2122ABACC777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xmlns="" id="{2C1A08DE-B4B1-397D-848A-194562889AFB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xmlns="" id="{A9DE168B-DA9B-2E84-B74A-BE81F1BB7CAF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xmlns="" id="{D7F2C19E-2B34-C114-B1FF-4FD5195B3DD0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xmlns="" id="{B49826F9-D931-B632-3358-6DB0AFF675B3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xmlns="" id="{4A933980-3536-E2DA-D572-ECCEB3CC7546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xmlns="" id="{32093C6D-A247-6F90-A887-9C7BF745104F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xmlns="" id="{E5E17DCF-1293-9A10-9190-F029990CF471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xmlns="" id="{9D04C05F-4441-BF0C-1353-4E7964785F1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xmlns="" id="{6463743A-7C67-2E98-7972-B0035E24DBE5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xmlns="" id="{D2BA3297-C5C2-9C55-FCF9-9382B293A894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xmlns="" id="{0C492CC8-A131-0FEE-079E-3E213E1BFA01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xmlns="" id="{47CCC35F-8150-0611-4AF9-6D13DA1580E9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xmlns="" id="{C6447336-3B36-8397-774A-6A7D3C789892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xmlns="" id="{7BB2FDEA-2D27-42C8-133E-65376A70B82C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xmlns="" id="{8F7E6C2C-83A4-C6ED-A086-88CEE809CF9E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xmlns="" id="{A1A3397A-59EA-95AF-BF77-8235F88083D5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xmlns="" id="{8F5EA303-06B4-AB43-E4BA-6D40E60ADF2E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xmlns="" id="{841FF8D0-65A5-B6FD-D743-B41C4E285F59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xmlns="" id="{F96D49F3-E75A-2B47-8EBC-15EC59A0B75C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xmlns="" id="{F7F64EAF-98A8-D0CE-1E63-117353E70F76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xmlns="" id="{CC30F548-55A5-EF7E-CA1B-46B96A8A29ED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xmlns="" id="{27A5B800-0709-D009-9767-A4B344E78215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xmlns="" id="{DB8D1954-172D-450A-018C-A64CADD51A62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xmlns="" id="{C8FDD9C9-3F4F-CECF-A6C1-A5563F505DF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xmlns="" id="{AA0754D7-996F-30D5-1474-23703F0252F7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xmlns="" id="{C2636CF1-2D39-5DC5-66C8-A901A4D83487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xmlns="" id="{C7D74530-9E0A-D28E-5000-02DEE941BB14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xmlns="" id="{4D5705E2-42B1-696F-F0A2-63AC6530DF7E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xmlns="" id="{F35D78FC-ABFA-F70A-0252-275613F78B07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xmlns="" id="{89DB6C8F-DB04-C7AB-9A23-BC1FFFDDF07A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xmlns="" id="{D48C18CD-D07C-2E26-1593-E763EDC01E15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xmlns="" id="{750FE5D5-904F-F8F3-E60E-ED8BCE34D5F5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xmlns="" id="{67500F2C-0F6D-CA6F-7FFD-10AC8D19AA38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xmlns="" id="{4E1A9A9C-EBA3-CA11-5B0D-8955ABE2D29F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xmlns="" id="{63BAC592-0226-8FD4-9253-16A78042F6F4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xmlns="" id="{FC106972-41C3-5C2C-1098-157D3880BA2F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xmlns="" id="{1B917EA8-A789-6FF8-A8DF-27203E2710A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xmlns="" id="{75C6EB05-BCB6-9862-C2A1-475DFDBE059B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xmlns="" id="{3EC8291F-48B6-519E-77AD-57A7D67BEE4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xmlns="" id="{6AF651BB-35E9-2B0B-ACF9-ED9060EA1202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xmlns="" id="{2EC1CDBB-9FF7-FD33-2FE9-836F4D92A278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xmlns="" id="{3A07B493-EA03-ECFD-DB39-967973348A47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xmlns="" id="{0525CBAF-8E95-5DD9-9AEF-FB8653FAD433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xmlns="" id="{CC8DCC30-C503-FE09-FA53-AD4B60E68C01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xmlns="" id="{3F34AFB4-D21A-F7C0-EF5E-16B17C39B5B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xmlns="" id="{0D5FE67F-E309-19B8-7D3D-D012172B8893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xmlns="" id="{90689586-4B60-1223-037D-4DDB5AAB8A3D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xmlns="" id="{FB222BF5-5328-C82F-1A01-75E7DC4C1901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xmlns="" id="{19FEE88C-6AE1-EBAB-1959-6FD54FF453FB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xmlns="" id="{022B699F-A1B5-B3A7-27C9-BA56834105E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xmlns="" id="{2876BD99-5616-E8D8-C488-36D089FEE681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xmlns="" id="{366CA05F-5BC5-B42E-43FA-765D78C1D8D1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xmlns="" id="{851ABCE3-7806-E423-B8B8-F0536F5487D9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xmlns="" id="{DA4F7D75-F96D-0CDE-0CA7-36E08BD9C2CC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xmlns="" id="{A966215A-455C-C97C-19E3-886587B02FC0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xmlns="" id="{E97D592F-11A5-F42E-ADA3-F9D69A089934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xmlns="" id="{C077D889-05E9-B474-BED9-299EFC86C45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xmlns="" id="{E0DCBFE2-AEA5-DAE1-4333-066183D2DE6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xmlns="" id="{A7E39F92-7B80-2585-0960-667230E2FB6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xmlns="" id="{97894A47-88AA-E379-5C32-2E9BC813DB40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xmlns="" id="{DAB7AB29-5A77-AD70-CCE6-430DD425DD8D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xmlns="" id="{89FE594A-3886-E3A2-15D6-B5BE98DBA5CF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xmlns="" id="{B9CF006F-685F-F406-BA4E-5506C84BF972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xmlns="" id="{CB4357E1-02DB-01C5-9109-BBE90C26B17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xmlns="" id="{2D09E37F-A6BA-B0BA-DA04-0167C7CE9069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xmlns="" id="{F7994BEE-D6D5-BF47-A836-AB11A3A1BB6A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xmlns="" id="{CE2D27BA-146E-DF6C-E291-D172B1885434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xmlns="" id="{028A6341-A410-2C1F-E50F-8E905A8A4EF4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xmlns="" id="{0A8B5E36-B2A6-609E-9B36-11208F859BA6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xmlns="" id="{01F19412-2359-D478-6458-7C72C3F2FF97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xmlns="" id="{390999E1-E82B-EAA9-520A-E4F339B86521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xmlns="" id="{89ED5285-3955-EFB3-4E12-B850AEA9274C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xmlns="" id="{F10C4988-279B-3B53-7EC7-2C6B5B5310F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xmlns="" id="{17906757-D681-400E-AF1E-81CD13F14890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xmlns="" id="{434D9AB6-11BB-0F0A-290C-CC627318A339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xmlns="" id="{00B48190-FC1F-B27B-914F-9D9471A53F7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xmlns="" id="{4CBB9C9A-3DC8-3CC1-B9D3-B6AA17F11410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xmlns="" id="{E5FC0574-E3A0-8DF9-71B8-91C3566873CE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xmlns="" id="{17CDCC71-BA4B-774C-7E2A-CD75264210AC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xmlns="" id="{DF785FA9-3541-68B7-793E-BE42B6FED76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xmlns="" id="{D84DB674-113A-15F0-A798-D44C606580E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xmlns="" id="{4D61DA38-76DE-106C-C7AA-373C27414127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xmlns="" id="{8234F22A-1A85-FC40-9449-C86E49CFD142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xmlns="" id="{EDC27EE9-5875-763B-238E-B0033871F029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xmlns="" id="{66866A95-B82C-DFAB-7E6F-90163EE3BF85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xmlns="" id="{E7291F04-1D28-34A0-68E4-98A430A8595E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xmlns="" id="{1E11EFD7-B30C-C8C4-B2A5-1EDE49776124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xmlns="" id="{322AABCA-CD79-4C96-1D48-8DC09A8AD773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xmlns="" id="{A0D1CFE4-0FD9-4036-ABB2-F92D2D125640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xmlns="" id="{26592874-584B-A00B-1C8A-00FBA328AD67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xmlns="" id="{94BE280A-38AD-806F-6732-9F08FF27B9EC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xmlns="" id="{EC93C5E7-727E-7956-0D19-C928D10D9DBA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xmlns="" id="{267766CB-9A41-20FD-7761-241A683B3891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xmlns="" id="{E5E4CE53-5084-B971-84B1-C99B1AB4B993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xmlns="" id="{EA5FB698-825B-2348-F0C7-C48719DB40B5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xmlns="" id="{9CB9EB5E-9413-8EAE-3105-3125CE998B19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xmlns="" id="{555957BB-E095-50F1-99A3-6B4EBC7E9B8E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xmlns="" id="{B51EDAA8-99A4-8D13-2468-D0118400F0DB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xmlns="" id="{B4A69680-1BA5-3FF4-521C-02DAE9735AB0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xmlns="" id="{E2D223B3-6167-C5D5-31A9-7C8B0D716C0E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xmlns="" id="{8A42FD00-9F0D-A5B3-1F11-7380A3DDBABA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xmlns="" id="{36B9EB45-14F4-4292-F488-854C9C493D06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Đồ họa 4">
            <a:extLst>
              <a:ext uri="{FF2B5EF4-FFF2-40B4-BE49-F238E27FC236}">
                <a16:creationId xmlns:a16="http://schemas.microsoft.com/office/drawing/2014/main" xmlns="" id="{EBFC9E3E-E4BE-0FC4-DEA9-117599194245}"/>
              </a:ext>
            </a:extLst>
          </p:cNvPr>
          <p:cNvGrpSpPr/>
          <p:nvPr/>
        </p:nvGrpSpPr>
        <p:grpSpPr>
          <a:xfrm>
            <a:off x="5221161" y="10650974"/>
            <a:ext cx="994761" cy="220668"/>
            <a:chOff x="10446964" y="2116574"/>
            <a:chExt cx="994761" cy="220668"/>
          </a:xfrm>
        </p:grpSpPr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xmlns="" id="{335771DF-64B6-D78C-1F32-19FD543A728F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xmlns="" id="{D4B35B91-7BDA-7FFC-5ED5-E43E789EB56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xmlns="" id="{65753757-F7B4-E409-CDC4-C9DB28E57F8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xmlns="" id="{1669CD16-BDDE-F853-3636-3023FC590DD5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xmlns="" id="{66A6ED94-4066-F755-8AF7-B3BC2A81C1A9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xmlns="" id="{D4EBDB91-8BDC-A880-D45F-75EEBC3C5677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xmlns="" id="{741B088B-85A4-2328-E566-A0590146A567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xmlns="" id="{701699BA-241B-96BA-8AB8-5A295EAC516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xmlns="" id="{3FED59BC-3BEC-7A39-187F-9428A5C35F89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xmlns="" id="{7EF253A0-37E9-390C-4545-15DB6C5CF46D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xmlns="" id="{FDC9429D-F7BD-EF41-61F6-13EB55A5B56E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Đồ họa 4">
            <a:extLst>
              <a:ext uri="{FF2B5EF4-FFF2-40B4-BE49-F238E27FC236}">
                <a16:creationId xmlns:a16="http://schemas.microsoft.com/office/drawing/2014/main" xmlns="" id="{91B5D47A-1089-4F20-55B9-8D9753654957}"/>
              </a:ext>
            </a:extLst>
          </p:cNvPr>
          <p:cNvGrpSpPr/>
          <p:nvPr/>
        </p:nvGrpSpPr>
        <p:grpSpPr>
          <a:xfrm>
            <a:off x="2720684" y="11642029"/>
            <a:ext cx="1646586" cy="926979"/>
            <a:chOff x="7946487" y="3107629"/>
            <a:chExt cx="1646586" cy="926979"/>
          </a:xfrm>
        </p:grpSpPr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xmlns="" id="{9B06E9EF-3BF0-9B8D-77D8-975A19587540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xmlns="" id="{6FE8F35A-79A0-35A4-38D5-60E47C7CD15F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xmlns="" id="{38BAF7F8-2C97-6B21-E97E-75AAFC0316A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xmlns="" id="{1014D05E-E47D-DD62-D580-ACB88784829F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xmlns="" id="{4EC7D89A-C5D6-BDC6-D99E-CAFEEB3ADA3D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xmlns="" id="{54E74EF0-DE9B-B49A-3D8F-E66C7C4D91F0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xmlns="" id="{170DF821-0884-2908-AB5A-D0ACC44D4865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xmlns="" id="{456A9D81-BC58-4064-D86B-BC77E9E7C537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xmlns="" id="{2657F2B1-1A66-9F28-ACC8-B2AA51BC6869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xmlns="" id="{4CA09647-08DA-12C8-CB92-7B703F444E00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xmlns="" id="{2ABD38D6-CA9D-A7EB-5B06-2D8B52218BF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xmlns="" id="{616967B9-3794-5497-5CC4-8EEF4B0E5A31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xmlns="" id="{7F39BA52-2E4E-EF46-F554-2780AB5E4E98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xmlns="" id="{F1C630CD-D42B-C1F8-1AB1-D1CA5E0B3254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xmlns="" id="{30E46527-ABD4-559F-788C-6A890A27CBEA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xmlns="" id="{F7487CF0-659B-79CD-8679-5438B2B5D8F1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xmlns="" id="{24FA57A6-D25C-39C7-8D1B-33E3FF7471D7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xmlns="" id="{76FBA624-46F1-D20F-A1EF-3ADA4D43E16D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xmlns="" id="{B8C0F00F-59B7-F2F2-37CF-4D47EC571813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xmlns="" id="{5AD34125-1356-24EE-4B5D-4F344227C6E9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xmlns="" id="{0E167209-6625-A409-7A3A-A2697A7441FC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xmlns="" id="{B23376BE-E470-9ABC-4230-20C2A51BE2D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xmlns="" id="{CC60C5A1-195B-D16B-E3FD-D1EDBA8EF8EC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xmlns="" id="{5A139C57-6216-38E2-DADE-15F01532646F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xmlns="" id="{42DB66AB-871A-1691-7D81-9751A737F3D9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xmlns="" id="{0D549145-7B4B-5D8E-0CAC-CAE33C9A9CC8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xmlns="" id="{0C578656-25F3-58E5-C3AC-23B3CE9CA93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xmlns="" id="{FF5D2E5F-8934-E85F-2C03-FE39B9E152E6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xmlns="" id="{613F9250-9725-1486-F1FF-58564C911C6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xmlns="" id="{F247B8DC-40DF-5908-66DA-BFC9CB121F56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xmlns="" id="{C75D5155-8CA7-5A20-E7F6-CE5205F40D3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xmlns="" id="{B49546A1-DC39-B656-87C2-121181C9FE63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xmlns="" id="{33F816CC-21FA-76B0-07B7-1D11B1E91335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xmlns="" id="{D2666497-5293-4C26-28B2-822CF97EB654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xmlns="" id="{0EBEE8DF-3D0B-AB0A-12ED-1985DF8770B8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xmlns="" id="{ACA5A585-4718-2CDC-64BB-DB61895EE3A3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xmlns="" id="{869A6795-B0C0-0314-FFEB-D8ABE815D64B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xmlns="" id="{76843934-F757-0C68-884A-1DD33419ECBB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xmlns="" id="{274B09C0-F675-3AF2-9DB3-28911A13A3EA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xmlns="" id="{8965B89B-A6D4-DAC3-E1E5-883314867366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xmlns="" id="{52CB956A-8C52-BB94-54E9-D24D1FCA1B39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xmlns="" id="{9FA2827B-3715-FAAD-B46F-F15C19F5FA90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xmlns="" id="{0A05EB5D-A9C9-8FB9-CB8D-C145E43DF7D2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xmlns="" id="{77FBB5A9-F63B-2D91-9669-72EB8AAFBE81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xmlns="" id="{677D376F-1CDA-3305-FBAB-048D9666C9F6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xmlns="" id="{40B5ADF8-C700-AA1F-1C10-3A6EB451E2A7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xmlns="" id="{3BD5C14D-A31A-A648-547D-46D05C8DA9D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xmlns="" id="{A0B7A040-F24A-49FF-8752-CF6BF6477D0E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xmlns="" id="{62757923-9EB5-5F11-9159-ED90D63FE39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xmlns="" id="{81B3F993-D92C-E669-0A0E-AAB3DF937DEB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xmlns="" id="{7C546AEC-91D7-2676-455F-9CF1F6E4A3CD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1" name="Đồ họa 4">
            <a:extLst>
              <a:ext uri="{FF2B5EF4-FFF2-40B4-BE49-F238E27FC236}">
                <a16:creationId xmlns:a16="http://schemas.microsoft.com/office/drawing/2014/main" xmlns="" id="{5E2E7A3D-47F8-EB2E-258A-9C1356223A1F}"/>
              </a:ext>
            </a:extLst>
          </p:cNvPr>
          <p:cNvGrpSpPr/>
          <p:nvPr/>
        </p:nvGrpSpPr>
        <p:grpSpPr>
          <a:xfrm>
            <a:off x="2555007" y="10969187"/>
            <a:ext cx="3494420" cy="3682128"/>
            <a:chOff x="7780810" y="2434787"/>
            <a:chExt cx="3494420" cy="3682128"/>
          </a:xfrm>
        </p:grpSpPr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xmlns="" id="{CF6D42EB-2D9F-0CDB-A69D-E5C6BAF81135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xmlns="" id="{170CF244-F41C-49A1-6EA0-6B1AFA88255D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xmlns="" id="{8328B98B-B29D-A51C-2D40-C51B73526F97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7971C502-B1D3-DC17-DB4B-487DD17B4048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xmlns="" id="{21D4C383-0891-5B9C-599A-4777184ABBA0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xmlns="" id="{2942C2EA-ED2A-5396-4646-59598863E7D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xmlns="" id="{72A3B919-1E14-9DA6-B244-FC5AE122B409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xmlns="" id="{B3B24820-A4A8-7FF9-387E-9C9DA3ACF843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xmlns="" id="{D75425D6-CCB7-3014-B582-21ADC32B3E2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xmlns="" id="{E78717BC-031A-A4F5-A599-CD12549DB0D3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xmlns="" id="{78ADBA0E-BE51-C94B-8A78-21B374C9BF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xmlns="" id="{B1AB1135-417B-820E-6521-ECB1B670E13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xmlns="" id="{650B0C13-2861-5610-224B-6D113D79F548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xmlns="" id="{F44A0501-D399-38C7-1A44-E1AB03E08AA8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xmlns="" id="{DCE32DF0-00C4-E5FC-7289-BFF933DF73C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xmlns="" id="{16BBD007-1B94-C827-E745-BCDFE1447B32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xmlns="" id="{7FABF4D5-A90B-9E35-D3E6-F980ACC0EEB3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xmlns="" id="{D1983794-B979-C65F-EA71-1E104B518CFC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xmlns="" id="{F2F85D1B-D3B4-4395-0745-F0974AD4DB4E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xmlns="" id="{36819C55-1BE8-E63A-1CF9-8749CBD82DA2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xmlns="" id="{4C293A59-3ADF-FEB1-5ED4-ADCE93B10C98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xmlns="" id="{CE8792C2-324C-FEA0-F337-56D4EBE04615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xmlns="" id="{6B4B5C33-9776-E6D0-C741-C537F6B7050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xmlns="" id="{F51E9597-3A16-D1F9-0A50-AE2B1907C015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xmlns="" id="{9F2E43F7-ECB8-5EBB-1DD0-F7556A1E0434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xmlns="" id="{9200B250-9992-871B-57D2-9835E351AC51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xmlns="" id="{3BFE6ED1-DBBB-FED3-CEE4-E7DDD8523BCB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xmlns="" id="{E0E3A948-9952-C4A5-D933-A6742FE4AEAB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xmlns="" id="{941F55DE-7210-6F83-C7E3-725C86E4462D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xmlns="" id="{72ED5A93-C7EB-143A-9734-94596F6462B3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xmlns="" id="{8F03CA9D-211E-5D5B-EECC-F4055846850C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xmlns="" id="{0874BC84-4FD1-17D1-EE5E-C0AB06A9FEBA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xmlns="" id="{3F1D2A8A-E759-67A6-EB10-E6B89F561422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xmlns="" id="{E77F6092-256D-C027-D8C6-8016E81A5EE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xmlns="" id="{3107979D-B1CD-B6B3-D874-285AAE87AAE0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xmlns="" id="{C9ED7919-1400-6388-1B85-A0B5571677DC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xmlns="" id="{41D36FDA-0FA1-73F6-5FCD-C8AD94BBB85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xmlns="" id="{224BA533-C48D-215C-8981-8E5AA585F6CC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xmlns="" id="{C097CBB5-E8A6-5050-899F-0D97E328365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xmlns="" id="{0BC2D394-7AD2-5AE2-5017-131AC3F2E58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xmlns="" id="{CDC4F2D1-936C-1DD1-7CB5-DC4D1044C05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xmlns="" id="{2DF11294-8AE8-215D-DCE9-DC658DE4B7AE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xmlns="" id="{62EA9763-B042-5C7B-CC59-EE0FC0760C6A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xmlns="" id="{DE2E4C68-27E3-4220-1C73-D28998509245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xmlns="" id="{BB867B51-09E7-A8D3-493F-DC04434402D0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xmlns="" id="{16856B6D-5D0E-FFB2-56D8-79925201591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xmlns="" id="{F9A92E84-2B81-6377-4386-34D65D643B08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xmlns="" id="{913B2B44-77E1-1E48-3C45-C7B1065D4181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xmlns="" id="{85DDAB93-BE85-7899-0086-02E7D4A0D63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xmlns="" id="{E1CC98E7-8588-F71C-0894-D3345055912C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xmlns="" id="{D89D42A4-3860-53BF-4118-5A00E2FB7B5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xmlns="" id="{938FB764-1C7D-A285-C15B-E62DE1A0CD18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xmlns="" id="{76C37835-7078-8887-EB16-514C2EEC66F2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xmlns="" id="{2149AA3B-6C9C-F0F1-0DF8-83ECE220C5D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xmlns="" id="{6E2A5AD0-116A-608A-13ED-275411918247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xmlns="" id="{30FE9EB5-7D0A-30A1-38BA-76CA208B1E9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xmlns="" id="{B4B67C24-8586-465D-D171-C2345F1C7E2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xmlns="" id="{21BE03F7-ABD8-2D82-9E9D-A0BF90004594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xmlns="" id="{291BCD13-7251-74BF-86BB-B2B1DD58D87A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xmlns="" id="{44372692-1E59-DE2A-75FB-87398A7AE55B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xmlns="" id="{C3BD8A01-3C8B-27CA-5199-67076F7AE102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xmlns="" id="{299E9759-8B18-17CF-C670-9A1A94A33A56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xmlns="" id="{46A8FF95-CD9F-CFD8-1D6D-D83A7C97A4A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xmlns="" id="{4DCF9D72-BF67-8CFE-60EE-A50D3285F5E3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xmlns="" id="{5F4D1F44-1220-1963-C003-5FA70B048246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xmlns="" id="{0BE868DC-2CDA-7008-2BFF-B3219D044ACE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xmlns="" id="{59B027EC-469C-143F-1C39-92B691ECF120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xmlns="" id="{72F9AC40-A725-03B2-417C-746A407D11BC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xmlns="" id="{7EA14690-D558-585B-B181-73763E2AC75F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xmlns="" id="{C80418A1-2227-9E82-4CA7-E2B57208C780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xmlns="" id="{1D6A3E63-9C8C-278B-564C-A9A43C2E7C47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xmlns="" id="{B056153D-DF53-7D13-2B4E-48EF522D4954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xmlns="" id="{EFD37DFB-4B9C-BC0D-3F47-BA7BE80D12A8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xmlns="" id="{AA8B0803-58D6-5293-5E95-C171A58BA572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xmlns="" id="{AFDDFA29-A521-8813-816A-93C9988A1013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xmlns="" id="{ECDD6BAF-2C05-A52D-8E41-2C721873313E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xmlns="" id="{967807A2-A485-C072-C515-B54E9673ABF8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xmlns="" id="{E4E4DF3F-7EBC-C7A2-489C-A2FCA682C306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xmlns="" id="{07228474-D83B-E711-5E7D-000A5BD7D78F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xmlns="" id="{C6DB26FD-B658-9E9D-0AE3-FB44B353B9A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xmlns="" id="{7543193C-5745-1C74-4F02-AA4BF3902710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xmlns="" id="{F2CAF23B-8C1C-4F10-6E26-BD6E89B0D541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xmlns="" id="{646691C5-8F25-2CED-CA96-3C77DA1298BE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xmlns="" id="{8C0B7BEA-E50D-A628-CFC2-C0B03FAAF086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xmlns="" id="{99EB6355-C0A1-881F-25D8-5AA459309626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xmlns="" id="{592C9F2E-E021-5F18-D640-C6F23D9FF703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xmlns="" id="{30A4373F-0695-CF1A-3BDC-924A484DC27E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xmlns="" id="{536E6A1C-E616-C2B3-C710-8CD44BBC7AD3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xmlns="" id="{F95BFBBE-05B1-4E0D-CAC5-89A052C8C68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xmlns="" id="{7C5383B2-2291-AB0C-B0C3-B6873759DACF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xmlns="" id="{D291B94E-886B-0280-40D5-1899BA6A9A2C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xmlns="" id="{37814F24-C256-3BF2-79DC-B78EBB3BF835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xmlns="" id="{9D0D0BAB-4B4F-91B2-4160-B2222047943D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xmlns="" id="{04B15BE0-F78F-7F6E-E22C-D6391ED258F2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xmlns="" id="{E478CB5A-2A5B-5C1E-AADE-5547C27F989A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xmlns="" id="{613B00F8-3760-A5B6-0FD4-42E41FED5752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xmlns="" id="{3CAF4C06-F08C-6FD4-39FB-A27FB7FC36D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xmlns="" id="{FA469E7C-563E-19CB-42CC-E84E946BC130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Đồ họa 4">
            <a:extLst>
              <a:ext uri="{FF2B5EF4-FFF2-40B4-BE49-F238E27FC236}">
                <a16:creationId xmlns:a16="http://schemas.microsoft.com/office/drawing/2014/main" xmlns="" id="{90FBA981-980C-E065-989C-4245D28EE409}"/>
              </a:ext>
            </a:extLst>
          </p:cNvPr>
          <p:cNvGrpSpPr/>
          <p:nvPr/>
        </p:nvGrpSpPr>
        <p:grpSpPr>
          <a:xfrm>
            <a:off x="1158573" y="10253373"/>
            <a:ext cx="2073545" cy="4402389"/>
            <a:chOff x="6384376" y="1718973"/>
            <a:chExt cx="2073545" cy="4402389"/>
          </a:xfrm>
        </p:grpSpPr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xmlns="" id="{47DE1095-C228-BBEE-A6C6-88B91F194207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xmlns="" id="{E1C1F973-A7A8-23AC-0A54-39050A30A070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xmlns="" id="{B1E19755-A812-CE21-7B89-1E52B0040C4C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xmlns="" id="{9E360E8F-8AAF-7E36-EB47-7367FD20780E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xmlns="" id="{1767B500-5A22-568A-8233-15EC437A6DF6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xmlns="" id="{92F686F9-5B15-32D1-416B-4942E988E409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xmlns="" id="{3D738209-CCBD-2504-AC84-11F23F986F3E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xmlns="" id="{95BF2B1D-9F47-5726-99DE-860FAD059899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xmlns="" id="{15D8D65C-C3D9-1B53-1656-B537A7D36B10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xmlns="" id="{89479018-D846-6BBF-5738-7FF898272247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xmlns="" id="{28A409E5-7F5B-DEC9-89C9-72448CBBDCD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xmlns="" id="{28CF2A1B-11DF-90A2-59D7-F802EC0B2FA7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xmlns="" id="{86DACD5C-2A23-FE67-F603-DDD8A7BFDFD4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xmlns="" id="{F095A677-7136-B712-D1DE-F7063FA72526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xmlns="" id="{CA0C3EE7-FCFE-599A-5321-E0A6612BF848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xmlns="" id="{A095FAE6-CF2F-C534-7704-D189235BFF42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xmlns="" id="{EB2961D2-436E-E252-6930-B3CBC0AF87C9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xmlns="" id="{71C74CC7-DAD1-E5EB-9EC8-C88E508D6E86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xmlns="" id="{A6384CC6-A54B-25CB-239E-5A119F08094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xmlns="" id="{D96A5776-A17A-9B1A-79B3-5A1D97FCC63B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xmlns="" id="{15318B2D-E4D8-1283-4675-B639C5FCBC0E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xmlns="" id="{2E59E1D6-0188-9E1E-BD90-29FF14F07D9C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xmlns="" id="{BF395F40-9357-32E3-5A26-2D2F58E0AACF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xmlns="" id="{C920D4C6-2E9F-7F53-9807-A2EAD36E69F9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xmlns="" id="{ADC626F8-CF5D-1960-12E2-9DE59EFD381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xmlns="" id="{36001ADB-EA40-F978-1F13-DC3086BC4CD6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xmlns="" id="{EDECADA9-D635-06A7-457A-76F88F5D0342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xmlns="" id="{26284F40-F497-F2F1-A341-A214E17E25C0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xmlns="" id="{3027BBDB-89DE-55F0-45D5-DBD6F2DFFF2E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xmlns="" id="{2446C433-9719-EF77-E570-91D27A7EEA5A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xmlns="" id="{85FB2D3C-DB21-F945-77C8-19586B54E956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xmlns="" id="{0F1C8221-A581-D61B-D1D1-D8EBCE8BCF41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xmlns="" id="{8464CE4E-C823-2431-1BE2-E82F5C77C7D5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xmlns="" id="{53A9D7B9-CFC2-B8AE-E8FB-07DF38D76FFA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xmlns="" id="{2331D79A-36A1-FF54-C490-12BA21184A9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xmlns="" id="{20F2B5FA-5966-8703-6102-DA66930415A6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xmlns="" id="{EABC5C23-B598-5AA1-146D-38E6BA3B3C22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xmlns="" id="{EA491CEB-8819-5229-B8A1-6767B943100A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:a16="http://schemas.microsoft.com/office/drawing/2014/main" xmlns="" id="{73B21555-E147-9532-D609-2367959756E0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:a16="http://schemas.microsoft.com/office/drawing/2014/main" xmlns="" id="{6F943132-D22E-4844-CAB9-0BC5D830CB82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:a16="http://schemas.microsoft.com/office/drawing/2014/main" xmlns="" id="{B050A1B4-F519-B99C-013E-D1748DF05316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:a16="http://schemas.microsoft.com/office/drawing/2014/main" xmlns="" id="{78F873D8-8D44-3E56-2C0A-22FC747AF8C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:a16="http://schemas.microsoft.com/office/drawing/2014/main" xmlns="" id="{47AE3928-8157-8F06-66A7-92E5E7405554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:a16="http://schemas.microsoft.com/office/drawing/2014/main" xmlns="" id="{FE364788-564E-4C80-D1F0-AE337D201E4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:a16="http://schemas.microsoft.com/office/drawing/2014/main" xmlns="" id="{2B3EF698-39AE-A0FA-B100-B2A664BCECA9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:a16="http://schemas.microsoft.com/office/drawing/2014/main" xmlns="" id="{456E5796-FBA5-7662-3B3A-1450642C29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:a16="http://schemas.microsoft.com/office/drawing/2014/main" xmlns="" id="{43CD46B7-19D7-3F12-8350-665D92E66603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8" name="Hộp Văn bản 507">
            <a:extLst>
              <a:ext uri="{FF2B5EF4-FFF2-40B4-BE49-F238E27FC236}">
                <a16:creationId xmlns:a16="http://schemas.microsoft.com/office/drawing/2014/main" xmlns="" id="{4B9113A7-1D12-A887-EDF4-2E249222DD12}"/>
              </a:ext>
            </a:extLst>
          </p:cNvPr>
          <p:cNvSpPr txBox="1"/>
          <p:nvPr/>
        </p:nvSpPr>
        <p:spPr>
          <a:xfrm>
            <a:off x="8222583" y="-4953416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9" name="Hộp Văn bản 508">
            <a:extLst>
              <a:ext uri="{FF2B5EF4-FFF2-40B4-BE49-F238E27FC236}">
                <a16:creationId xmlns:a16="http://schemas.microsoft.com/office/drawing/2014/main" xmlns="" id="{052C6EBB-2FC7-E083-7A79-87BC57101A8D}"/>
              </a:ext>
            </a:extLst>
          </p:cNvPr>
          <p:cNvSpPr txBox="1"/>
          <p:nvPr/>
        </p:nvSpPr>
        <p:spPr>
          <a:xfrm>
            <a:off x="7227919" y="-3377118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10" name="Hộp Văn bản 509">
            <a:extLst>
              <a:ext uri="{FF2B5EF4-FFF2-40B4-BE49-F238E27FC236}">
                <a16:creationId xmlns:a16="http://schemas.microsoft.com/office/drawing/2014/main" xmlns="" id="{FF932DF6-671A-69F8-B493-24C3E85FE4F7}"/>
              </a:ext>
            </a:extLst>
          </p:cNvPr>
          <p:cNvSpPr txBox="1"/>
          <p:nvPr/>
        </p:nvSpPr>
        <p:spPr>
          <a:xfrm>
            <a:off x="7636686" y="-2011013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</p:spTree>
    <p:extLst>
      <p:ext uri="{BB962C8B-B14F-4D97-AF65-F5344CB8AC3E}">
        <p14:creationId xmlns:p14="http://schemas.microsoft.com/office/powerpoint/2010/main" val="273940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xmlns="" id="{4B01499E-0BD4-CBF3-C5D6-B4E7FD17FAD2}"/>
              </a:ext>
            </a:extLst>
          </p:cNvPr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xmlns="" id="{C811B7E0-2886-816A-1151-602ED83D8CD3}"/>
              </a:ext>
            </a:extLst>
          </p:cNvPr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xmlns="" id="{0F7FAED7-584A-D7C9-2CB4-311DF56EB742}"/>
              </a:ext>
            </a:extLst>
          </p:cNvPr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xmlns="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xmlns="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xmlns="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xmlns="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xmlns="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xmlns="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xmlns="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xmlns="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xmlns="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xmlns="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xmlns="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xmlns="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xmlns="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xmlns="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xmlns="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xmlns="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xmlns="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xmlns="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xmlns="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xmlns="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xmlns="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xmlns="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xmlns="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xmlns="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xmlns="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xmlns="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xmlns="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xmlns="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xmlns="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xmlns="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xmlns="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xmlns="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xmlns="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xmlns="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xmlns="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xmlns="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xmlns="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xmlns="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xmlns="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xmlns="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xmlns="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xmlns="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xmlns="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xmlns="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xmlns="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xmlns="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xmlns="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xmlns="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xmlns="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xmlns="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xmlns="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xmlns="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xmlns="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xmlns="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xmlns="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xmlns="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xmlns="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xmlns="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xmlns="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xmlns="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xmlns="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xmlns="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xmlns="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xmlns="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xmlns="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xmlns="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xmlns="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xmlns="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xmlns="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xmlns="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xmlns="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xmlns="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xmlns="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xmlns="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xmlns="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xmlns="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xmlns="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xmlns="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xmlns="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xmlns="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xmlns="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xmlns="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xmlns="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xmlns="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xmlns="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xmlns="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xmlns="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xmlns="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xmlns="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xmlns="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xmlns="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xmlns="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xmlns="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xmlns="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xmlns="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xmlns="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xmlns="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xmlns="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xmlns="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xmlns="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xmlns="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xmlns="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xmlns="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xmlns="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xmlns="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xmlns="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xmlns="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xmlns="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xmlns="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xmlns="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xmlns="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xmlns="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xmlns="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xmlns="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xmlns="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xmlns="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xmlns="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xmlns="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xmlns="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xmlns="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xmlns="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xmlns="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xmlns="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xmlns="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xmlns="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xmlns="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xmlns="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xmlns="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xmlns="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xmlns="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xmlns="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xmlns="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xmlns="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xmlns="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xmlns="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xmlns="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xmlns="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xmlns="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xmlns="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xmlns="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xmlns="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xmlns="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xmlns="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xmlns="" id="{3751F887-007B-44A4-C02C-A47D4DEA5CF6}"/>
              </a:ext>
            </a:extLst>
          </p:cNvPr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xmlns="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xmlns="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xmlns="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xmlns="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xmlns="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xmlns="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xmlns="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xmlns="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xmlns="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xmlns="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xmlns="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xmlns="" id="{0C835056-E5C9-F4DC-1C3C-714EA61A5C9E}"/>
              </a:ext>
            </a:extLst>
          </p:cNvPr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xmlns="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xmlns="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xmlns="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xmlns="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xmlns="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xmlns="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xmlns="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xmlns="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xmlns="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xmlns="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xmlns="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xmlns="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xmlns="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xmlns="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xmlns="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xmlns="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xmlns="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xmlns="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xmlns="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xmlns="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xmlns="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xmlns="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xmlns="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xmlns="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xmlns="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xmlns="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xmlns="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xmlns="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xmlns="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xmlns="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xmlns="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xmlns="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xmlns="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xmlns="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xmlns="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xmlns="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xmlns="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xmlns="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xmlns="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xmlns="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xmlns="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xmlns="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xmlns="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xmlns="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xmlns="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xmlns="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xmlns="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xmlns="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xmlns="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xmlns="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xmlns="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xmlns="" id="{3644BE65-907C-64D6-0643-27A42E1E86F4}"/>
              </a:ext>
            </a:extLst>
          </p:cNvPr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xmlns="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xmlns="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xmlns="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xmlns="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xmlns="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xmlns="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xmlns="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xmlns="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xmlns="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xmlns="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xmlns="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xmlns="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xmlns="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xmlns="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xmlns="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xmlns="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xmlns="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xmlns="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xmlns="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xmlns="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xmlns="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xmlns="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xmlns="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xmlns="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xmlns="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xmlns="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xmlns="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xmlns="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xmlns="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xmlns="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xmlns="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xmlns="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xmlns="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xmlns="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xmlns="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xmlns="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xmlns="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xmlns="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xmlns="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xmlns="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xmlns="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xmlns="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xmlns="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xmlns="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xmlns="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xmlns="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xmlns="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xmlns="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xmlns="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xmlns="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xmlns="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xmlns="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xmlns="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xmlns="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xmlns="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xmlns="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xmlns="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xmlns="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xmlns="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xmlns="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xmlns="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xmlns="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xmlns="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xmlns="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xmlns="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xmlns="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xmlns="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xmlns="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xmlns="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xmlns="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xmlns="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xmlns="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xmlns="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xmlns="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xmlns="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xmlns="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xmlns="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xmlns="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xmlns="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xmlns="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xmlns="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xmlns="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xmlns="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xmlns="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xmlns="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xmlns="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xmlns="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xmlns="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xmlns="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xmlns="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xmlns="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xmlns="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xmlns="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xmlns="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xmlns="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xmlns="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xmlns="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xmlns="" id="{F0E44889-8A08-4C2F-79AD-7BD2FBAAEB8C}"/>
              </a:ext>
            </a:extLst>
          </p:cNvPr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xmlns="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xmlns="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xmlns="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xmlns="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xmlns="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xmlns="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xmlns="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xmlns="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xmlns="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xmlns="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xmlns="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xmlns="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xmlns="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xmlns="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xmlns="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xmlns="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xmlns="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xmlns="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xmlns="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xmlns="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xmlns="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xmlns="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xmlns="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xmlns="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xmlns="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xmlns="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xmlns="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xmlns="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xmlns="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xmlns="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xmlns="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xmlns="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xmlns="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xmlns="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xmlns="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xmlns="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xmlns="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xmlns="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xmlns="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xmlns="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xmlns="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xmlns="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xmlns="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xmlns="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xmlns="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xmlns="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xmlns="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xmlns="" id="{AE1D6828-CB34-706F-02F6-923DEAA0F515}"/>
              </a:ext>
            </a:extLst>
          </p:cNvPr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xmlns="" id="{6D612A9D-F7E8-F2F0-5A36-034E488DBEAA}"/>
              </a:ext>
            </a:extLst>
          </p:cNvPr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xmlns="" id="{FE6994AE-C3D6-5D95-1020-35BAC8284387}"/>
              </a:ext>
            </a:extLst>
          </p:cNvPr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39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58" y="-4375481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-5884953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xmlns="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xmlns="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212B520F-3524-A652-3046-D6610E4B3418}"/>
                  </a:ext>
                </a:extLst>
              </p:cNvPr>
              <p:cNvSpPr txBox="1"/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blipFill>
                <a:blip r:embed="rId4"/>
                <a:stretch>
                  <a:fillRect l="-905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DE42BC4B-45C3-9D19-092F-84D2635F88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95" y="1063476"/>
            <a:ext cx="762000" cy="76200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DC3A6035-D3AF-6867-C545-678BFED919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3" r="6793"/>
          <a:stretch/>
        </p:blipFill>
        <p:spPr bwMode="auto">
          <a:xfrm>
            <a:off x="-11176462" y="2001665"/>
            <a:ext cx="4312205" cy="431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211053D7-85BC-FA47-9A7B-F51CA076113B}"/>
              </a:ext>
            </a:extLst>
          </p:cNvPr>
          <p:cNvSpPr txBox="1"/>
          <p:nvPr/>
        </p:nvSpPr>
        <p:spPr>
          <a:xfrm>
            <a:off x="-10414462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E61A7062-F81B-2678-AD93-E72E6D413369}"/>
                  </a:ext>
                </a:extLst>
              </p:cNvPr>
              <p:cNvSpPr txBox="1"/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blipFill>
                <a:blip r:embed="rId7"/>
                <a:stretch>
                  <a:fillRect l="-1661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>
            <a:extLst>
              <a:ext uri="{FF2B5EF4-FFF2-40B4-BE49-F238E27FC236}">
                <a16:creationId xmlns:a16="http://schemas.microsoft.com/office/drawing/2014/main" xmlns="" id="{658E6F8D-A798-77E0-7EDB-03E2F6324F04}"/>
              </a:ext>
            </a:extLst>
          </p:cNvPr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xmlns="" id="{9B03B47A-69B8-A0AB-827B-FFC2BEBB5EB0}"/>
              </a:ext>
            </a:extLst>
          </p:cNvPr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xmlns="" id="{6FF5055B-F955-9A2E-207D-58C0E2582D84}"/>
              </a:ext>
            </a:extLst>
          </p:cNvPr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xmlns="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xmlns="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xmlns="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xmlns="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xmlns="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xmlns="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xmlns="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xmlns="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xmlns="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xmlns="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xmlns="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xmlns="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xmlns="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xmlns="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xmlns="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xmlns="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xmlns="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xmlns="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xmlns="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xmlns="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xmlns="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xmlns="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xmlns="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xmlns="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xmlns="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xmlns="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xmlns="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xmlns="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xmlns="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xmlns="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xmlns="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xmlns="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xmlns="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xmlns="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xmlns="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xmlns="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xmlns="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xmlns="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xmlns="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xmlns="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xmlns="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xmlns="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xmlns="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xmlns="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xmlns="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xmlns="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xmlns="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xmlns="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xmlns="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xmlns="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xmlns="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xmlns="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xmlns="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xmlns="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xmlns="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xmlns="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xmlns="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xmlns="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xmlns="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xmlns="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xmlns="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xmlns="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xmlns="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xmlns="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xmlns="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xmlns="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xmlns="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xmlns="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xmlns="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xmlns="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xmlns="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xmlns="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xmlns="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xmlns="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xmlns="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xmlns="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xmlns="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xmlns="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xmlns="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xmlns="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xmlns="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xmlns="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xmlns="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xmlns="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xmlns="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xmlns="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xmlns="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xmlns="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xmlns="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xmlns="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xmlns="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xmlns="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xmlns="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xmlns="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xmlns="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xmlns="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xmlns="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xmlns="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xmlns="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xmlns="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xmlns="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xmlns="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xmlns="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xmlns="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xmlns="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xmlns="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xmlns="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xmlns="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xmlns="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xmlns="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xmlns="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xmlns="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xmlns="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xmlns="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xmlns="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xmlns="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xmlns="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xmlns="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xmlns="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xmlns="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xmlns="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xmlns="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xmlns="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xmlns="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xmlns="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xmlns="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xmlns="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xmlns="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xmlns="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xmlns="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xmlns="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xmlns="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xmlns="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xmlns="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xmlns="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xmlns="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xmlns="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xmlns="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xmlns="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xmlns="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xmlns="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xmlns="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xmlns="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xmlns="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xmlns="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xmlns="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xmlns="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xmlns="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xmlns="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xmlns="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xmlns="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xmlns="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xmlns="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xmlns="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xmlns="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xmlns="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xmlns="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xmlns="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xmlns="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xmlns="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xmlns="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xmlns="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xmlns="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xmlns="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xmlns="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xmlns="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xmlns="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xmlns="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xmlns="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xmlns="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xmlns="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xmlns="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xmlns="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xmlns="" id="{FC525350-7A76-9E06-3C29-F21D363786A7}"/>
              </a:ext>
            </a:extLst>
          </p:cNvPr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xmlns="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xmlns="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xmlns="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xmlns="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xmlns="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xmlns="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xmlns="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xmlns="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xmlns="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xmlns="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xmlns="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xmlns="" id="{5445593A-0153-B234-6CF7-15317EA48A66}"/>
              </a:ext>
            </a:extLst>
          </p:cNvPr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xmlns="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xmlns="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xmlns="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xmlns="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xmlns="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xmlns="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xmlns="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xmlns="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xmlns="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xmlns="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xmlns="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xmlns="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xmlns="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xmlns="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xmlns="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xmlns="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xmlns="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xmlns="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xmlns="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xmlns="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xmlns="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xmlns="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xmlns="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xmlns="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xmlns="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xmlns="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xmlns="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xmlns="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xmlns="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xmlns="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xmlns="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xmlns="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xmlns="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xmlns="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xmlns="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xmlns="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xmlns="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xmlns="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xmlns="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xmlns="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xmlns="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xmlns="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xmlns="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xmlns="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xmlns="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xmlns="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xmlns="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xmlns="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xmlns="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xmlns="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xmlns="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xmlns="" id="{9154F6E1-AAE7-7216-048D-980F97131FBD}"/>
              </a:ext>
            </a:extLst>
          </p:cNvPr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xmlns="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xmlns="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xmlns="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xmlns="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xmlns="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xmlns="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xmlns="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xmlns="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xmlns="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xmlns="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xmlns="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xmlns="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xmlns="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xmlns="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xmlns="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xmlns="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xmlns="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xmlns="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xmlns="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xmlns="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xmlns="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xmlns="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xmlns="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xmlns="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xmlns="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xmlns="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xmlns="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xmlns="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xmlns="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xmlns="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xmlns="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xmlns="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xmlns="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xmlns="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xmlns="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xmlns="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xmlns="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xmlns="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xmlns="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xmlns="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xmlns="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xmlns="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xmlns="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xmlns="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xmlns="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xmlns="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xmlns="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xmlns="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xmlns="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xmlns="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xmlns="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xmlns="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xmlns="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xmlns="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xmlns="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xmlns="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xmlns="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xmlns="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xmlns="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xmlns="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xmlns="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xmlns="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xmlns="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xmlns="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xmlns="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xmlns="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xmlns="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xmlns="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xmlns="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xmlns="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xmlns="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xmlns="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xmlns="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xmlns="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xmlns="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xmlns="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xmlns="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xmlns="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xmlns="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xmlns="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xmlns="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xmlns="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xmlns="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xmlns="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xmlns="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xmlns="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xmlns="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xmlns="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xmlns="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xmlns="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xmlns="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xmlns="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xmlns="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xmlns="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xmlns="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xmlns="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xmlns="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xmlns="" id="{1FBA9BD4-AEC9-DC43-1DC0-E616B53767F9}"/>
              </a:ext>
            </a:extLst>
          </p:cNvPr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xmlns="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xmlns="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xmlns="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xmlns="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xmlns="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xmlns="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xmlns="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xmlns="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xmlns="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xmlns="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xmlns="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xmlns="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xmlns="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xmlns="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xmlns="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xmlns="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xmlns="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xmlns="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xmlns="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xmlns="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xmlns="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xmlns="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xmlns="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xmlns="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xmlns="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xmlns="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xmlns="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xmlns="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xmlns="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xmlns="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xmlns="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xmlns="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xmlns="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xmlns="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xmlns="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xmlns="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xmlns="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xmlns="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xmlns="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xmlns="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xmlns="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xmlns="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xmlns="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xmlns="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xmlns="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xmlns="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xmlns="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xmlns="" id="{D68AF54B-0EA0-E15F-BABE-9328BB569A54}"/>
              </a:ext>
            </a:extLst>
          </p:cNvPr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xmlns="" id="{EE11CDAD-E6CE-463C-A6D4-6E6C10EB9B71}"/>
              </a:ext>
            </a:extLst>
          </p:cNvPr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xmlns="" id="{B7AA26BF-9477-EE74-1E25-A012AB62931F}"/>
              </a:ext>
            </a:extLst>
          </p:cNvPr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Đồ họa 4">
            <a:extLst>
              <a:ext uri="{FF2B5EF4-FFF2-40B4-BE49-F238E27FC236}">
                <a16:creationId xmlns:a16="http://schemas.microsoft.com/office/drawing/2014/main" xmlns="" id="{658E6F8D-A798-77E0-7EDB-03E2F6324F04}"/>
              </a:ext>
            </a:extLst>
          </p:cNvPr>
          <p:cNvGrpSpPr/>
          <p:nvPr/>
        </p:nvGrpSpPr>
        <p:grpSpPr>
          <a:xfrm>
            <a:off x="-11019007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xmlns="" id="{9B03B47A-69B8-A0AB-827B-FFC2BEBB5EB0}"/>
              </a:ext>
            </a:extLst>
          </p:cNvPr>
          <p:cNvSpPr/>
          <p:nvPr/>
        </p:nvSpPr>
        <p:spPr>
          <a:xfrm>
            <a:off x="-11034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xmlns="" id="{6FF5055B-F955-9A2E-207D-58C0E2582D84}"/>
              </a:ext>
            </a:extLst>
          </p:cNvPr>
          <p:cNvGrpSpPr/>
          <p:nvPr/>
        </p:nvGrpSpPr>
        <p:grpSpPr>
          <a:xfrm>
            <a:off x="-9066977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xmlns="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xmlns="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xmlns="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xmlns="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xmlns="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xmlns="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xmlns="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xmlns="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xmlns="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xmlns="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xmlns="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xmlns="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xmlns="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xmlns="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xmlns="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xmlns="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xmlns="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xmlns="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xmlns="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xmlns="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xmlns="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xmlns="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xmlns="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xmlns="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xmlns="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xmlns="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xmlns="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xmlns="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xmlns="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xmlns="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xmlns="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xmlns="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xmlns="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xmlns="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xmlns="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xmlns="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xmlns="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xmlns="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xmlns="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xmlns="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xmlns="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xmlns="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xmlns="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xmlns="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xmlns="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xmlns="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xmlns="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xmlns="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xmlns="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xmlns="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xmlns="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xmlns="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xmlns="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xmlns="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xmlns="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xmlns="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xmlns="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xmlns="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xmlns="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xmlns="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xmlns="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xmlns="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xmlns="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xmlns="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xmlns="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xmlns="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xmlns="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xmlns="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xmlns="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xmlns="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xmlns="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xmlns="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xmlns="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xmlns="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xmlns="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xmlns="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xmlns="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xmlns="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xmlns="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xmlns="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xmlns="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xmlns="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xmlns="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xmlns="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xmlns="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xmlns="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xmlns="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xmlns="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xmlns="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xmlns="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xmlns="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xmlns="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xmlns="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xmlns="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xmlns="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xmlns="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xmlns="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xmlns="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xmlns="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xmlns="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xmlns="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xmlns="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xmlns="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xmlns="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xmlns="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xmlns="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xmlns="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xmlns="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xmlns="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xmlns="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xmlns="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xmlns="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xmlns="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xmlns="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xmlns="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xmlns="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xmlns="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xmlns="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xmlns="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xmlns="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xmlns="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xmlns="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xmlns="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xmlns="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xmlns="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xmlns="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xmlns="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xmlns="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xmlns="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xmlns="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xmlns="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xmlns="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xmlns="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xmlns="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xmlns="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xmlns="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xmlns="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xmlns="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xmlns="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xmlns="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xmlns="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xmlns="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xmlns="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xmlns="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xmlns="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xmlns="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xmlns="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xmlns="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xmlns="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xmlns="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xmlns="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xmlns="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xmlns="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xmlns="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xmlns="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xmlns="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xmlns="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xmlns="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xmlns="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xmlns="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xmlns="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xmlns="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xmlns="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xmlns="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xmlns="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xmlns="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xmlns="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xmlns="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xmlns="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xmlns="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xmlns="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xmlns="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xmlns="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xmlns="" id="{FC525350-7A76-9E06-3C29-F21D363786A7}"/>
              </a:ext>
            </a:extLst>
          </p:cNvPr>
          <p:cNvGrpSpPr/>
          <p:nvPr/>
        </p:nvGrpSpPr>
        <p:grpSpPr>
          <a:xfrm>
            <a:off x="-6742239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xmlns="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xmlns="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xmlns="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xmlns="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xmlns="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xmlns="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xmlns="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xmlns="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xmlns="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xmlns="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xmlns="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xmlns="" id="{5445593A-0153-B234-6CF7-15317EA48A66}"/>
              </a:ext>
            </a:extLst>
          </p:cNvPr>
          <p:cNvGrpSpPr/>
          <p:nvPr/>
        </p:nvGrpSpPr>
        <p:grpSpPr>
          <a:xfrm>
            <a:off x="-9242716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xmlns="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xmlns="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xmlns="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xmlns="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xmlns="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xmlns="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xmlns="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xmlns="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xmlns="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xmlns="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xmlns="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xmlns="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xmlns="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xmlns="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xmlns="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xmlns="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xmlns="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xmlns="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xmlns="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xmlns="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xmlns="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xmlns="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xmlns="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xmlns="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xmlns="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xmlns="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xmlns="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xmlns="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xmlns="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xmlns="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xmlns="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xmlns="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xmlns="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xmlns="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xmlns="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xmlns="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xmlns="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xmlns="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xmlns="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xmlns="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xmlns="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xmlns="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xmlns="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xmlns="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xmlns="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xmlns="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xmlns="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xmlns="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xmlns="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xmlns="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xmlns="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xmlns="" id="{9154F6E1-AAE7-7216-048D-980F97131FBD}"/>
              </a:ext>
            </a:extLst>
          </p:cNvPr>
          <p:cNvGrpSpPr/>
          <p:nvPr/>
        </p:nvGrpSpPr>
        <p:grpSpPr>
          <a:xfrm>
            <a:off x="-9408393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xmlns="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xmlns="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xmlns="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xmlns="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xmlns="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xmlns="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xmlns="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xmlns="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xmlns="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xmlns="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xmlns="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xmlns="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xmlns="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xmlns="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xmlns="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xmlns="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xmlns="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xmlns="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xmlns="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xmlns="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xmlns="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xmlns="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xmlns="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xmlns="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xmlns="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xmlns="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xmlns="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xmlns="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xmlns="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xmlns="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xmlns="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xmlns="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xmlns="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xmlns="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xmlns="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xmlns="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xmlns="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xmlns="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xmlns="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xmlns="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xmlns="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xmlns="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xmlns="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xmlns="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xmlns="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xmlns="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xmlns="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xmlns="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xmlns="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xmlns="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xmlns="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xmlns="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xmlns="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xmlns="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xmlns="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xmlns="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xmlns="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xmlns="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xmlns="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xmlns="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xmlns="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xmlns="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xmlns="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xmlns="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xmlns="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xmlns="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xmlns="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xmlns="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xmlns="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xmlns="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xmlns="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xmlns="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xmlns="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xmlns="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xmlns="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xmlns="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xmlns="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xmlns="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xmlns="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xmlns="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xmlns="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xmlns="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xmlns="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xmlns="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xmlns="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xmlns="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xmlns="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xmlns="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xmlns="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xmlns="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xmlns="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xmlns="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xmlns="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xmlns="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xmlns="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xmlns="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xmlns="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xmlns="" id="{1FBA9BD4-AEC9-DC43-1DC0-E616B53767F9}"/>
              </a:ext>
            </a:extLst>
          </p:cNvPr>
          <p:cNvGrpSpPr/>
          <p:nvPr/>
        </p:nvGrpSpPr>
        <p:grpSpPr>
          <a:xfrm>
            <a:off x="-10804827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xmlns="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xmlns="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xmlns="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xmlns="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xmlns="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xmlns="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xmlns="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xmlns="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xmlns="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xmlns="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xmlns="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xmlns="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xmlns="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xmlns="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xmlns="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xmlns="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xmlns="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xmlns="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xmlns="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xmlns="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xmlns="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xmlns="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xmlns="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xmlns="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xmlns="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xmlns="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xmlns="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xmlns="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xmlns="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xmlns="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xmlns="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xmlns="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xmlns="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xmlns="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xmlns="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xmlns="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xmlns="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xmlns="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xmlns="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xmlns="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xmlns="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xmlns="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xmlns="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xmlns="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xmlns="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xmlns="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xmlns="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xmlns="" id="{D68AF54B-0EA0-E15F-BABE-9328BB569A54}"/>
              </a:ext>
            </a:extLst>
          </p:cNvPr>
          <p:cNvSpPr txBox="1"/>
          <p:nvPr/>
        </p:nvSpPr>
        <p:spPr>
          <a:xfrm>
            <a:off x="19957383" y="1345369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xmlns="" id="{EE11CDAD-E6CE-463C-A6D4-6E6C10EB9B71}"/>
              </a:ext>
            </a:extLst>
          </p:cNvPr>
          <p:cNvSpPr txBox="1"/>
          <p:nvPr/>
        </p:nvSpPr>
        <p:spPr>
          <a:xfrm>
            <a:off x="18962719" y="2921667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xmlns="" id="{B7AA26BF-9477-EE74-1E25-A012AB62931F}"/>
              </a:ext>
            </a:extLst>
          </p:cNvPr>
          <p:cNvSpPr txBox="1"/>
          <p:nvPr/>
        </p:nvSpPr>
        <p:spPr>
          <a:xfrm>
            <a:off x="19371486" y="4287772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xmlns="" id="{DC34AF23-15F6-6698-149D-4141A8F4CB3B}"/>
                  </a:ext>
                </a:extLst>
              </p:cNvPr>
              <p:cNvSpPr txBox="1"/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365760"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oxygen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tỉ lệ các đồng vị oxygen trong tự nhiên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99,76%, 0,04%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0,20%.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Chlorine trong tự nhiên gồm hai đồng vị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chlorine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35,5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nguyên tử có 8 proton, 8 neutron và 8 electron. Chọn nguyên tử đồng vị với nó: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8 electron.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(Cu)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63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 và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63,54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phần trăm về số nguyên tử của mỗi đồng vị.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tố hóa học là những nguyên tử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số khối.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điện tích hạt nhân.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proton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6: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các kí hiệu sau: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Số kí hiệu thuộc cùng một nguyên tố hóa học là</a:t>
                </a:r>
                <a: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blipFill>
                <a:blip r:embed="rId2"/>
                <a:stretch>
                  <a:fillRect l="-680" t="-1660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721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xmlns="" id="{4B01499E-0BD4-CBF3-C5D6-B4E7FD17FAD2}"/>
              </a:ext>
            </a:extLst>
          </p:cNvPr>
          <p:cNvGrpSpPr/>
          <p:nvPr/>
        </p:nvGrpSpPr>
        <p:grpSpPr>
          <a:xfrm>
            <a:off x="-7463007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xmlns="" id="{C811B7E0-2886-816A-1151-602ED83D8CD3}"/>
              </a:ext>
            </a:extLst>
          </p:cNvPr>
          <p:cNvSpPr/>
          <p:nvPr/>
        </p:nvSpPr>
        <p:spPr>
          <a:xfrm>
            <a:off x="-7478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xmlns="" id="{0F7FAED7-584A-D7C9-2CB4-311DF56EB742}"/>
              </a:ext>
            </a:extLst>
          </p:cNvPr>
          <p:cNvGrpSpPr/>
          <p:nvPr/>
        </p:nvGrpSpPr>
        <p:grpSpPr>
          <a:xfrm>
            <a:off x="-5510977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xmlns="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xmlns="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xmlns="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xmlns="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xmlns="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xmlns="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xmlns="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xmlns="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xmlns="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xmlns="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xmlns="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xmlns="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xmlns="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xmlns="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xmlns="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xmlns="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xmlns="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xmlns="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xmlns="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xmlns="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xmlns="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xmlns="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xmlns="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xmlns="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xmlns="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xmlns="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xmlns="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xmlns="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xmlns="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xmlns="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xmlns="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xmlns="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xmlns="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xmlns="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xmlns="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xmlns="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xmlns="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xmlns="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xmlns="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xmlns="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xmlns="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xmlns="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xmlns="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xmlns="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xmlns="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xmlns="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xmlns="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xmlns="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xmlns="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xmlns="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xmlns="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xmlns="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xmlns="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xmlns="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xmlns="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xmlns="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xmlns="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xmlns="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xmlns="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xmlns="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xmlns="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xmlns="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xmlns="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xmlns="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xmlns="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xmlns="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xmlns="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xmlns="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xmlns="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xmlns="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xmlns="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xmlns="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xmlns="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xmlns="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xmlns="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xmlns="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xmlns="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xmlns="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xmlns="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xmlns="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xmlns="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xmlns="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xmlns="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xmlns="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xmlns="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xmlns="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xmlns="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xmlns="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xmlns="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xmlns="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xmlns="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xmlns="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xmlns="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xmlns="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xmlns="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xmlns="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xmlns="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xmlns="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xmlns="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xmlns="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xmlns="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xmlns="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xmlns="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xmlns="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xmlns="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xmlns="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xmlns="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xmlns="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xmlns="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xmlns="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xmlns="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xmlns="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xmlns="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xmlns="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xmlns="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xmlns="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xmlns="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xmlns="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xmlns="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xmlns="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xmlns="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xmlns="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xmlns="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xmlns="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xmlns="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xmlns="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xmlns="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xmlns="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xmlns="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xmlns="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xmlns="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xmlns="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xmlns="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xmlns="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xmlns="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xmlns="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xmlns="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xmlns="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xmlns="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xmlns="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xmlns="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xmlns="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xmlns="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xmlns="" id="{3751F887-007B-44A4-C02C-A47D4DEA5CF6}"/>
              </a:ext>
            </a:extLst>
          </p:cNvPr>
          <p:cNvGrpSpPr/>
          <p:nvPr/>
        </p:nvGrpSpPr>
        <p:grpSpPr>
          <a:xfrm>
            <a:off x="-3186239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xmlns="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xmlns="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xmlns="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xmlns="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xmlns="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xmlns="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xmlns="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xmlns="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xmlns="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xmlns="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xmlns="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xmlns="" id="{0C835056-E5C9-F4DC-1C3C-714EA61A5C9E}"/>
              </a:ext>
            </a:extLst>
          </p:cNvPr>
          <p:cNvGrpSpPr/>
          <p:nvPr/>
        </p:nvGrpSpPr>
        <p:grpSpPr>
          <a:xfrm>
            <a:off x="-5686716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xmlns="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xmlns="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xmlns="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xmlns="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xmlns="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xmlns="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xmlns="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xmlns="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xmlns="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xmlns="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xmlns="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xmlns="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xmlns="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xmlns="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xmlns="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xmlns="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xmlns="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xmlns="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xmlns="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xmlns="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xmlns="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xmlns="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xmlns="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xmlns="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xmlns="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xmlns="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xmlns="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xmlns="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xmlns="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xmlns="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xmlns="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xmlns="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xmlns="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xmlns="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xmlns="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xmlns="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xmlns="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xmlns="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xmlns="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xmlns="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xmlns="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xmlns="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xmlns="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xmlns="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xmlns="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xmlns="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xmlns="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xmlns="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xmlns="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xmlns="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xmlns="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xmlns="" id="{3644BE65-907C-64D6-0643-27A42E1E86F4}"/>
              </a:ext>
            </a:extLst>
          </p:cNvPr>
          <p:cNvGrpSpPr/>
          <p:nvPr/>
        </p:nvGrpSpPr>
        <p:grpSpPr>
          <a:xfrm>
            <a:off x="-5852393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xmlns="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xmlns="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xmlns="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xmlns="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xmlns="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xmlns="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xmlns="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xmlns="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xmlns="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xmlns="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xmlns="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xmlns="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xmlns="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xmlns="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xmlns="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xmlns="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xmlns="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xmlns="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xmlns="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xmlns="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xmlns="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xmlns="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xmlns="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xmlns="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xmlns="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xmlns="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xmlns="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xmlns="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xmlns="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xmlns="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xmlns="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xmlns="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xmlns="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xmlns="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xmlns="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xmlns="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xmlns="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xmlns="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xmlns="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xmlns="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xmlns="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xmlns="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xmlns="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xmlns="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xmlns="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xmlns="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xmlns="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xmlns="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xmlns="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xmlns="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xmlns="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xmlns="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xmlns="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xmlns="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xmlns="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xmlns="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xmlns="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xmlns="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xmlns="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xmlns="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xmlns="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xmlns="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xmlns="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xmlns="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xmlns="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xmlns="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xmlns="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xmlns="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xmlns="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xmlns="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xmlns="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xmlns="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xmlns="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xmlns="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xmlns="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xmlns="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xmlns="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xmlns="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xmlns="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xmlns="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xmlns="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xmlns="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xmlns="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xmlns="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xmlns="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xmlns="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xmlns="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xmlns="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xmlns="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xmlns="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xmlns="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xmlns="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xmlns="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xmlns="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xmlns="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xmlns="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xmlns="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xmlns="" id="{F0E44889-8A08-4C2F-79AD-7BD2FBAAEB8C}"/>
              </a:ext>
            </a:extLst>
          </p:cNvPr>
          <p:cNvGrpSpPr/>
          <p:nvPr/>
        </p:nvGrpSpPr>
        <p:grpSpPr>
          <a:xfrm>
            <a:off x="-7248827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xmlns="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xmlns="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xmlns="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xmlns="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xmlns="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xmlns="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xmlns="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xmlns="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xmlns="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xmlns="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xmlns="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xmlns="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xmlns="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xmlns="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xmlns="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xmlns="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xmlns="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xmlns="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xmlns="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xmlns="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xmlns="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xmlns="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xmlns="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xmlns="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xmlns="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xmlns="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xmlns="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xmlns="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xmlns="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xmlns="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xmlns="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xmlns="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xmlns="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xmlns="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xmlns="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xmlns="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xmlns="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xmlns="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xmlns="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xmlns="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xmlns="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xmlns="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xmlns="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xmlns="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xmlns="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xmlns="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xmlns="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xmlns="" id="{AE1D6828-CB34-706F-02F6-923DEAA0F515}"/>
              </a:ext>
            </a:extLst>
          </p:cNvPr>
          <p:cNvSpPr txBox="1"/>
          <p:nvPr/>
        </p:nvSpPr>
        <p:spPr>
          <a:xfrm>
            <a:off x="126777" y="264664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xmlns="" id="{6D612A9D-F7E8-F2F0-5A36-034E488DBEAA}"/>
              </a:ext>
            </a:extLst>
          </p:cNvPr>
          <p:cNvSpPr txBox="1"/>
          <p:nvPr/>
        </p:nvSpPr>
        <p:spPr>
          <a:xfrm>
            <a:off x="3179277" y="292192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xmlns="" id="{FE6994AE-C3D6-5D95-1020-35BAC8284387}"/>
              </a:ext>
            </a:extLst>
          </p:cNvPr>
          <p:cNvSpPr txBox="1"/>
          <p:nvPr/>
        </p:nvSpPr>
        <p:spPr>
          <a:xfrm>
            <a:off x="8152020" y="252034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>
            <a:extLst>
              <a:ext uri="{FF2B5EF4-FFF2-40B4-BE49-F238E27FC236}">
                <a16:creationId xmlns:a16="http://schemas.microsoft.com/office/drawing/2014/main" xmlns="" id="{AB4D5B83-BDB4-8193-7FA8-E5C0831A04F0}"/>
              </a:ext>
            </a:extLst>
          </p:cNvPr>
          <p:cNvSpPr txBox="1"/>
          <p:nvPr/>
        </p:nvSpPr>
        <p:spPr>
          <a:xfrm>
            <a:off x="4140958" y="2189488"/>
            <a:ext cx="3910083" cy="822305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Mục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tiêu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bài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xmlns="" id="{EF4BE757-A38C-953D-E14A-EFC30DA3EE67}"/>
              </a:ext>
            </a:extLst>
          </p:cNvPr>
          <p:cNvSpPr txBox="1"/>
          <p:nvPr/>
        </p:nvSpPr>
        <p:spPr>
          <a:xfrm>
            <a:off x="4233951" y="3140897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xmlns="" id="{66DE9CD5-ABC7-E512-0216-990C47BB8D2B}"/>
              </a:ext>
            </a:extLst>
          </p:cNvPr>
          <p:cNvSpPr txBox="1"/>
          <p:nvPr/>
        </p:nvSpPr>
        <p:spPr>
          <a:xfrm>
            <a:off x="5209378" y="47317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xmlns="" id="{070E4A2B-C534-C57C-0D6A-79A0E4022C9E}"/>
              </a:ext>
            </a:extLst>
          </p:cNvPr>
          <p:cNvSpPr txBox="1"/>
          <p:nvPr/>
        </p:nvSpPr>
        <p:spPr>
          <a:xfrm>
            <a:off x="4302880" y="393631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xmlns="" id="{07AAE806-1EC0-2C8F-89D6-F2D3A8615407}"/>
              </a:ext>
            </a:extLst>
          </p:cNvPr>
          <p:cNvSpPr txBox="1"/>
          <p:nvPr/>
        </p:nvSpPr>
        <p:spPr>
          <a:xfrm>
            <a:off x="2217373" y="5527148"/>
            <a:ext cx="7051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479" name="Picture 2" descr="bướu cổ">
            <a:extLst>
              <a:ext uri="{FF2B5EF4-FFF2-40B4-BE49-F238E27FC236}">
                <a16:creationId xmlns:a16="http://schemas.microsoft.com/office/drawing/2014/main" xmlns="" id="{7CB75997-7E25-4143-7522-61FD7069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7003471" y="2188179"/>
            <a:ext cx="4635826" cy="4322597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1270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xmlns="" id="{AE1D6828-CB34-706F-02F6-923DEAA0F515}"/>
              </a:ext>
            </a:extLst>
          </p:cNvPr>
          <p:cNvSpPr txBox="1"/>
          <p:nvPr/>
        </p:nvSpPr>
        <p:spPr>
          <a:xfrm>
            <a:off x="346582" y="74382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</a:rPr>
              <a:t>BÀI</a:t>
            </a:r>
            <a:r>
              <a:rPr lang="vi-VN" sz="7200" b="1" dirty="0">
                <a:solidFill>
                  <a:srgbClr val="2F6713"/>
                </a:solidFill>
              </a:rPr>
              <a:t> 3</a:t>
            </a:r>
            <a:endParaRPr lang="en-US" sz="72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xmlns="" id="{6D612A9D-F7E8-F2F0-5A36-034E488DBEAA}"/>
              </a:ext>
            </a:extLst>
          </p:cNvPr>
          <p:cNvSpPr txBox="1"/>
          <p:nvPr/>
        </p:nvSpPr>
        <p:spPr>
          <a:xfrm>
            <a:off x="4311621" y="39009"/>
            <a:ext cx="4222631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66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66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xmlns="" id="{FE6994AE-C3D6-5D95-1020-35BAC8284387}"/>
              </a:ext>
            </a:extLst>
          </p:cNvPr>
          <p:cNvSpPr txBox="1"/>
          <p:nvPr/>
        </p:nvSpPr>
        <p:spPr>
          <a:xfrm>
            <a:off x="8648995" y="25571"/>
            <a:ext cx="3252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>
            <a:extLst>
              <a:ext uri="{FF2B5EF4-FFF2-40B4-BE49-F238E27FC236}">
                <a16:creationId xmlns:a16="http://schemas.microsoft.com/office/drawing/2014/main" xmlns="" id="{AB4D5B83-BDB4-8193-7FA8-E5C0831A04F0}"/>
              </a:ext>
            </a:extLst>
          </p:cNvPr>
          <p:cNvSpPr txBox="1"/>
          <p:nvPr/>
        </p:nvSpPr>
        <p:spPr>
          <a:xfrm>
            <a:off x="4140958" y="8133088"/>
            <a:ext cx="3910083" cy="640080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 tiêu bài học</a:t>
            </a:r>
            <a:endParaRPr lang="en-US" sz="320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xmlns="" id="{EF4BE757-A38C-953D-E14A-EFC30DA3EE67}"/>
              </a:ext>
            </a:extLst>
          </p:cNvPr>
          <p:cNvSpPr txBox="1"/>
          <p:nvPr/>
        </p:nvSpPr>
        <p:spPr>
          <a:xfrm>
            <a:off x="4233951" y="9084497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xmlns="" id="{66DE9CD5-ABC7-E512-0216-990C47BB8D2B}"/>
              </a:ext>
            </a:extLst>
          </p:cNvPr>
          <p:cNvSpPr txBox="1"/>
          <p:nvPr/>
        </p:nvSpPr>
        <p:spPr>
          <a:xfrm>
            <a:off x="5209378" y="106753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xmlns="" id="{070E4A2B-C534-C57C-0D6A-79A0E4022C9E}"/>
              </a:ext>
            </a:extLst>
          </p:cNvPr>
          <p:cNvSpPr txBox="1"/>
          <p:nvPr/>
        </p:nvSpPr>
        <p:spPr>
          <a:xfrm>
            <a:off x="4302880" y="9879914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xmlns="" id="{07AAE806-1EC0-2C8F-89D6-F2D3A8615407}"/>
              </a:ext>
            </a:extLst>
          </p:cNvPr>
          <p:cNvSpPr txBox="1"/>
          <p:nvPr/>
        </p:nvSpPr>
        <p:spPr>
          <a:xfrm>
            <a:off x="2217373" y="11470748"/>
            <a:ext cx="775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xmlns="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338570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33022B6-CE62-6747-2D97-BB87F0901ADB}"/>
              </a:ext>
            </a:extLst>
          </p:cNvPr>
          <p:cNvSpPr txBox="1"/>
          <p:nvPr/>
        </p:nvSpPr>
        <p:spPr>
          <a:xfrm>
            <a:off x="48513" y="60546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xmlns="" id="{0CCBDC0B-1895-6F20-360E-44D71E7E5973}"/>
              </a:ext>
            </a:extLst>
          </p:cNvPr>
          <p:cNvSpPr txBox="1"/>
          <p:nvPr/>
        </p:nvSpPr>
        <p:spPr>
          <a:xfrm>
            <a:off x="4774019" y="15690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xmlns="" id="{A5339A39-6550-5B88-D3FD-77CED50F8173}"/>
              </a:ext>
            </a:extLst>
          </p:cNvPr>
          <p:cNvSpPr txBox="1"/>
          <p:nvPr/>
        </p:nvSpPr>
        <p:spPr>
          <a:xfrm>
            <a:off x="2100718" y="59481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xmlns="" id="{22FC5B37-F9D0-8B79-1C7D-FE2959D9A247}"/>
              </a:ext>
            </a:extLst>
          </p:cNvPr>
          <p:cNvSpPr txBox="1"/>
          <p:nvPr/>
        </p:nvSpPr>
        <p:spPr>
          <a:xfrm>
            <a:off x="4818053" y="16011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xmlns="" id="{35028565-B067-DC2C-16F2-B7C600EFB1CE}"/>
              </a:ext>
            </a:extLst>
          </p:cNvPr>
          <p:cNvSpPr txBox="1"/>
          <p:nvPr/>
        </p:nvSpPr>
        <p:spPr>
          <a:xfrm>
            <a:off x="8594136" y="21922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xmlns="" id="{BAA66441-4AA1-4ADD-CF64-34B1034A5EEE}"/>
              </a:ext>
            </a:extLst>
          </p:cNvPr>
          <p:cNvSpPr txBox="1"/>
          <p:nvPr/>
        </p:nvSpPr>
        <p:spPr>
          <a:xfrm>
            <a:off x="7422959" y="26925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xmlns="" id="{BE8DCC35-E03A-609E-C862-E33526C74F02}"/>
              </a:ext>
            </a:extLst>
          </p:cNvPr>
          <p:cNvSpPr txBox="1"/>
          <p:nvPr/>
        </p:nvSpPr>
        <p:spPr>
          <a:xfrm>
            <a:off x="8259906" y="32614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56BDA30-FC10-F9C2-5146-E10FF3B8C6C6}"/>
              </a:ext>
            </a:extLst>
          </p:cNvPr>
          <p:cNvSpPr txBox="1"/>
          <p:nvPr/>
        </p:nvSpPr>
        <p:spPr>
          <a:xfrm>
            <a:off x="7221460" y="50172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69D9A068-54F5-FF58-79F5-AEB4D6559A8B}"/>
              </a:ext>
            </a:extLst>
          </p:cNvPr>
          <p:cNvSpPr txBox="1"/>
          <p:nvPr/>
        </p:nvSpPr>
        <p:spPr>
          <a:xfrm>
            <a:off x="275460" y="-2961383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DE0B192A-250A-706D-5734-0D0961DA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0" y="79293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Nhóm 24">
            <a:extLst>
              <a:ext uri="{FF2B5EF4-FFF2-40B4-BE49-F238E27FC236}">
                <a16:creationId xmlns:a16="http://schemas.microsoft.com/office/drawing/2014/main" xmlns="" id="{FA99A218-81FB-8CA1-8246-8F6D0F0C8E05}"/>
              </a:ext>
            </a:extLst>
          </p:cNvPr>
          <p:cNvGrpSpPr/>
          <p:nvPr/>
        </p:nvGrpSpPr>
        <p:grpSpPr>
          <a:xfrm>
            <a:off x="-1639470" y="170074"/>
            <a:ext cx="640080" cy="640080"/>
            <a:chOff x="416231" y="395873"/>
            <a:chExt cx="640080" cy="640080"/>
          </a:xfrm>
        </p:grpSpPr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xmlns="" id="{A6D56373-8B4F-43FA-2BD2-D65E37A879A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xmlns="" id="{9D29B13E-19A7-D297-9CA1-51B1F1F8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9706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</p:childTnLst>
        </p:cTn>
      </p:par>
    </p:tnLst>
    <p:bldLst>
      <p:bldP spid="2" grpId="0"/>
      <p:bldP spid="470" grpId="0"/>
      <p:bldP spid="472" grpId="0"/>
      <p:bldP spid="479" grpId="0"/>
      <p:bldP spid="480" grpId="0"/>
      <p:bldP spid="481" grpId="0"/>
      <p:bldP spid="48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xmlns="" id="{AE1D6828-CB34-706F-02F6-923DEAA0F515}"/>
              </a:ext>
            </a:extLst>
          </p:cNvPr>
          <p:cNvSpPr txBox="1"/>
          <p:nvPr/>
        </p:nvSpPr>
        <p:spPr>
          <a:xfrm>
            <a:off x="346582" y="-2948218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72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72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xmlns="" id="{6D612A9D-F7E8-F2F0-5A36-034E488DBEAA}"/>
              </a:ext>
            </a:extLst>
          </p:cNvPr>
          <p:cNvSpPr txBox="1"/>
          <p:nvPr/>
        </p:nvSpPr>
        <p:spPr>
          <a:xfrm>
            <a:off x="2167505" y="-2886662"/>
            <a:ext cx="3332964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xmlns="" id="{FE6994AE-C3D6-5D95-1020-35BAC8284387}"/>
              </a:ext>
            </a:extLst>
          </p:cNvPr>
          <p:cNvSpPr txBox="1"/>
          <p:nvPr/>
        </p:nvSpPr>
        <p:spPr>
          <a:xfrm>
            <a:off x="5611424" y="-2886662"/>
            <a:ext cx="2648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xmlns="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5869949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33022B6-CE62-6747-2D97-BB87F0901ADB}"/>
              </a:ext>
            </a:extLst>
          </p:cNvPr>
          <p:cNvSpPr txBox="1"/>
          <p:nvPr/>
        </p:nvSpPr>
        <p:spPr>
          <a:xfrm>
            <a:off x="8760713" y="85692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xmlns="" id="{0CCBDC0B-1895-6F20-360E-44D71E7E5973}"/>
              </a:ext>
            </a:extLst>
          </p:cNvPr>
          <p:cNvSpPr txBox="1"/>
          <p:nvPr/>
        </p:nvSpPr>
        <p:spPr>
          <a:xfrm>
            <a:off x="13486219" y="40836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xmlns="" id="{A5339A39-6550-5B88-D3FD-77CED50F8173}"/>
              </a:ext>
            </a:extLst>
          </p:cNvPr>
          <p:cNvSpPr txBox="1"/>
          <p:nvPr/>
        </p:nvSpPr>
        <p:spPr>
          <a:xfrm>
            <a:off x="10812918" y="84627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xmlns="" id="{22FC5B37-F9D0-8B79-1C7D-FE2959D9A247}"/>
              </a:ext>
            </a:extLst>
          </p:cNvPr>
          <p:cNvSpPr txBox="1"/>
          <p:nvPr/>
        </p:nvSpPr>
        <p:spPr>
          <a:xfrm>
            <a:off x="13530253" y="41157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xmlns="" id="{35028565-B067-DC2C-16F2-B7C600EFB1CE}"/>
              </a:ext>
            </a:extLst>
          </p:cNvPr>
          <p:cNvSpPr txBox="1"/>
          <p:nvPr/>
        </p:nvSpPr>
        <p:spPr>
          <a:xfrm>
            <a:off x="17306336" y="47068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xmlns="" id="{BAA66441-4AA1-4ADD-CF64-34B1034A5EEE}"/>
              </a:ext>
            </a:extLst>
          </p:cNvPr>
          <p:cNvSpPr txBox="1"/>
          <p:nvPr/>
        </p:nvSpPr>
        <p:spPr>
          <a:xfrm>
            <a:off x="16135159" y="52071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xmlns="" id="{BE8DCC35-E03A-609E-C862-E33526C74F02}"/>
              </a:ext>
            </a:extLst>
          </p:cNvPr>
          <p:cNvSpPr txBox="1"/>
          <p:nvPr/>
        </p:nvSpPr>
        <p:spPr>
          <a:xfrm>
            <a:off x="16972106" y="57760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56BDA30-FC10-F9C2-5146-E10FF3B8C6C6}"/>
              </a:ext>
            </a:extLst>
          </p:cNvPr>
          <p:cNvSpPr txBox="1"/>
          <p:nvPr/>
        </p:nvSpPr>
        <p:spPr>
          <a:xfrm>
            <a:off x="15933660" y="75318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2B25254-BC31-C2A1-1F6E-6FD26B74CDF6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63" y="1122112"/>
            <a:ext cx="4901562" cy="3984857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27AC693-CA80-082D-62C2-1AE8052B4EAA}"/>
              </a:ext>
            </a:extLst>
          </p:cNvPr>
          <p:cNvSpPr txBox="1"/>
          <p:nvPr/>
        </p:nvSpPr>
        <p:spPr>
          <a:xfrm>
            <a:off x="1183143" y="5516329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B77A0F-B966-CC6A-22F9-9FACFF0FC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5668853"/>
            <a:ext cx="762000" cy="762000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04F24D7-8F59-061A-22ED-DE0820A28FD0}"/>
              </a:ext>
            </a:extLst>
          </p:cNvPr>
          <p:cNvSpPr txBox="1"/>
          <p:nvPr/>
        </p:nvSpPr>
        <p:spPr>
          <a:xfrm>
            <a:off x="6068679" y="2079920"/>
            <a:ext cx="5878680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2F10C7A4-D461-BCE4-9BCE-59D1AC346CA0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xmlns="" id="{C16D2F2A-70F7-BC10-A493-63060199C2F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xmlns="" id="{0AA9E031-F546-7765-4457-D4309FA50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73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2B25254-BC31-C2A1-1F6E-6FD26B74CDF6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4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27AC693-CA80-082D-62C2-1AE8052B4EAA}"/>
              </a:ext>
            </a:extLst>
          </p:cNvPr>
          <p:cNvSpPr txBox="1"/>
          <p:nvPr/>
        </p:nvSpPr>
        <p:spPr>
          <a:xfrm>
            <a:off x="1128492" y="8052533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B77A0F-B966-CC6A-22F9-9FACFF0FC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8285053"/>
            <a:ext cx="762000" cy="762000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04F24D7-8F59-061A-22ED-DE0820A28FD0}"/>
              </a:ext>
            </a:extLst>
          </p:cNvPr>
          <p:cNvSpPr txBox="1"/>
          <p:nvPr/>
        </p:nvSpPr>
        <p:spPr>
          <a:xfrm>
            <a:off x="5353051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070D33B1-3778-3608-3AA0-0A855FEE9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5276331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2840C496-D19D-DBA6-FD84-CE36FA74FB20}"/>
              </a:ext>
            </a:extLst>
          </p:cNvPr>
          <p:cNvSpPr txBox="1"/>
          <p:nvPr/>
        </p:nvSpPr>
        <p:spPr>
          <a:xfrm>
            <a:off x="1883407" y="4816996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A05DAF50-08B8-FE54-7DBA-901EBBA6F0E7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xmlns="" id="{162F6ABD-3BC6-B29B-6114-B7CA21845CC4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xmlns="" id="{5338828F-C44B-17E5-4092-C17B85E3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AE245968-895A-A6ED-CFBF-4D00BD8FF8A8}"/>
              </a:ext>
            </a:extLst>
          </p:cNvPr>
          <p:cNvSpPr txBox="1"/>
          <p:nvPr/>
        </p:nvSpPr>
        <p:spPr>
          <a:xfrm>
            <a:off x="275460" y="-19072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F562ECF6-8FB6-F869-52D7-5FA67F16F999}"/>
              </a:ext>
            </a:extLst>
          </p:cNvPr>
          <p:cNvGrpSpPr/>
          <p:nvPr/>
        </p:nvGrpSpPr>
        <p:grpSpPr>
          <a:xfrm>
            <a:off x="-1550885" y="166899"/>
            <a:ext cx="658937" cy="640080"/>
            <a:chOff x="397374" y="395873"/>
            <a:chExt cx="658937" cy="640080"/>
          </a:xfrm>
        </p:grpSpPr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xmlns="" id="{50936AC2-DAD3-241A-4391-C2CA37743CA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Hình ảnh 34">
              <a:extLst>
                <a:ext uri="{FF2B5EF4-FFF2-40B4-BE49-F238E27FC236}">
                  <a16:creationId xmlns:a16="http://schemas.microsoft.com/office/drawing/2014/main" xmlns="" id="{126FB457-6969-6979-E2D5-AC2D0F17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921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04F24D7-8F59-061A-22ED-DE0820A28FD0}"/>
              </a:ext>
            </a:extLst>
          </p:cNvPr>
          <p:cNvSpPr txBox="1"/>
          <p:nvPr/>
        </p:nvSpPr>
        <p:spPr>
          <a:xfrm>
            <a:off x="13242314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070D33B1-3778-3608-3AA0-0A855FEE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147807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2840C496-D19D-DBA6-FD84-CE36FA74FB20}"/>
              </a:ext>
            </a:extLst>
          </p:cNvPr>
          <p:cNvSpPr txBox="1"/>
          <p:nvPr/>
        </p:nvSpPr>
        <p:spPr>
          <a:xfrm>
            <a:off x="1883407" y="101873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60" y="-38249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-538628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ED2F70FA-0881-F842-3D5D-7818BD98FD32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7865E699-6BF6-8AC6-109F-EFC8B7CC046A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xmlns="" id="{A863B89C-0572-8309-9F65-55A55ED1DA8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xmlns="" id="{CC1A7BD2-DC0B-C6AF-42E9-84E8F248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A1094BBB-6FD0-31E6-599A-BA98735B4443}"/>
              </a:ext>
            </a:extLst>
          </p:cNvPr>
          <p:cNvSpPr txBox="1"/>
          <p:nvPr/>
        </p:nvSpPr>
        <p:spPr>
          <a:xfrm>
            <a:off x="1731111" y="284119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xmlns="" id="{EC64E0DD-4CFD-E2B4-79FA-4155CCEF10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2753771"/>
            <a:ext cx="762000" cy="762000"/>
          </a:xfrm>
          <a:prstGeom prst="rect">
            <a:avLst/>
          </a:prstGeom>
        </p:spPr>
      </p:pic>
      <p:graphicFrame>
        <p:nvGraphicFramePr>
          <p:cNvPr id="2" name="Bảng 3">
            <a:extLst>
              <a:ext uri="{FF2B5EF4-FFF2-40B4-BE49-F238E27FC236}">
                <a16:creationId xmlns:a16="http://schemas.microsoft.com/office/drawing/2014/main" xmlns="" id="{92A8886F-3B68-F522-D687-4A02D6B13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1951"/>
              </p:ext>
            </p:extLst>
          </p:nvPr>
        </p:nvGraphicFramePr>
        <p:xfrm>
          <a:off x="1889760" y="372781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8384385"/>
                  </a:ext>
                </a:extLst>
              </a:tr>
            </a:tbl>
          </a:graphicData>
        </a:graphic>
      </p:graphicFrame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FE492CA9-7E32-32D6-131C-A85080CE3D72}"/>
              </a:ext>
            </a:extLst>
          </p:cNvPr>
          <p:cNvSpPr txBox="1"/>
          <p:nvPr/>
        </p:nvSpPr>
        <p:spPr>
          <a:xfrm>
            <a:off x="9675683" y="4868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B442386C-E834-2A58-F85A-7C98C59A2592}"/>
              </a:ext>
            </a:extLst>
          </p:cNvPr>
          <p:cNvSpPr txBox="1"/>
          <p:nvPr/>
        </p:nvSpPr>
        <p:spPr>
          <a:xfrm>
            <a:off x="6735633" y="54203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A092211E-1286-5916-62ED-87EF7F8707B4}"/>
              </a:ext>
            </a:extLst>
          </p:cNvPr>
          <p:cNvSpPr txBox="1"/>
          <p:nvPr/>
        </p:nvSpPr>
        <p:spPr>
          <a:xfrm>
            <a:off x="8132633" y="5971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404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F2F9048C-5B8A-DB49-CE6B-2D7E8EDE1401}"/>
              </a:ext>
            </a:extLst>
          </p:cNvPr>
          <p:cNvGrpSpPr/>
          <p:nvPr/>
        </p:nvGrpSpPr>
        <p:grpSpPr>
          <a:xfrm>
            <a:off x="-1707217" y="170074"/>
            <a:ext cx="640080" cy="640080"/>
            <a:chOff x="416231" y="395873"/>
            <a:chExt cx="640080" cy="64008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05D05ABE-48D0-EDC0-259A-328902FD109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xmlns="" id="{AA81D0EC-EDC0-E636-5091-10F5CBE41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592E4E69-60CB-82EA-26B4-027123933BE1}"/>
              </a:ext>
            </a:extLst>
          </p:cNvPr>
          <p:cNvSpPr txBox="1"/>
          <p:nvPr/>
        </p:nvSpPr>
        <p:spPr>
          <a:xfrm>
            <a:off x="1731111" y="849682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EC47CFE2-0D78-D0F1-5989-53F7A3C70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8409401"/>
            <a:ext cx="762000" cy="762000"/>
          </a:xfrm>
          <a:prstGeom prst="rect">
            <a:avLst/>
          </a:prstGeom>
        </p:spPr>
      </p:pic>
      <p:graphicFrame>
        <p:nvGraphicFramePr>
          <p:cNvPr id="22" name="Bảng 3">
            <a:extLst>
              <a:ext uri="{FF2B5EF4-FFF2-40B4-BE49-F238E27FC236}">
                <a16:creationId xmlns:a16="http://schemas.microsoft.com/office/drawing/2014/main" xmlns="" id="{2EC54DD4-21E1-98A5-8A6C-3E261E5D7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23510"/>
              </p:ext>
            </p:extLst>
          </p:nvPr>
        </p:nvGraphicFramePr>
        <p:xfrm>
          <a:off x="1889760" y="938344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8384385"/>
                  </a:ext>
                </a:extLst>
              </a:tr>
            </a:tbl>
          </a:graphicData>
        </a:graphic>
      </p:graphicFrame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B11E9F3-5913-C653-BBA9-A7022447C43B}"/>
              </a:ext>
            </a:extLst>
          </p:cNvPr>
          <p:cNvSpPr txBox="1"/>
          <p:nvPr/>
        </p:nvSpPr>
        <p:spPr>
          <a:xfrm>
            <a:off x="9675683" y="105242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2C45E43-ACC2-4A34-BF4E-E614FF36E39F}"/>
              </a:ext>
            </a:extLst>
          </p:cNvPr>
          <p:cNvSpPr txBox="1"/>
          <p:nvPr/>
        </p:nvSpPr>
        <p:spPr>
          <a:xfrm>
            <a:off x="6735633" y="110759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AA4A6BEA-AF0E-8C95-F889-EA15F077F127}"/>
              </a:ext>
            </a:extLst>
          </p:cNvPr>
          <p:cNvSpPr txBox="1"/>
          <p:nvPr/>
        </p:nvSpPr>
        <p:spPr>
          <a:xfrm>
            <a:off x="8132633" y="116268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97024768-8E9F-DF82-9914-CF4158708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95" y="1374409"/>
            <a:ext cx="758952" cy="758952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6EAFAE56-6EE9-4DB9-2810-78B930628572}"/>
              </a:ext>
            </a:extLst>
          </p:cNvPr>
          <p:cNvSpPr txBox="1"/>
          <p:nvPr/>
        </p:nvSpPr>
        <p:spPr>
          <a:xfrm>
            <a:off x="1883407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07214D8F-2245-74DF-7299-D65126869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477" y="1367902"/>
            <a:ext cx="758952" cy="75895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9B4F9588-9519-A78D-033D-B40CF3D66BFC}"/>
              </a:ext>
            </a:extLst>
          </p:cNvPr>
          <p:cNvSpPr txBox="1"/>
          <p:nvPr/>
        </p:nvSpPr>
        <p:spPr>
          <a:xfrm>
            <a:off x="16007959" y="90856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42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97024768-8E9F-DF82-9914-CF4158708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65483" y="1374409"/>
            <a:ext cx="881635" cy="88163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6EAFAE56-6EE9-4DB9-2810-78B930628572}"/>
              </a:ext>
            </a:extLst>
          </p:cNvPr>
          <p:cNvSpPr txBox="1"/>
          <p:nvPr/>
        </p:nvSpPr>
        <p:spPr>
          <a:xfrm>
            <a:off x="13449053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9458BAD1-D489-554D-AA89-C021A2C4D1A8}"/>
              </a:ext>
            </a:extLst>
          </p:cNvPr>
          <p:cNvSpPr txBox="1"/>
          <p:nvPr/>
        </p:nvSpPr>
        <p:spPr>
          <a:xfrm>
            <a:off x="1079654" y="1006516"/>
            <a:ext cx="108956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3F3B77A5-244C-AC89-F604-424765FB9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xmlns="" id="{B4082CE8-079E-011D-0C4E-182CD15302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E0DC0A66-B866-4AF6-0CFF-671DA577A625}"/>
              </a:ext>
            </a:extLst>
          </p:cNvPr>
          <p:cNvSpPr txBox="1"/>
          <p:nvPr/>
        </p:nvSpPr>
        <p:spPr>
          <a:xfrm>
            <a:off x="1259485" y="3973552"/>
            <a:ext cx="10600006" cy="115549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35AF7898-6126-3677-EE47-5B75BEA87979}"/>
              </a:ext>
            </a:extLst>
          </p:cNvPr>
          <p:cNvSpPr txBox="1"/>
          <p:nvPr/>
        </p:nvSpPr>
        <p:spPr>
          <a:xfrm>
            <a:off x="1434227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077115" y="5457226"/>
            <a:ext cx="279611" cy="2415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5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4" grpId="0"/>
      <p:bldP spid="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3584</Words>
  <Application>Microsoft Office PowerPoint</Application>
  <PresentationFormat>Custom</PresentationFormat>
  <Paragraphs>491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Ngọc Anh _TH-THCS-THPT IGC Tây Ninh</dc:creator>
  <cp:lastModifiedBy>admin</cp:lastModifiedBy>
  <cp:revision>13</cp:revision>
  <dcterms:created xsi:type="dcterms:W3CDTF">2022-07-23T08:12:40Z</dcterms:created>
  <dcterms:modified xsi:type="dcterms:W3CDTF">2025-04-25T09:14:15Z</dcterms:modified>
</cp:coreProperties>
</file>