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56" r:id="rId2"/>
    <p:sldId id="257" r:id="rId3"/>
    <p:sldId id="273" r:id="rId4"/>
    <p:sldId id="258" r:id="rId5"/>
    <p:sldId id="260" r:id="rId6"/>
    <p:sldId id="275" r:id="rId7"/>
    <p:sldId id="277" r:id="rId8"/>
    <p:sldId id="265" r:id="rId9"/>
    <p:sldId id="278" r:id="rId10"/>
    <p:sldId id="262" r:id="rId11"/>
    <p:sldId id="282" r:id="rId12"/>
    <p:sldId id="284" r:id="rId13"/>
    <p:sldId id="261" r:id="rId14"/>
    <p:sldId id="280" r:id="rId15"/>
    <p:sldId id="287" r:id="rId16"/>
    <p:sldId id="286" r:id="rId17"/>
    <p:sldId id="288" r:id="rId18"/>
    <p:sldId id="289" r:id="rId19"/>
    <p:sldId id="290" r:id="rId20"/>
    <p:sldId id="291" r:id="rId21"/>
    <p:sldId id="292" r:id="rId22"/>
    <p:sldId id="293" r:id="rId23"/>
    <p:sldId id="294" r:id="rId24"/>
    <p:sldId id="295" r:id="rId25"/>
    <p:sldId id="296" r:id="rId26"/>
    <p:sldId id="300" r:id="rId27"/>
    <p:sldId id="301" r:id="rId28"/>
    <p:sldId id="302" r:id="rId29"/>
    <p:sldId id="271" r:id="rId30"/>
  </p:sldIdLst>
  <p:sldSz cx="18288000" cy="10287000"/>
  <p:notesSz cx="6858000" cy="9144000"/>
  <p:embeddedFontLst>
    <p:embeddedFont>
      <p:font typeface="Montserrat Bold" charset="0"/>
      <p:bold r:id="rId32"/>
    </p:embeddedFont>
    <p:embeddedFont>
      <p:font typeface="Nunito" charset="0"/>
      <p:regular r:id="rId33"/>
      <p:bold r:id="rId34"/>
      <p:italic r:id="rId35"/>
      <p:boldItalic r:id="rId36"/>
    </p:embeddedFont>
    <p:embeddedFont>
      <p:font typeface="Hero Bold" charset="0"/>
      <p:regular r:id="rId37"/>
    </p:embeddedFont>
    <p:embeddedFont>
      <p:font typeface="Calibri" pitchFamily="34" charset="0"/>
      <p:regular r:id="rId38"/>
      <p:bold r:id="rId39"/>
      <p:italic r:id="rId40"/>
      <p:boldItalic r:id="rId41"/>
    </p:embeddedFont>
    <p:embeddedFont>
      <p:font typeface="TT Interphases" charset="0"/>
      <p:regular r:id="rId42"/>
    </p:embeddedFont>
    <p:embeddedFont>
      <p:font typeface="Lilita One" charset="0"/>
      <p:regular r:id="rId43"/>
    </p:embeddedFont>
    <p:embeddedFont>
      <p:font typeface="Montserrat" charset="0"/>
      <p:regular r:id="rId44"/>
      <p:bold r:id="rId45"/>
      <p:italic r:id="rId46"/>
      <p:boldItalic r:id="rId47"/>
    </p:embeddedFont>
    <p:embeddedFont>
      <p:font typeface="TT Interphases Bold"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5" autoAdjust="0"/>
    <p:restoredTop sz="94622" autoAdjust="0"/>
  </p:normalViewPr>
  <p:slideViewPr>
    <p:cSldViewPr>
      <p:cViewPr>
        <p:scale>
          <a:sx n="51" d="100"/>
          <a:sy n="51" d="100"/>
        </p:scale>
        <p:origin x="-7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7305A5-6282-4716-BA39-AB698FC34567}" type="datetimeFigureOut">
              <a:rPr lang="en-US" smtClean="0"/>
              <a:t>4/25/2025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5FE235-1191-45B3-8891-26B3E34F9AD5}" type="slidenum">
              <a:rPr lang="en-US" smtClean="0"/>
              <a:t>‹#›</a:t>
            </a:fld>
            <a:endParaRPr lang="en-US"/>
          </a:p>
        </p:txBody>
      </p:sp>
    </p:spTree>
    <p:extLst>
      <p:ext uri="{BB962C8B-B14F-4D97-AF65-F5344CB8AC3E}">
        <p14:creationId xmlns:p14="http://schemas.microsoft.com/office/powerpoint/2010/main" val="3155313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51.svg"/><Relationship Id="rId7"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5.jpeg"/><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9.png"/><Relationship Id="rId7" Type="http://schemas.openxmlformats.org/officeDocument/2006/relationships/image" Target="../media/image57.sv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34.png"/><Relationship Id="rId4" Type="http://schemas.openxmlformats.org/officeDocument/2006/relationships/image" Target="../media/image55.svg"/><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61.sv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65.sv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65.sv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59.png"/><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65.sv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58.png"/><Relationship Id="rId7" Type="http://schemas.openxmlformats.org/officeDocument/2006/relationships/image" Target="../media/image63.pn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0.png"/><Relationship Id="rId10" Type="http://schemas.openxmlformats.org/officeDocument/2006/relationships/image" Target="../media/image6.svg"/><Relationship Id="rId4" Type="http://schemas.openxmlformats.org/officeDocument/2006/relationships/image" Target="../media/image68.svg"/><Relationship Id="rId9"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5.sv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sv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8.svg"/><Relationship Id="rId7" Type="http://schemas.openxmlformats.org/officeDocument/2006/relationships/image" Target="../media/image5.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47.png"/><Relationship Id="rId10" Type="http://schemas.openxmlformats.org/officeDocument/2006/relationships/image" Target="../media/image12.svg"/><Relationship Id="rId4" Type="http://schemas.openxmlformats.org/officeDocument/2006/relationships/image" Target="../media/image66.png"/><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5.sv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5.sv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80.svg"/><Relationship Id="rId5" Type="http://schemas.openxmlformats.org/officeDocument/2006/relationships/image" Target="../media/image70.png"/><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2.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2.png"/><Relationship Id="rId4" Type="http://schemas.openxmlformats.org/officeDocument/2006/relationships/image" Target="../media/image82.svg"/></Relationships>
</file>

<file path=ppt/slides/_rels/slide2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2.svg"/><Relationship Id="rId7" Type="http://schemas.openxmlformats.org/officeDocument/2006/relationships/image" Target="../media/image7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14.svg"/><Relationship Id="rId5" Type="http://schemas.openxmlformats.org/officeDocument/2006/relationships/image" Target="../media/image65.svg"/><Relationship Id="rId10" Type="http://schemas.openxmlformats.org/officeDocument/2006/relationships/image" Target="../media/image7.png"/><Relationship Id="rId4" Type="http://schemas.openxmlformats.org/officeDocument/2006/relationships/image" Target="../media/image56.png"/><Relationship Id="rId9" Type="http://schemas.openxmlformats.org/officeDocument/2006/relationships/image" Target="../media/image76.png"/></Relationships>
</file>

<file path=ppt/slides/_rels/slide27.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8.svg"/><Relationship Id="rId7" Type="http://schemas.openxmlformats.org/officeDocument/2006/relationships/image" Target="../media/image79.jpe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78.jpeg"/><Relationship Id="rId5" Type="http://schemas.openxmlformats.org/officeDocument/2006/relationships/image" Target="../media/image6.svg"/><Relationship Id="rId10" Type="http://schemas.openxmlformats.org/officeDocument/2006/relationships/image" Target="../media/image92.svg"/><Relationship Id="rId4" Type="http://schemas.openxmlformats.org/officeDocument/2006/relationships/image" Target="../media/image23.png"/><Relationship Id="rId9" Type="http://schemas.openxmlformats.org/officeDocument/2006/relationships/image" Target="../media/image81.png"/></Relationships>
</file>

<file path=ppt/slides/_rels/slide2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84.png"/><Relationship Id="rId4" Type="http://schemas.openxmlformats.org/officeDocument/2006/relationships/image" Target="../media/image95.svg"/></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65.sv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5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97.svg"/><Relationship Id="rId5" Type="http://schemas.openxmlformats.org/officeDocument/2006/relationships/image" Target="../media/image30.svg"/><Relationship Id="rId10" Type="http://schemas.openxmlformats.org/officeDocument/2006/relationships/image" Target="../media/image85.png"/><Relationship Id="rId4" Type="http://schemas.openxmlformats.org/officeDocument/2006/relationships/image" Target="../media/image20.png"/><Relationship Id="rId9" Type="http://schemas.openxmlformats.org/officeDocument/2006/relationships/image" Target="../media/image23.sv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9.svg"/><Relationship Id="rId7" Type="http://schemas.openxmlformats.org/officeDocument/2006/relationships/image" Target="../media/image6.svg"/><Relationship Id="rId12"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3.svg"/><Relationship Id="rId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8.svg"/><Relationship Id="rId4" Type="http://schemas.openxmlformats.org/officeDocument/2006/relationships/image" Target="../media/image19.png"/><Relationship Id="rId9" Type="http://schemas.openxmlformats.org/officeDocument/2006/relationships/image" Target="../media/image32.sv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4.svg"/><Relationship Id="rId7" Type="http://schemas.openxmlformats.org/officeDocument/2006/relationships/image" Target="../media/image8.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6.svg"/><Relationship Id="rId4" Type="http://schemas.openxmlformats.org/officeDocument/2006/relationships/image" Target="../media/image23.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4.svg"/><Relationship Id="rId7" Type="http://schemas.openxmlformats.org/officeDocument/2006/relationships/image" Target="../media/image8.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6.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9.svg"/><Relationship Id="rId7" Type="http://schemas.openxmlformats.org/officeDocument/2006/relationships/image" Target="../media/image30.png"/><Relationship Id="rId12" Type="http://schemas.openxmlformats.org/officeDocument/2006/relationships/image" Target="../media/image8.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32.png"/><Relationship Id="rId5" Type="http://schemas.openxmlformats.org/officeDocument/2006/relationships/image" Target="../media/image5.png"/><Relationship Id="rId10" Type="http://schemas.openxmlformats.org/officeDocument/2006/relationships/image" Target="../media/image42.svg"/><Relationship Id="rId4" Type="http://schemas.openxmlformats.org/officeDocument/2006/relationships/image" Target="../media/image29.pn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svg"/><Relationship Id="rId7"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44.svg"/><Relationship Id="rId4" Type="http://schemas.openxmlformats.org/officeDocument/2006/relationships/image" Target="../media/image33.png"/><Relationship Id="rId9" Type="http://schemas.openxmlformats.org/officeDocument/2006/relationships/image" Target="../media/image17.svg"/></Relationships>
</file>

<file path=ppt/slides/_rels/slide9.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0.png"/><Relationship Id="rId12" Type="http://schemas.openxmlformats.org/officeDocument/2006/relationships/image" Target="../media/image14.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42.png"/><Relationship Id="rId5" Type="http://schemas.openxmlformats.org/officeDocument/2006/relationships/image" Target="../media/image39.png"/><Relationship Id="rId10" Type="http://schemas.openxmlformats.org/officeDocument/2006/relationships/image" Target="../media/image8.svg"/><Relationship Id="rId4" Type="http://schemas.openxmlformats.org/officeDocument/2006/relationships/image" Target="../media/image49.svg"/><Relationship Id="rId9" Type="http://schemas.openxmlformats.org/officeDocument/2006/relationships/image" Target="../media/image41.png"/><Relationship Id="rId1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9233"/>
        </a:solidFill>
        <a:effectLst/>
      </p:bgPr>
    </p:bg>
    <p:spTree>
      <p:nvGrpSpPr>
        <p:cNvPr id="1" name=""/>
        <p:cNvGrpSpPr/>
        <p:nvPr/>
      </p:nvGrpSpPr>
      <p:grpSpPr>
        <a:xfrm>
          <a:off x="0" y="0"/>
          <a:ext cx="0" cy="0"/>
          <a:chOff x="0" y="0"/>
          <a:chExt cx="0" cy="0"/>
        </a:xfrm>
      </p:grpSpPr>
      <p:grpSp>
        <p:nvGrpSpPr>
          <p:cNvPr id="4" name="Group 4"/>
          <p:cNvGrpSpPr/>
          <p:nvPr/>
        </p:nvGrpSpPr>
        <p:grpSpPr>
          <a:xfrm>
            <a:off x="3383436" y="1523687"/>
            <a:ext cx="12847178" cy="7939435"/>
            <a:chOff x="0" y="0"/>
            <a:chExt cx="18366294" cy="12289908"/>
          </a:xfrm>
        </p:grpSpPr>
        <p:sp>
          <p:nvSpPr>
            <p:cNvPr id="5" name="Freeform 5"/>
            <p:cNvSpPr/>
            <p:nvPr/>
          </p:nvSpPr>
          <p:spPr>
            <a:xfrm>
              <a:off x="31750" y="31750"/>
              <a:ext cx="18302794" cy="12226407"/>
            </a:xfrm>
            <a:custGeom>
              <a:avLst/>
              <a:gdLst/>
              <a:ahLst/>
              <a:cxnLst/>
              <a:rect l="l" t="t" r="r" b="b"/>
              <a:pathLst>
                <a:path w="18302794" h="12226407">
                  <a:moveTo>
                    <a:pt x="18210084" y="12226407"/>
                  </a:moveTo>
                  <a:lnTo>
                    <a:pt x="92710" y="12226407"/>
                  </a:lnTo>
                  <a:cubicBezTo>
                    <a:pt x="41910" y="12226407"/>
                    <a:pt x="0" y="12184497"/>
                    <a:pt x="0" y="12133697"/>
                  </a:cubicBezTo>
                  <a:lnTo>
                    <a:pt x="0" y="92710"/>
                  </a:lnTo>
                  <a:cubicBezTo>
                    <a:pt x="0" y="41910"/>
                    <a:pt x="41910" y="0"/>
                    <a:pt x="92710" y="0"/>
                  </a:cubicBezTo>
                  <a:lnTo>
                    <a:pt x="18208814" y="0"/>
                  </a:lnTo>
                  <a:cubicBezTo>
                    <a:pt x="18259614" y="0"/>
                    <a:pt x="18301525" y="41910"/>
                    <a:pt x="18301525" y="92710"/>
                  </a:cubicBezTo>
                  <a:lnTo>
                    <a:pt x="18301525" y="12132428"/>
                  </a:lnTo>
                  <a:cubicBezTo>
                    <a:pt x="18302794" y="12184497"/>
                    <a:pt x="18260884" y="12226407"/>
                    <a:pt x="18210084" y="12226407"/>
                  </a:cubicBezTo>
                  <a:close/>
                </a:path>
              </a:pathLst>
            </a:custGeom>
            <a:solidFill>
              <a:srgbClr val="F2EDDB"/>
            </a:solidFill>
          </p:spPr>
        </p:sp>
        <p:sp>
          <p:nvSpPr>
            <p:cNvPr id="6" name="Freeform 6"/>
            <p:cNvSpPr/>
            <p:nvPr/>
          </p:nvSpPr>
          <p:spPr>
            <a:xfrm>
              <a:off x="0" y="0"/>
              <a:ext cx="18366294" cy="12289908"/>
            </a:xfrm>
            <a:custGeom>
              <a:avLst/>
              <a:gdLst/>
              <a:ahLst/>
              <a:cxnLst/>
              <a:rect l="l" t="t" r="r" b="b"/>
              <a:pathLst>
                <a:path w="18366294" h="12289908">
                  <a:moveTo>
                    <a:pt x="18241834" y="59690"/>
                  </a:moveTo>
                  <a:cubicBezTo>
                    <a:pt x="18277394" y="59690"/>
                    <a:pt x="18306604" y="88900"/>
                    <a:pt x="18306604" y="124460"/>
                  </a:cubicBezTo>
                  <a:lnTo>
                    <a:pt x="18306604" y="12165447"/>
                  </a:lnTo>
                  <a:cubicBezTo>
                    <a:pt x="18306604" y="12201008"/>
                    <a:pt x="18277394" y="12230218"/>
                    <a:pt x="18241834" y="12230218"/>
                  </a:cubicBezTo>
                  <a:lnTo>
                    <a:pt x="124460" y="12230218"/>
                  </a:lnTo>
                  <a:cubicBezTo>
                    <a:pt x="88900" y="12230218"/>
                    <a:pt x="59690" y="12201008"/>
                    <a:pt x="59690" y="12165447"/>
                  </a:cubicBezTo>
                  <a:lnTo>
                    <a:pt x="59690" y="124460"/>
                  </a:lnTo>
                  <a:cubicBezTo>
                    <a:pt x="59690" y="88900"/>
                    <a:pt x="88900" y="59690"/>
                    <a:pt x="124460" y="59690"/>
                  </a:cubicBezTo>
                  <a:lnTo>
                    <a:pt x="18241834" y="59690"/>
                  </a:lnTo>
                  <a:moveTo>
                    <a:pt x="18241834" y="0"/>
                  </a:moveTo>
                  <a:lnTo>
                    <a:pt x="124460" y="0"/>
                  </a:lnTo>
                  <a:cubicBezTo>
                    <a:pt x="55880" y="0"/>
                    <a:pt x="0" y="55880"/>
                    <a:pt x="0" y="124460"/>
                  </a:cubicBezTo>
                  <a:lnTo>
                    <a:pt x="0" y="12165447"/>
                  </a:lnTo>
                  <a:cubicBezTo>
                    <a:pt x="0" y="12234028"/>
                    <a:pt x="55880" y="12289908"/>
                    <a:pt x="124460" y="12289908"/>
                  </a:cubicBezTo>
                  <a:lnTo>
                    <a:pt x="18241834" y="12289908"/>
                  </a:lnTo>
                  <a:cubicBezTo>
                    <a:pt x="18310414" y="12289908"/>
                    <a:pt x="18366294" y="12234028"/>
                    <a:pt x="18366294" y="12165447"/>
                  </a:cubicBezTo>
                  <a:lnTo>
                    <a:pt x="18366294" y="124460"/>
                  </a:lnTo>
                  <a:cubicBezTo>
                    <a:pt x="18366294" y="55880"/>
                    <a:pt x="18310414" y="0"/>
                    <a:pt x="18241834" y="0"/>
                  </a:cubicBezTo>
                  <a:close/>
                </a:path>
              </a:pathLst>
            </a:custGeom>
            <a:solidFill>
              <a:srgbClr val="000000"/>
            </a:solidFill>
          </p:spPr>
        </p:sp>
      </p:grpSp>
      <p:grpSp>
        <p:nvGrpSpPr>
          <p:cNvPr id="7" name="Group 7"/>
          <p:cNvGrpSpPr/>
          <p:nvPr/>
        </p:nvGrpSpPr>
        <p:grpSpPr>
          <a:xfrm>
            <a:off x="2079595" y="1173782"/>
            <a:ext cx="13792214" cy="7939435"/>
            <a:chOff x="0" y="0"/>
            <a:chExt cx="18366294" cy="12289908"/>
          </a:xfrm>
        </p:grpSpPr>
        <p:sp>
          <p:nvSpPr>
            <p:cNvPr id="8" name="Freeform 8"/>
            <p:cNvSpPr/>
            <p:nvPr/>
          </p:nvSpPr>
          <p:spPr>
            <a:xfrm>
              <a:off x="31750" y="31750"/>
              <a:ext cx="18302794" cy="12226407"/>
            </a:xfrm>
            <a:custGeom>
              <a:avLst/>
              <a:gdLst/>
              <a:ahLst/>
              <a:cxnLst/>
              <a:rect l="l" t="t" r="r" b="b"/>
              <a:pathLst>
                <a:path w="18302794" h="12226407">
                  <a:moveTo>
                    <a:pt x="18210084" y="12226407"/>
                  </a:moveTo>
                  <a:lnTo>
                    <a:pt x="92710" y="12226407"/>
                  </a:lnTo>
                  <a:cubicBezTo>
                    <a:pt x="41910" y="12226407"/>
                    <a:pt x="0" y="12184497"/>
                    <a:pt x="0" y="12133697"/>
                  </a:cubicBezTo>
                  <a:lnTo>
                    <a:pt x="0" y="92710"/>
                  </a:lnTo>
                  <a:cubicBezTo>
                    <a:pt x="0" y="41910"/>
                    <a:pt x="41910" y="0"/>
                    <a:pt x="92710" y="0"/>
                  </a:cubicBezTo>
                  <a:lnTo>
                    <a:pt x="18208814" y="0"/>
                  </a:lnTo>
                  <a:cubicBezTo>
                    <a:pt x="18259614" y="0"/>
                    <a:pt x="18301525" y="41910"/>
                    <a:pt x="18301525" y="92710"/>
                  </a:cubicBezTo>
                  <a:lnTo>
                    <a:pt x="18301525" y="12132428"/>
                  </a:lnTo>
                  <a:cubicBezTo>
                    <a:pt x="18302794" y="12184497"/>
                    <a:pt x="18260884" y="12226407"/>
                    <a:pt x="18210084" y="12226407"/>
                  </a:cubicBezTo>
                  <a:close/>
                </a:path>
              </a:pathLst>
            </a:custGeom>
            <a:solidFill>
              <a:srgbClr val="FFFFFF"/>
            </a:solidFill>
          </p:spPr>
        </p:sp>
        <p:sp>
          <p:nvSpPr>
            <p:cNvPr id="9" name="Freeform 9"/>
            <p:cNvSpPr/>
            <p:nvPr/>
          </p:nvSpPr>
          <p:spPr>
            <a:xfrm>
              <a:off x="0" y="0"/>
              <a:ext cx="18366294" cy="12289908"/>
            </a:xfrm>
            <a:custGeom>
              <a:avLst/>
              <a:gdLst/>
              <a:ahLst/>
              <a:cxnLst/>
              <a:rect l="l" t="t" r="r" b="b"/>
              <a:pathLst>
                <a:path w="18366294" h="12289908">
                  <a:moveTo>
                    <a:pt x="18241834" y="59690"/>
                  </a:moveTo>
                  <a:cubicBezTo>
                    <a:pt x="18277394" y="59690"/>
                    <a:pt x="18306604" y="88900"/>
                    <a:pt x="18306604" y="124460"/>
                  </a:cubicBezTo>
                  <a:lnTo>
                    <a:pt x="18306604" y="12165447"/>
                  </a:lnTo>
                  <a:cubicBezTo>
                    <a:pt x="18306604" y="12201008"/>
                    <a:pt x="18277394" y="12230218"/>
                    <a:pt x="18241834" y="12230218"/>
                  </a:cubicBezTo>
                  <a:lnTo>
                    <a:pt x="124460" y="12230218"/>
                  </a:lnTo>
                  <a:cubicBezTo>
                    <a:pt x="88900" y="12230218"/>
                    <a:pt x="59690" y="12201008"/>
                    <a:pt x="59690" y="12165447"/>
                  </a:cubicBezTo>
                  <a:lnTo>
                    <a:pt x="59690" y="124460"/>
                  </a:lnTo>
                  <a:cubicBezTo>
                    <a:pt x="59690" y="88900"/>
                    <a:pt x="88900" y="59690"/>
                    <a:pt x="124460" y="59690"/>
                  </a:cubicBezTo>
                  <a:lnTo>
                    <a:pt x="18241834" y="59690"/>
                  </a:lnTo>
                  <a:moveTo>
                    <a:pt x="18241834" y="0"/>
                  </a:moveTo>
                  <a:lnTo>
                    <a:pt x="124460" y="0"/>
                  </a:lnTo>
                  <a:cubicBezTo>
                    <a:pt x="55880" y="0"/>
                    <a:pt x="0" y="55880"/>
                    <a:pt x="0" y="124460"/>
                  </a:cubicBezTo>
                  <a:lnTo>
                    <a:pt x="0" y="12165447"/>
                  </a:lnTo>
                  <a:cubicBezTo>
                    <a:pt x="0" y="12234028"/>
                    <a:pt x="55880" y="12289908"/>
                    <a:pt x="124460" y="12289908"/>
                  </a:cubicBezTo>
                  <a:lnTo>
                    <a:pt x="18241834" y="12289908"/>
                  </a:lnTo>
                  <a:cubicBezTo>
                    <a:pt x="18310414" y="12289908"/>
                    <a:pt x="18366294" y="12234028"/>
                    <a:pt x="18366294" y="12165447"/>
                  </a:cubicBezTo>
                  <a:lnTo>
                    <a:pt x="18366294" y="124460"/>
                  </a:lnTo>
                  <a:cubicBezTo>
                    <a:pt x="18366294" y="55880"/>
                    <a:pt x="18310414" y="0"/>
                    <a:pt x="18241834" y="0"/>
                  </a:cubicBezTo>
                  <a:close/>
                </a:path>
              </a:pathLst>
            </a:custGeom>
            <a:solidFill>
              <a:srgbClr val="00000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6772" y="5958365"/>
            <a:ext cx="5184084" cy="4005883"/>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00848" y="2102265"/>
            <a:ext cx="1454354" cy="1454354"/>
          </a:xfrm>
          <a:prstGeom prst="rect">
            <a:avLst/>
          </a:prstGeom>
        </p:spPr>
      </p:pic>
      <p:grpSp>
        <p:nvGrpSpPr>
          <p:cNvPr id="13" name="Group 13"/>
          <p:cNvGrpSpPr/>
          <p:nvPr/>
        </p:nvGrpSpPr>
        <p:grpSpPr>
          <a:xfrm rot="-642968">
            <a:off x="15602654" y="238424"/>
            <a:ext cx="1675805" cy="2554780"/>
            <a:chOff x="0" y="0"/>
            <a:chExt cx="2234407" cy="3406373"/>
          </a:xfrm>
        </p:grpSpPr>
        <p:sp>
          <p:nvSpPr>
            <p:cNvPr id="14" name="AutoShape 14"/>
            <p:cNvSpPr/>
            <p:nvPr/>
          </p:nvSpPr>
          <p:spPr>
            <a:xfrm rot="-1658072">
              <a:off x="786468" y="-16978"/>
              <a:ext cx="661472" cy="3440330"/>
            </a:xfrm>
            <a:prstGeom prst="rect">
              <a:avLst/>
            </a:prstGeom>
            <a:solidFill>
              <a:srgbClr val="FFFFFF"/>
            </a:solidFill>
          </p:spPr>
        </p:sp>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653469">
              <a:off x="763165" y="-33210"/>
              <a:ext cx="708077" cy="3472794"/>
            </a:xfrm>
            <a:prstGeom prst="rect">
              <a:avLst/>
            </a:prstGeom>
          </p:spPr>
        </p:pic>
      </p:grpSp>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48763">
            <a:off x="15200241" y="8206826"/>
            <a:ext cx="2480634" cy="1479409"/>
          </a:xfrm>
          <a:prstGeom prst="rect">
            <a:avLst/>
          </a:prstGeom>
        </p:spPr>
      </p:pic>
      <p:grpSp>
        <p:nvGrpSpPr>
          <p:cNvPr id="19" name="Group 19"/>
          <p:cNvGrpSpPr/>
          <p:nvPr/>
        </p:nvGrpSpPr>
        <p:grpSpPr>
          <a:xfrm rot="-1386098">
            <a:off x="8005296" y="8276826"/>
            <a:ext cx="2641155" cy="1292448"/>
            <a:chOff x="0" y="0"/>
            <a:chExt cx="2887194" cy="1472263"/>
          </a:xfrm>
        </p:grpSpPr>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800000">
              <a:off x="33912" y="20101"/>
              <a:ext cx="2819370" cy="1409685"/>
            </a:xfrm>
            <a:prstGeom prst="rect">
              <a:avLst/>
            </a:prstGeom>
          </p:spPr>
        </p:pic>
        <p:pic>
          <p:nvPicPr>
            <p:cNvPr id="21" name="Picture 2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0" y="0"/>
              <a:ext cx="2887194" cy="1472263"/>
            </a:xfrm>
            <a:prstGeom prst="rect">
              <a:avLst/>
            </a:prstGeom>
          </p:spPr>
        </p:pic>
      </p:gr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189537" y="1907228"/>
            <a:ext cx="18071432" cy="7856154"/>
            <a:chOff x="0" y="-47625"/>
            <a:chExt cx="4759554" cy="1667290"/>
          </a:xfrm>
        </p:grpSpPr>
        <p:sp>
          <p:nvSpPr>
            <p:cNvPr id="3" name="Freeform 3"/>
            <p:cNvSpPr/>
            <p:nvPr/>
          </p:nvSpPr>
          <p:spPr>
            <a:xfrm>
              <a:off x="0" y="1919"/>
              <a:ext cx="4759554" cy="1617746"/>
            </a:xfrm>
            <a:custGeom>
              <a:avLst/>
              <a:gdLst/>
              <a:ahLst/>
              <a:cxnLst/>
              <a:rect l="l" t="t" r="r" b="b"/>
              <a:pathLst>
                <a:path w="4759554" h="1617746">
                  <a:moveTo>
                    <a:pt x="0" y="0"/>
                  </a:moveTo>
                  <a:lnTo>
                    <a:pt x="4759554" y="0"/>
                  </a:lnTo>
                  <a:lnTo>
                    <a:pt x="4759554" y="1617746"/>
                  </a:lnTo>
                  <a:lnTo>
                    <a:pt x="0" y="1617746"/>
                  </a:lnTo>
                  <a:close/>
                </a:path>
              </a:pathLst>
            </a:custGeom>
            <a:solidFill>
              <a:srgbClr val="FFADD3"/>
            </a:solidFill>
          </p:spPr>
          <p:txBody>
            <a:bodyPr/>
            <a:lstStyle/>
            <a:p>
              <a:endParaRPr lang="en-US" dirty="0"/>
            </a:p>
          </p:txBody>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079"/>
                </a:lnSpc>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23260" y="1028700"/>
            <a:ext cx="1683930" cy="278614"/>
          </a:xfrm>
          <a:prstGeom prst="rect">
            <a:avLst/>
          </a:prstGeom>
        </p:spPr>
      </p:pic>
      <p:sp>
        <p:nvSpPr>
          <p:cNvPr id="6" name="AutoShape 6"/>
          <p:cNvSpPr/>
          <p:nvPr/>
        </p:nvSpPr>
        <p:spPr>
          <a:xfrm>
            <a:off x="1103704" y="2526393"/>
            <a:ext cx="16230600" cy="0"/>
          </a:xfrm>
          <a:prstGeom prst="line">
            <a:avLst/>
          </a:prstGeom>
          <a:ln w="47625" cap="flat">
            <a:solidFill>
              <a:srgbClr val="7960C9"/>
            </a:solidFill>
            <a:prstDash val="solid"/>
            <a:headEnd type="none" w="sm" len="sm"/>
            <a:tailEnd type="none" w="sm" len="sm"/>
          </a:ln>
        </p:spPr>
      </p:sp>
      <p:grpSp>
        <p:nvGrpSpPr>
          <p:cNvPr id="7" name="Group 7"/>
          <p:cNvGrpSpPr/>
          <p:nvPr/>
        </p:nvGrpSpPr>
        <p:grpSpPr>
          <a:xfrm>
            <a:off x="1367059" y="2217044"/>
            <a:ext cx="744797" cy="807916"/>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960C9"/>
            </a:solidFill>
          </p:spPr>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3079"/>
                </a:lnSpc>
              </a:pPr>
              <a:endParaRPr/>
            </a:p>
          </p:txBody>
        </p:sp>
      </p:grpSp>
      <p:grpSp>
        <p:nvGrpSpPr>
          <p:cNvPr id="10" name="Group 10"/>
          <p:cNvGrpSpPr/>
          <p:nvPr/>
        </p:nvGrpSpPr>
        <p:grpSpPr>
          <a:xfrm>
            <a:off x="10287000" y="2217045"/>
            <a:ext cx="762000" cy="732174"/>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960C9"/>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079"/>
                </a:lnSpc>
              </a:pPr>
              <a:endParaRPr/>
            </a:p>
          </p:txBody>
        </p:sp>
      </p:grpSp>
      <p:sp>
        <p:nvSpPr>
          <p:cNvPr id="13" name="TextBox 13"/>
          <p:cNvSpPr txBox="1"/>
          <p:nvPr/>
        </p:nvSpPr>
        <p:spPr>
          <a:xfrm>
            <a:off x="2615938" y="602671"/>
            <a:ext cx="13327615" cy="995914"/>
          </a:xfrm>
          <a:prstGeom prst="rect">
            <a:avLst/>
          </a:prstGeom>
        </p:spPr>
        <p:txBody>
          <a:bodyPr wrap="square" lIns="0" tIns="0" rIns="0" bIns="0" rtlCol="0" anchor="t">
            <a:spAutoFit/>
          </a:bodyPr>
          <a:lstStyle/>
          <a:p>
            <a:pPr algn="ctr">
              <a:lnSpc>
                <a:spcPts val="8119"/>
              </a:lnSpc>
            </a:pPr>
            <a:r>
              <a:rPr lang="vi-VN" sz="6600" b="1" dirty="0">
                <a:solidFill>
                  <a:srgbClr val="4C5270"/>
                </a:solidFill>
              </a:rPr>
              <a:t>Phương pháp góc chiếu thứ nhất </a:t>
            </a:r>
            <a:endParaRPr lang="en-US" sz="6600" b="1" dirty="0">
              <a:solidFill>
                <a:srgbClr val="4C5270"/>
              </a:solidFill>
            </a:endParaRPr>
          </a:p>
        </p:txBody>
      </p:sp>
      <p:sp>
        <p:nvSpPr>
          <p:cNvPr id="14" name="TextBox 14"/>
          <p:cNvSpPr txBox="1"/>
          <p:nvPr/>
        </p:nvSpPr>
        <p:spPr>
          <a:xfrm>
            <a:off x="523260" y="2989617"/>
            <a:ext cx="8211690" cy="4522841"/>
          </a:xfrm>
          <a:prstGeom prst="rect">
            <a:avLst/>
          </a:prstGeom>
        </p:spPr>
        <p:txBody>
          <a:bodyPr wrap="square" lIns="0" tIns="0" rIns="0" bIns="0" rtlCol="0" anchor="t">
            <a:spAutoFit/>
          </a:bodyPr>
          <a:lstStyle/>
          <a:p>
            <a:pPr marL="571500" indent="-571500" algn="just">
              <a:lnSpc>
                <a:spcPct val="150000"/>
              </a:lnSpc>
              <a:buFont typeface="Wingdings" panose="05000000000000000000" pitchFamily="2" charset="2"/>
              <a:buChar char="Ø"/>
            </a:pPr>
            <a:r>
              <a:rPr lang="vi-VN" sz="3600" dirty="0">
                <a:solidFill>
                  <a:srgbClr val="000000"/>
                </a:solidFill>
                <a:effectLst/>
                <a:ea typeface="Calibri" panose="020F0502020204030204" pitchFamily="34" charset="0"/>
              </a:rPr>
              <a:t>Đặt vật thể cần biểu diễn vào trong góc được tạo bởi các mặt phẳng hình chiếu đứng, mặt phẳng hình chiếu bằng và mặt phẳng hình chiếu cạnh vuông góc với nhau từng đôi một.</a:t>
            </a:r>
            <a:endParaRPr lang="en-US" sz="3600" dirty="0">
              <a:effectLst/>
              <a:ea typeface="Calibri" panose="020F0502020204030204" pitchFamily="34" charset="0"/>
            </a:endParaRPr>
          </a:p>
          <a:p>
            <a:pPr>
              <a:lnSpc>
                <a:spcPts val="3079"/>
              </a:lnSpc>
            </a:pPr>
            <a:endParaRPr lang="en-US" sz="2199" spc="8" dirty="0">
              <a:solidFill>
                <a:srgbClr val="000000"/>
              </a:solidFill>
              <a:latin typeface="Montserrat Bold"/>
            </a:endParaRPr>
          </a:p>
        </p:txBody>
      </p:sp>
      <p:sp>
        <p:nvSpPr>
          <p:cNvPr id="17" name="TextBox 17"/>
          <p:cNvSpPr txBox="1"/>
          <p:nvPr/>
        </p:nvSpPr>
        <p:spPr>
          <a:xfrm>
            <a:off x="9705186" y="3061167"/>
            <a:ext cx="8211691" cy="7182159"/>
          </a:xfrm>
          <a:prstGeom prst="rect">
            <a:avLst/>
          </a:prstGeom>
        </p:spPr>
        <p:txBody>
          <a:bodyPr wrap="square" lIns="0" tIns="0" rIns="0" bIns="0" rtlCol="0" anchor="t">
            <a:spAutoFit/>
          </a:bodyPr>
          <a:lstStyle/>
          <a:p>
            <a:pPr marL="457200" indent="-457200" algn="just">
              <a:lnSpc>
                <a:spcPct val="150000"/>
              </a:lnSpc>
              <a:buFont typeface="Wingdings" panose="05000000000000000000" pitchFamily="2" charset="2"/>
              <a:buChar char="Ø"/>
            </a:pPr>
            <a:r>
              <a:rPr lang="vi-VN" sz="3600" dirty="0">
                <a:solidFill>
                  <a:srgbClr val="000000"/>
                </a:solidFill>
                <a:effectLst/>
                <a:ea typeface="Calibri" panose="020F0502020204030204" pitchFamily="34" charset="0"/>
              </a:rPr>
              <a:t>Dùng phép chiếu vuông góc chiếu các mặt của vật thể lên trên các mặt phẳng hình chiếu. </a:t>
            </a:r>
          </a:p>
          <a:p>
            <a:pPr marL="457200" indent="-457200" algn="just">
              <a:lnSpc>
                <a:spcPct val="150000"/>
              </a:lnSpc>
              <a:buFont typeface="Wingdings" panose="05000000000000000000" pitchFamily="2" charset="2"/>
              <a:buChar char="Ø"/>
            </a:pPr>
            <a:r>
              <a:rPr lang="vi-VN" sz="3600" dirty="0">
                <a:solidFill>
                  <a:srgbClr val="000000"/>
                </a:solidFill>
                <a:effectLst/>
                <a:ea typeface="Calibri" panose="020F0502020204030204" pitchFamily="34" charset="0"/>
              </a:rPr>
              <a:t>Xoay mặt phẳng hình chiếu bằng (MPHCB) xuống dưới một góc 90°, mặt phẳng hình chiếu cạnh (MPHCC) sang phải một góc 90° để các hình chiếu cùng nằm trên một mặt phẳng.</a:t>
            </a:r>
            <a:endParaRPr lang="en-US" sz="3600" dirty="0"/>
          </a:p>
          <a:p>
            <a:pPr>
              <a:lnSpc>
                <a:spcPts val="4480"/>
              </a:lnSpc>
            </a:pPr>
            <a:endParaRPr lang="en-US" sz="3200" dirty="0">
              <a:solidFill>
                <a:srgbClr val="000000"/>
              </a:solidFill>
              <a:latin typeface="Montserrat Bold"/>
            </a:endParaRPr>
          </a:p>
        </p:txBody>
      </p:sp>
      <p:pic>
        <p:nvPicPr>
          <p:cNvPr id="2050" name="Picture 2" descr="Trong phương pháp chiếu góc thứ nhất có mấy mặt phẳng hình chiếu?">
            <a:extLst>
              <a:ext uri="{FF2B5EF4-FFF2-40B4-BE49-F238E27FC236}">
                <a16:creationId xmlns:a16="http://schemas.microsoft.com/office/drawing/2014/main" xmlns="" id="{4BA90031-E319-4CA8-BFA1-C8E185915A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635" y="7338380"/>
            <a:ext cx="4192518" cy="2808987"/>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37">
            <a:extLst>
              <a:ext uri="{FF2B5EF4-FFF2-40B4-BE49-F238E27FC236}">
                <a16:creationId xmlns:a16="http://schemas.microsoft.com/office/drawing/2014/main" xmlns="" id="{3071BA6A-5242-4199-9966-405D82A4C7E6}"/>
              </a:ext>
            </a:extLst>
          </p:cNvPr>
          <p:cNvGrpSpPr/>
          <p:nvPr/>
        </p:nvGrpSpPr>
        <p:grpSpPr>
          <a:xfrm rot="1639299">
            <a:off x="111576" y="8775379"/>
            <a:ext cx="1508273" cy="852773"/>
            <a:chOff x="0" y="0"/>
            <a:chExt cx="1654551" cy="843703"/>
          </a:xfrm>
        </p:grpSpPr>
        <p:pic>
          <p:nvPicPr>
            <p:cNvPr id="20" name="Picture 38">
              <a:extLst>
                <a:ext uri="{FF2B5EF4-FFF2-40B4-BE49-F238E27FC236}">
                  <a16:creationId xmlns:a16="http://schemas.microsoft.com/office/drawing/2014/main" xmlns="" id="{3F15E264-BF90-4F57-ADEA-B27A35B38C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00000">
              <a:off x="19434" y="11519"/>
              <a:ext cx="1615684" cy="807842"/>
            </a:xfrm>
            <a:prstGeom prst="rect">
              <a:avLst/>
            </a:prstGeom>
          </p:spPr>
        </p:pic>
        <p:pic>
          <p:nvPicPr>
            <p:cNvPr id="21" name="Picture 39">
              <a:extLst>
                <a:ext uri="{FF2B5EF4-FFF2-40B4-BE49-F238E27FC236}">
                  <a16:creationId xmlns:a16="http://schemas.microsoft.com/office/drawing/2014/main" xmlns="" id="{538457F8-6F2A-4247-9303-82AD466CCC3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0" y="0"/>
              <a:ext cx="1654551" cy="843703"/>
            </a:xfrm>
            <a:prstGeom prst="rect">
              <a:avLst/>
            </a:prstGeom>
          </p:spPr>
        </p:pic>
      </p:grpSp>
      <p:pic>
        <p:nvPicPr>
          <p:cNvPr id="22" name="Picture 39">
            <a:extLst>
              <a:ext uri="{FF2B5EF4-FFF2-40B4-BE49-F238E27FC236}">
                <a16:creationId xmlns:a16="http://schemas.microsoft.com/office/drawing/2014/main" xmlns="" id="{7847E01B-25C9-4699-894B-9D6E3262816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968843" flipH="1">
            <a:off x="16368684" y="1641321"/>
            <a:ext cx="1818667" cy="1084623"/>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500" fill="hold"/>
                                        <p:tgtEl>
                                          <p:spTgt spid="2050"/>
                                        </p:tgtEl>
                                        <p:attrNameLst>
                                          <p:attrName>ppt_x</p:attrName>
                                        </p:attrNameLst>
                                      </p:cBhvr>
                                      <p:tavLst>
                                        <p:tav tm="0">
                                          <p:val>
                                            <p:strVal val="#ppt_x"/>
                                          </p:val>
                                        </p:tav>
                                        <p:tav tm="100000">
                                          <p:val>
                                            <p:strVal val="#ppt_x"/>
                                          </p:val>
                                        </p:tav>
                                      </p:tavLst>
                                    </p:anim>
                                    <p:anim calcmode="lin" valueType="num">
                                      <p:cBhvr additive="base">
                                        <p:cTn id="1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fade">
                                      <p:cBhvr>
                                        <p:cTn id="23" dur="500"/>
                                        <p:tgtEl>
                                          <p:spTgt spid="1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7">
                                            <p:txEl>
                                              <p:pRg st="1" end="1"/>
                                            </p:txEl>
                                          </p:spTgt>
                                        </p:tgtEl>
                                        <p:attrNameLst>
                                          <p:attrName>style.visibility</p:attrName>
                                        </p:attrNameLst>
                                      </p:cBhvr>
                                      <p:to>
                                        <p:strVal val="visible"/>
                                      </p:to>
                                    </p:set>
                                    <p:animEffect transition="in" filter="barn(inVertical)">
                                      <p:cBhvr>
                                        <p:cTn id="28"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263" t="14865" r="2263" b="31454"/>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33941" y="566613"/>
            <a:ext cx="17454059" cy="9153774"/>
          </a:xfrm>
          <a:prstGeom prst="rect">
            <a:avLst/>
          </a:prstGeom>
        </p:spPr>
      </p:pic>
      <p:pic>
        <p:nvPicPr>
          <p:cNvPr id="17" name="Picture 16">
            <a:extLst>
              <a:ext uri="{FF2B5EF4-FFF2-40B4-BE49-F238E27FC236}">
                <a16:creationId xmlns:a16="http://schemas.microsoft.com/office/drawing/2014/main" xmlns="" id="{E63EAA31-13DC-441B-BECE-85E37925B4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5843" y="2243202"/>
            <a:ext cx="6324600" cy="6201367"/>
          </a:xfrm>
          <a:prstGeom prst="rect">
            <a:avLst/>
          </a:prstGeom>
        </p:spPr>
      </p:pic>
      <p:sp>
        <p:nvSpPr>
          <p:cNvPr id="19" name="TextBox 18">
            <a:extLst>
              <a:ext uri="{FF2B5EF4-FFF2-40B4-BE49-F238E27FC236}">
                <a16:creationId xmlns:a16="http://schemas.microsoft.com/office/drawing/2014/main" xmlns="" id="{FEE01F1C-9273-4040-9E62-4D7F5D37FE18}"/>
              </a:ext>
            </a:extLst>
          </p:cNvPr>
          <p:cNvSpPr txBox="1"/>
          <p:nvPr/>
        </p:nvSpPr>
        <p:spPr>
          <a:xfrm>
            <a:off x="1219200" y="1906415"/>
            <a:ext cx="5181600" cy="1664879"/>
          </a:xfrm>
          <a:prstGeom prst="rect">
            <a:avLst/>
          </a:prstGeom>
          <a:noFill/>
        </p:spPr>
        <p:txBody>
          <a:bodyPr wrap="square">
            <a:spAutoFit/>
          </a:bodyPr>
          <a:lstStyle/>
          <a:p>
            <a:pPr>
              <a:lnSpc>
                <a:spcPct val="150000"/>
              </a:lnSpc>
            </a:pPr>
            <a:r>
              <a:rPr lang="vi-VN" sz="3600" b="1" dirty="0">
                <a:solidFill>
                  <a:srgbClr val="000000"/>
                </a:solidFill>
                <a:effectLst/>
                <a:ea typeface="Calibri" panose="020F0502020204030204" pitchFamily="34" charset="0"/>
              </a:rPr>
              <a:t>Hình chiếu từ trước </a:t>
            </a:r>
          </a:p>
          <a:p>
            <a:pPr>
              <a:lnSpc>
                <a:spcPct val="150000"/>
              </a:lnSpc>
            </a:pPr>
            <a:r>
              <a:rPr lang="vi-VN" sz="3600" b="1" dirty="0">
                <a:solidFill>
                  <a:srgbClr val="000000"/>
                </a:solidFill>
                <a:effectLst/>
                <a:ea typeface="Calibri" panose="020F0502020204030204" pitchFamily="34" charset="0"/>
              </a:rPr>
              <a:t>(hình chiếu đứng)</a:t>
            </a:r>
            <a:endParaRPr lang="en-US" sz="3600" b="1" dirty="0"/>
          </a:p>
        </p:txBody>
      </p:sp>
      <p:sp>
        <p:nvSpPr>
          <p:cNvPr id="21" name="TextBox 20">
            <a:extLst>
              <a:ext uri="{FF2B5EF4-FFF2-40B4-BE49-F238E27FC236}">
                <a16:creationId xmlns:a16="http://schemas.microsoft.com/office/drawing/2014/main" xmlns="" id="{52160FAC-6C7D-4EB7-8E3E-526695FDEFAA}"/>
              </a:ext>
            </a:extLst>
          </p:cNvPr>
          <p:cNvSpPr txBox="1"/>
          <p:nvPr/>
        </p:nvSpPr>
        <p:spPr>
          <a:xfrm>
            <a:off x="1874520" y="6916254"/>
            <a:ext cx="3810000" cy="1490152"/>
          </a:xfrm>
          <a:prstGeom prst="rect">
            <a:avLst/>
          </a:prstGeom>
          <a:noFill/>
        </p:spPr>
        <p:txBody>
          <a:bodyPr wrap="square">
            <a:spAutoFit/>
          </a:bodyPr>
          <a:lstStyle/>
          <a:p>
            <a:pPr>
              <a:lnSpc>
                <a:spcPct val="150000"/>
              </a:lnSpc>
            </a:pPr>
            <a:r>
              <a:rPr lang="vi-VN" sz="3200" b="1" dirty="0">
                <a:solidFill>
                  <a:srgbClr val="000000"/>
                </a:solidFill>
                <a:effectLst/>
                <a:ea typeface="Calibri" panose="020F0502020204030204" pitchFamily="34" charset="0"/>
              </a:rPr>
              <a:t>Hình chiếu từ trên </a:t>
            </a:r>
          </a:p>
          <a:p>
            <a:pPr>
              <a:lnSpc>
                <a:spcPct val="150000"/>
              </a:lnSpc>
            </a:pPr>
            <a:r>
              <a:rPr lang="vi-VN" sz="3200" b="1" dirty="0">
                <a:solidFill>
                  <a:srgbClr val="000000"/>
                </a:solidFill>
                <a:effectLst/>
                <a:ea typeface="Calibri" panose="020F0502020204030204" pitchFamily="34" charset="0"/>
              </a:rPr>
              <a:t>(hình chiếu bằng)</a:t>
            </a:r>
            <a:endParaRPr lang="en-US" sz="3200" b="1" dirty="0"/>
          </a:p>
        </p:txBody>
      </p:sp>
      <p:sp>
        <p:nvSpPr>
          <p:cNvPr id="23" name="TextBox 22">
            <a:extLst>
              <a:ext uri="{FF2B5EF4-FFF2-40B4-BE49-F238E27FC236}">
                <a16:creationId xmlns:a16="http://schemas.microsoft.com/office/drawing/2014/main" xmlns="" id="{C7B5ED66-7F4E-4D05-9F44-63CD82342D6F}"/>
              </a:ext>
            </a:extLst>
          </p:cNvPr>
          <p:cNvSpPr txBox="1"/>
          <p:nvPr/>
        </p:nvSpPr>
        <p:spPr>
          <a:xfrm>
            <a:off x="13805559" y="4707145"/>
            <a:ext cx="4282441" cy="1664879"/>
          </a:xfrm>
          <a:prstGeom prst="rect">
            <a:avLst/>
          </a:prstGeom>
          <a:noFill/>
        </p:spPr>
        <p:txBody>
          <a:bodyPr wrap="square">
            <a:spAutoFit/>
          </a:bodyPr>
          <a:lstStyle/>
          <a:p>
            <a:pPr>
              <a:lnSpc>
                <a:spcPct val="150000"/>
              </a:lnSpc>
            </a:pPr>
            <a:r>
              <a:rPr lang="vi-VN" sz="3600" b="1" dirty="0">
                <a:solidFill>
                  <a:srgbClr val="000000"/>
                </a:solidFill>
                <a:effectLst/>
                <a:ea typeface="Calibri" panose="020F0502020204030204" pitchFamily="34" charset="0"/>
              </a:rPr>
              <a:t>Hình chiếu từ trái (hình chiếu cạnh)</a:t>
            </a:r>
            <a:endParaRPr lang="en-US" sz="3600" b="1" dirty="0"/>
          </a:p>
        </p:txBody>
      </p:sp>
      <p:pic>
        <p:nvPicPr>
          <p:cNvPr id="29" name="Graphic 28">
            <a:extLst>
              <a:ext uri="{FF2B5EF4-FFF2-40B4-BE49-F238E27FC236}">
                <a16:creationId xmlns:a16="http://schemas.microsoft.com/office/drawing/2014/main" xmlns="" id="{0166A827-76E8-4997-81D7-3B10A197597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259778">
            <a:off x="5888298" y="6521444"/>
            <a:ext cx="937964" cy="1780279"/>
          </a:xfrm>
          <a:prstGeom prst="rect">
            <a:avLst/>
          </a:prstGeom>
        </p:spPr>
      </p:pic>
      <p:pic>
        <p:nvPicPr>
          <p:cNvPr id="30" name="Graphic 29">
            <a:extLst>
              <a:ext uri="{FF2B5EF4-FFF2-40B4-BE49-F238E27FC236}">
                <a16:creationId xmlns:a16="http://schemas.microsoft.com/office/drawing/2014/main" xmlns="" id="{83ED9519-1C13-4D99-9D2E-DD06B1E1F2C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6874625">
            <a:off x="12293620" y="4376364"/>
            <a:ext cx="937964" cy="1964587"/>
          </a:xfrm>
          <a:prstGeom prst="rect">
            <a:avLst/>
          </a:prstGeom>
        </p:spPr>
      </p:pic>
      <p:pic>
        <p:nvPicPr>
          <p:cNvPr id="31" name="Graphic 30">
            <a:extLst>
              <a:ext uri="{FF2B5EF4-FFF2-40B4-BE49-F238E27FC236}">
                <a16:creationId xmlns:a16="http://schemas.microsoft.com/office/drawing/2014/main" xmlns="" id="{FEB8A86D-89D9-4FFD-8EDE-D153AA61EF8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046675">
            <a:off x="5911180" y="2189106"/>
            <a:ext cx="937964" cy="1668269"/>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barn(inVertical)">
                                      <p:cBhvr>
                                        <p:cTn id="17" dur="500"/>
                                        <p:tgtEl>
                                          <p:spTgt spid="19">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9">
                                            <p:txEl>
                                              <p:pRg st="1" end="1"/>
                                            </p:txEl>
                                          </p:spTgt>
                                        </p:tgtEl>
                                        <p:attrNameLst>
                                          <p:attrName>style.visibility</p:attrName>
                                        </p:attrNameLst>
                                      </p:cBhvr>
                                      <p:to>
                                        <p:strVal val="visible"/>
                                      </p:to>
                                    </p:set>
                                    <p:animEffect transition="in" filter="barn(inVertical)">
                                      <p:cBhvr>
                                        <p:cTn id="20" dur="500"/>
                                        <p:tgtEl>
                                          <p:spTgt spid="1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1">
                                            <p:txEl>
                                              <p:pRg st="0" end="0"/>
                                            </p:txEl>
                                          </p:spTgt>
                                        </p:tgtEl>
                                        <p:attrNameLst>
                                          <p:attrName>style.visibility</p:attrName>
                                        </p:attrNameLst>
                                      </p:cBhvr>
                                      <p:to>
                                        <p:strVal val="visible"/>
                                      </p:to>
                                    </p:set>
                                    <p:animEffect transition="in" filter="barn(inVertical)">
                                      <p:cBhvr>
                                        <p:cTn id="30" dur="500"/>
                                        <p:tgtEl>
                                          <p:spTgt spid="21">
                                            <p:txEl>
                                              <p:pRg st="0" end="0"/>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21">
                                            <p:txEl>
                                              <p:pRg st="1" end="1"/>
                                            </p:txEl>
                                          </p:spTgt>
                                        </p:tgtEl>
                                        <p:attrNameLst>
                                          <p:attrName>style.visibility</p:attrName>
                                        </p:attrNameLst>
                                      </p:cBhvr>
                                      <p:to>
                                        <p:strVal val="visible"/>
                                      </p:to>
                                    </p:set>
                                    <p:animEffect transition="in" filter="barn(inVertical)">
                                      <p:cBhvr>
                                        <p:cTn id="33" dur="500"/>
                                        <p:tgtEl>
                                          <p:spTgt spid="21">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down)">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3">
                                            <p:txEl>
                                              <p:pRg st="0" end="0"/>
                                            </p:txEl>
                                          </p:spTgt>
                                        </p:tgtEl>
                                        <p:attrNameLst>
                                          <p:attrName>style.visibility</p:attrName>
                                        </p:attrNameLst>
                                      </p:cBhvr>
                                      <p:to>
                                        <p:strVal val="visible"/>
                                      </p:to>
                                    </p:set>
                                    <p:animEffect transition="in" filter="barn(inVertical)">
                                      <p:cBhvr>
                                        <p:cTn id="43"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8895567" y="4213057"/>
            <a:ext cx="9392433" cy="2072787"/>
            <a:chOff x="-963997" y="-221489"/>
            <a:chExt cx="10847774" cy="2450902"/>
          </a:xfrm>
        </p:grpSpPr>
        <p:grpSp>
          <p:nvGrpSpPr>
            <p:cNvPr id="3" name="Group 3"/>
            <p:cNvGrpSpPr/>
            <p:nvPr/>
          </p:nvGrpSpPr>
          <p:grpSpPr>
            <a:xfrm>
              <a:off x="-963997" y="-168048"/>
              <a:ext cx="10310708" cy="2397461"/>
              <a:chOff x="-368176" y="-64182"/>
              <a:chExt cx="3937933" cy="915654"/>
            </a:xfrm>
          </p:grpSpPr>
          <p:sp>
            <p:nvSpPr>
              <p:cNvPr id="4" name="Freeform 4"/>
              <p:cNvSpPr/>
              <p:nvPr/>
            </p:nvSpPr>
            <p:spPr>
              <a:xfrm>
                <a:off x="-368176" y="-64182"/>
                <a:ext cx="3937933" cy="915654"/>
              </a:xfrm>
              <a:custGeom>
                <a:avLst/>
                <a:gdLst/>
                <a:ahLst/>
                <a:cxnLst/>
                <a:rect l="l" t="t" r="r" b="b"/>
                <a:pathLst>
                  <a:path w="3937933" h="915654">
                    <a:moveTo>
                      <a:pt x="3813473" y="915654"/>
                    </a:moveTo>
                    <a:lnTo>
                      <a:pt x="124460" y="915654"/>
                    </a:lnTo>
                    <a:cubicBezTo>
                      <a:pt x="55880" y="915654"/>
                      <a:pt x="0" y="859774"/>
                      <a:pt x="0" y="791194"/>
                    </a:cubicBezTo>
                    <a:lnTo>
                      <a:pt x="0" y="124460"/>
                    </a:lnTo>
                    <a:cubicBezTo>
                      <a:pt x="0" y="55880"/>
                      <a:pt x="55880" y="0"/>
                      <a:pt x="124460" y="0"/>
                    </a:cubicBezTo>
                    <a:lnTo>
                      <a:pt x="3813473" y="0"/>
                    </a:lnTo>
                    <a:cubicBezTo>
                      <a:pt x="3882053" y="0"/>
                      <a:pt x="3937933" y="55880"/>
                      <a:pt x="3937933" y="124460"/>
                    </a:cubicBezTo>
                    <a:lnTo>
                      <a:pt x="3937933" y="791194"/>
                    </a:lnTo>
                    <a:cubicBezTo>
                      <a:pt x="3937933" y="859774"/>
                      <a:pt x="3882053" y="915654"/>
                      <a:pt x="3813473" y="915654"/>
                    </a:cubicBezTo>
                    <a:close/>
                  </a:path>
                </a:pathLst>
              </a:custGeom>
              <a:solidFill>
                <a:srgbClr val="7DC2DF"/>
              </a:solidFill>
            </p:spPr>
          </p:sp>
        </p:grpSp>
        <p:sp>
          <p:nvSpPr>
            <p:cNvPr id="5" name="TextBox 5"/>
            <p:cNvSpPr txBox="1"/>
            <p:nvPr/>
          </p:nvSpPr>
          <p:spPr>
            <a:xfrm>
              <a:off x="-137254" y="-221489"/>
              <a:ext cx="9020059" cy="2310121"/>
            </a:xfrm>
            <a:prstGeom prst="rect">
              <a:avLst/>
            </a:prstGeom>
          </p:spPr>
          <p:txBody>
            <a:bodyPr wrap="square" lIns="0" tIns="0" rIns="0" bIns="0" rtlCol="0" anchor="t">
              <a:spAutoFit/>
            </a:bodyPr>
            <a:lstStyle/>
            <a:p>
              <a:pPr>
                <a:lnSpc>
                  <a:spcPct val="150000"/>
                </a:lnSpc>
              </a:pPr>
              <a:r>
                <a:rPr lang="vi-VN" sz="4000" dirty="0">
                  <a:solidFill>
                    <a:srgbClr val="000000"/>
                  </a:solidFill>
                  <a:effectLst/>
                  <a:ea typeface="Calibri" panose="020F0502020204030204" pitchFamily="34" charset="0"/>
                </a:rPr>
                <a:t>Đường bao khuất, cạnh khuất về bằng nét đứt mãnh.</a:t>
              </a:r>
              <a:endParaRPr lang="en-US" sz="2400" dirty="0">
                <a:solidFill>
                  <a:srgbClr val="152544"/>
                </a:solidFill>
                <a:latin typeface="TT Interphases"/>
              </a:endParaRPr>
            </a:p>
          </p:txBody>
        </p:sp>
        <p:sp>
          <p:nvSpPr>
            <p:cNvPr id="6" name="TextBox 6"/>
            <p:cNvSpPr txBox="1"/>
            <p:nvPr/>
          </p:nvSpPr>
          <p:spPr>
            <a:xfrm>
              <a:off x="863717" y="465071"/>
              <a:ext cx="9020060" cy="490904"/>
            </a:xfrm>
            <a:prstGeom prst="rect">
              <a:avLst/>
            </a:prstGeom>
          </p:spPr>
          <p:txBody>
            <a:bodyPr lIns="0" tIns="0" rIns="0" bIns="0" rtlCol="0" anchor="t">
              <a:spAutoFit/>
            </a:bodyPr>
            <a:lstStyle/>
            <a:p>
              <a:pPr>
                <a:lnSpc>
                  <a:spcPts val="3120"/>
                </a:lnSpc>
              </a:pPr>
              <a:endParaRPr lang="en-US" sz="2400" dirty="0">
                <a:solidFill>
                  <a:srgbClr val="152544"/>
                </a:solidFill>
                <a:latin typeface="TT Interphases Bold"/>
              </a:endParaRPr>
            </a:p>
          </p:txBody>
        </p:sp>
      </p:grpSp>
      <p:grpSp>
        <p:nvGrpSpPr>
          <p:cNvPr id="7" name="Group 7"/>
          <p:cNvGrpSpPr/>
          <p:nvPr/>
        </p:nvGrpSpPr>
        <p:grpSpPr>
          <a:xfrm>
            <a:off x="8876176" y="821755"/>
            <a:ext cx="9259424" cy="4231920"/>
            <a:chOff x="-871118" y="-171659"/>
            <a:chExt cx="10754895" cy="3510330"/>
          </a:xfrm>
        </p:grpSpPr>
        <p:grpSp>
          <p:nvGrpSpPr>
            <p:cNvPr id="8" name="Group 8"/>
            <p:cNvGrpSpPr/>
            <p:nvPr/>
          </p:nvGrpSpPr>
          <p:grpSpPr>
            <a:xfrm>
              <a:off x="-871118" y="-171659"/>
              <a:ext cx="10310708" cy="2397461"/>
              <a:chOff x="-332703" y="-65561"/>
              <a:chExt cx="3937933" cy="915654"/>
            </a:xfrm>
          </p:grpSpPr>
          <p:sp>
            <p:nvSpPr>
              <p:cNvPr id="9" name="Freeform 9"/>
              <p:cNvSpPr/>
              <p:nvPr/>
            </p:nvSpPr>
            <p:spPr>
              <a:xfrm>
                <a:off x="-332703" y="-65561"/>
                <a:ext cx="3937933" cy="915654"/>
              </a:xfrm>
              <a:custGeom>
                <a:avLst/>
                <a:gdLst/>
                <a:ahLst/>
                <a:cxnLst/>
                <a:rect l="l" t="t" r="r" b="b"/>
                <a:pathLst>
                  <a:path w="3937933" h="915654">
                    <a:moveTo>
                      <a:pt x="3813473" y="915654"/>
                    </a:moveTo>
                    <a:lnTo>
                      <a:pt x="124460" y="915654"/>
                    </a:lnTo>
                    <a:cubicBezTo>
                      <a:pt x="55880" y="915654"/>
                      <a:pt x="0" y="859774"/>
                      <a:pt x="0" y="791194"/>
                    </a:cubicBezTo>
                    <a:lnTo>
                      <a:pt x="0" y="124460"/>
                    </a:lnTo>
                    <a:cubicBezTo>
                      <a:pt x="0" y="55880"/>
                      <a:pt x="55880" y="0"/>
                      <a:pt x="124460" y="0"/>
                    </a:cubicBezTo>
                    <a:lnTo>
                      <a:pt x="3813473" y="0"/>
                    </a:lnTo>
                    <a:cubicBezTo>
                      <a:pt x="3882053" y="0"/>
                      <a:pt x="3937933" y="55880"/>
                      <a:pt x="3937933" y="124460"/>
                    </a:cubicBezTo>
                    <a:lnTo>
                      <a:pt x="3937933" y="791194"/>
                    </a:lnTo>
                    <a:cubicBezTo>
                      <a:pt x="3937933" y="859774"/>
                      <a:pt x="3882053" y="915654"/>
                      <a:pt x="3813473" y="915654"/>
                    </a:cubicBezTo>
                    <a:close/>
                  </a:path>
                </a:pathLst>
              </a:custGeom>
              <a:solidFill>
                <a:srgbClr val="7DC2DF"/>
              </a:solidFill>
            </p:spPr>
          </p:sp>
        </p:grpSp>
        <p:sp>
          <p:nvSpPr>
            <p:cNvPr id="10" name="TextBox 10"/>
            <p:cNvSpPr txBox="1"/>
            <p:nvPr/>
          </p:nvSpPr>
          <p:spPr>
            <a:xfrm>
              <a:off x="-607418" y="76019"/>
              <a:ext cx="9631758" cy="3262652"/>
            </a:xfrm>
            <a:prstGeom prst="rect">
              <a:avLst/>
            </a:prstGeom>
          </p:spPr>
          <p:txBody>
            <a:bodyPr wrap="square" lIns="0" tIns="0" rIns="0" bIns="0" rtlCol="0" anchor="t">
              <a:spAutoFit/>
            </a:bodyPr>
            <a:lstStyle/>
            <a:p>
              <a:pPr algn="ctr">
                <a:lnSpc>
                  <a:spcPct val="150000"/>
                </a:lnSpc>
              </a:pPr>
              <a:r>
                <a:rPr lang="vi-VN" sz="4000" dirty="0">
                  <a:solidFill>
                    <a:srgbClr val="000000"/>
                  </a:solidFill>
                  <a:effectLst/>
                  <a:ea typeface="Calibri" panose="020F0502020204030204" pitchFamily="34" charset="0"/>
                </a:rPr>
                <a:t>Số lượng các hình chiếu phải đủ để thể hiện hình dạng của vật thể</a:t>
              </a:r>
              <a:r>
                <a:rPr lang="en-US" sz="4000" dirty="0">
                  <a:solidFill>
                    <a:srgbClr val="152544"/>
                  </a:solidFill>
                </a:rPr>
                <a:t>. </a:t>
              </a:r>
            </a:p>
          </p:txBody>
        </p:sp>
        <p:sp>
          <p:nvSpPr>
            <p:cNvPr id="11" name="TextBox 11"/>
            <p:cNvSpPr txBox="1"/>
            <p:nvPr/>
          </p:nvSpPr>
          <p:spPr>
            <a:xfrm>
              <a:off x="863717" y="465071"/>
              <a:ext cx="9020060" cy="490904"/>
            </a:xfrm>
            <a:prstGeom prst="rect">
              <a:avLst/>
            </a:prstGeom>
          </p:spPr>
          <p:txBody>
            <a:bodyPr lIns="0" tIns="0" rIns="0" bIns="0" rtlCol="0" anchor="t">
              <a:spAutoFit/>
            </a:bodyPr>
            <a:lstStyle/>
            <a:p>
              <a:pPr>
                <a:lnSpc>
                  <a:spcPts val="3120"/>
                </a:lnSpc>
              </a:pPr>
              <a:endParaRPr lang="en-US" sz="2400" dirty="0">
                <a:solidFill>
                  <a:srgbClr val="152544"/>
                </a:solidFill>
                <a:latin typeface="TT Interphases Bold"/>
              </a:endParaRPr>
            </a:p>
          </p:txBody>
        </p:sp>
      </p:grpSp>
      <p:grpSp>
        <p:nvGrpSpPr>
          <p:cNvPr id="12" name="Group 12"/>
          <p:cNvGrpSpPr/>
          <p:nvPr/>
        </p:nvGrpSpPr>
        <p:grpSpPr>
          <a:xfrm>
            <a:off x="8860930" y="6730149"/>
            <a:ext cx="9507423" cy="3071293"/>
            <a:chOff x="-887212" y="-119667"/>
            <a:chExt cx="10770989" cy="4095057"/>
          </a:xfrm>
        </p:grpSpPr>
        <p:grpSp>
          <p:nvGrpSpPr>
            <p:cNvPr id="13" name="Group 13"/>
            <p:cNvGrpSpPr/>
            <p:nvPr/>
          </p:nvGrpSpPr>
          <p:grpSpPr>
            <a:xfrm>
              <a:off x="-887212" y="-119667"/>
              <a:ext cx="10310708" cy="4095057"/>
              <a:chOff x="-338850" y="-45704"/>
              <a:chExt cx="3937933" cy="1564011"/>
            </a:xfrm>
          </p:grpSpPr>
          <p:sp>
            <p:nvSpPr>
              <p:cNvPr id="14" name="Freeform 14"/>
              <p:cNvSpPr/>
              <p:nvPr/>
            </p:nvSpPr>
            <p:spPr>
              <a:xfrm>
                <a:off x="-338850" y="-45704"/>
                <a:ext cx="3937933" cy="1564011"/>
              </a:xfrm>
              <a:custGeom>
                <a:avLst/>
                <a:gdLst/>
                <a:ahLst/>
                <a:cxnLst/>
                <a:rect l="l" t="t" r="r" b="b"/>
                <a:pathLst>
                  <a:path w="3937933" h="915654">
                    <a:moveTo>
                      <a:pt x="3813473" y="915654"/>
                    </a:moveTo>
                    <a:lnTo>
                      <a:pt x="124460" y="915654"/>
                    </a:lnTo>
                    <a:cubicBezTo>
                      <a:pt x="55880" y="915654"/>
                      <a:pt x="0" y="859774"/>
                      <a:pt x="0" y="791194"/>
                    </a:cubicBezTo>
                    <a:lnTo>
                      <a:pt x="0" y="124460"/>
                    </a:lnTo>
                    <a:cubicBezTo>
                      <a:pt x="0" y="55880"/>
                      <a:pt x="55880" y="0"/>
                      <a:pt x="124460" y="0"/>
                    </a:cubicBezTo>
                    <a:lnTo>
                      <a:pt x="3813473" y="0"/>
                    </a:lnTo>
                    <a:cubicBezTo>
                      <a:pt x="3882053" y="0"/>
                      <a:pt x="3937933" y="55880"/>
                      <a:pt x="3937933" y="124460"/>
                    </a:cubicBezTo>
                    <a:lnTo>
                      <a:pt x="3937933" y="791194"/>
                    </a:lnTo>
                    <a:cubicBezTo>
                      <a:pt x="3937933" y="859774"/>
                      <a:pt x="3882053" y="915654"/>
                      <a:pt x="3813473" y="915654"/>
                    </a:cubicBezTo>
                    <a:close/>
                  </a:path>
                </a:pathLst>
              </a:custGeom>
              <a:solidFill>
                <a:srgbClr val="7DC2DF"/>
              </a:solidFill>
            </p:spPr>
          </p:sp>
        </p:grpSp>
        <p:sp>
          <p:nvSpPr>
            <p:cNvPr id="15" name="TextBox 15"/>
            <p:cNvSpPr txBox="1"/>
            <p:nvPr/>
          </p:nvSpPr>
          <p:spPr>
            <a:xfrm>
              <a:off x="-337533" y="-7070"/>
              <a:ext cx="9540072" cy="3560802"/>
            </a:xfrm>
            <a:prstGeom prst="rect">
              <a:avLst/>
            </a:prstGeom>
          </p:spPr>
          <p:txBody>
            <a:bodyPr wrap="square" lIns="0" tIns="0" rIns="0" bIns="0" rtlCol="0" anchor="t">
              <a:spAutoFit/>
            </a:bodyPr>
            <a:lstStyle/>
            <a:p>
              <a:pPr algn="just">
                <a:lnSpc>
                  <a:spcPct val="150000"/>
                </a:lnSpc>
              </a:pPr>
              <a:r>
                <a:rPr lang="vi-VN" sz="4000" dirty="0">
                  <a:solidFill>
                    <a:srgbClr val="000000"/>
                  </a:solidFill>
                  <a:effectLst/>
                  <a:ea typeface="Calibri" panose="020F0502020204030204" pitchFamily="34" charset="0"/>
                </a:rPr>
                <a:t>Vẽ đường trục cho các vật thể đối xứng, về đường tâm cho đường tròn bằng nét gạch dài – chấm – mảnh.</a:t>
              </a:r>
              <a:endParaRPr lang="en-US" sz="4000" dirty="0">
                <a:solidFill>
                  <a:srgbClr val="152544"/>
                </a:solidFill>
              </a:endParaRPr>
            </a:p>
          </p:txBody>
        </p:sp>
        <p:sp>
          <p:nvSpPr>
            <p:cNvPr id="16" name="TextBox 16"/>
            <p:cNvSpPr txBox="1"/>
            <p:nvPr/>
          </p:nvSpPr>
          <p:spPr>
            <a:xfrm>
              <a:off x="863717" y="484449"/>
              <a:ext cx="9020060" cy="490904"/>
            </a:xfrm>
            <a:prstGeom prst="rect">
              <a:avLst/>
            </a:prstGeom>
          </p:spPr>
          <p:txBody>
            <a:bodyPr lIns="0" tIns="0" rIns="0" bIns="0" rtlCol="0" anchor="t">
              <a:spAutoFit/>
            </a:bodyPr>
            <a:lstStyle/>
            <a:p>
              <a:pPr>
                <a:lnSpc>
                  <a:spcPts val="3120"/>
                </a:lnSpc>
              </a:pPr>
              <a:endParaRPr lang="en-US" sz="2400" dirty="0">
                <a:solidFill>
                  <a:srgbClr val="152544"/>
                </a:solidFill>
                <a:latin typeface="TT Interphases Bold"/>
              </a:endParaRPr>
            </a:p>
          </p:txBody>
        </p:sp>
      </p:grpSp>
      <p:grpSp>
        <p:nvGrpSpPr>
          <p:cNvPr id="17" name="Group 17"/>
          <p:cNvGrpSpPr/>
          <p:nvPr/>
        </p:nvGrpSpPr>
        <p:grpSpPr>
          <a:xfrm>
            <a:off x="9234502" y="6984691"/>
            <a:ext cx="6765045" cy="984548"/>
            <a:chOff x="863717" y="523316"/>
            <a:chExt cx="9020060" cy="1312730"/>
          </a:xfrm>
        </p:grpSpPr>
        <p:sp>
          <p:nvSpPr>
            <p:cNvPr id="20" name="TextBox 20"/>
            <p:cNvSpPr txBox="1"/>
            <p:nvPr/>
          </p:nvSpPr>
          <p:spPr>
            <a:xfrm>
              <a:off x="863717" y="1262817"/>
              <a:ext cx="9020060" cy="573229"/>
            </a:xfrm>
            <a:prstGeom prst="rect">
              <a:avLst/>
            </a:prstGeom>
          </p:spPr>
          <p:txBody>
            <a:bodyPr lIns="0" tIns="0" rIns="0" bIns="0" rtlCol="0" anchor="t">
              <a:spAutoFit/>
            </a:bodyPr>
            <a:lstStyle/>
            <a:p>
              <a:pPr>
                <a:lnSpc>
                  <a:spcPts val="3600"/>
                </a:lnSpc>
              </a:pPr>
              <a:r>
                <a:rPr lang="en-US" sz="2400" dirty="0">
                  <a:solidFill>
                    <a:srgbClr val="152544"/>
                  </a:solidFill>
                  <a:latin typeface="TT Interphases"/>
                </a:rPr>
                <a:t>. </a:t>
              </a:r>
            </a:p>
          </p:txBody>
        </p:sp>
        <p:sp>
          <p:nvSpPr>
            <p:cNvPr id="21" name="TextBox 21"/>
            <p:cNvSpPr txBox="1"/>
            <p:nvPr/>
          </p:nvSpPr>
          <p:spPr>
            <a:xfrm>
              <a:off x="863717" y="523316"/>
              <a:ext cx="9020060" cy="490904"/>
            </a:xfrm>
            <a:prstGeom prst="rect">
              <a:avLst/>
            </a:prstGeom>
          </p:spPr>
          <p:txBody>
            <a:bodyPr lIns="0" tIns="0" rIns="0" bIns="0" rtlCol="0" anchor="t">
              <a:spAutoFit/>
            </a:bodyPr>
            <a:lstStyle/>
            <a:p>
              <a:pPr>
                <a:lnSpc>
                  <a:spcPts val="3120"/>
                </a:lnSpc>
              </a:pPr>
              <a:endParaRPr lang="en-US" sz="2400" dirty="0">
                <a:solidFill>
                  <a:srgbClr val="152544"/>
                </a:solidFill>
                <a:latin typeface="TT Interphases Bold"/>
              </a:endParaRPr>
            </a:p>
          </p:txBody>
        </p:sp>
      </p:grpSp>
      <p:grpSp>
        <p:nvGrpSpPr>
          <p:cNvPr id="23" name="Group 23"/>
          <p:cNvGrpSpPr/>
          <p:nvPr/>
        </p:nvGrpSpPr>
        <p:grpSpPr>
          <a:xfrm>
            <a:off x="7510497" y="1684606"/>
            <a:ext cx="764083" cy="764083"/>
            <a:chOff x="0" y="0"/>
            <a:chExt cx="1018777" cy="1018777"/>
          </a:xfrm>
        </p:grpSpPr>
        <p:grpSp>
          <p:nvGrpSpPr>
            <p:cNvPr id="24" name="Group 24"/>
            <p:cNvGrpSpPr/>
            <p:nvPr/>
          </p:nvGrpSpPr>
          <p:grpSpPr>
            <a:xfrm>
              <a:off x="0" y="0"/>
              <a:ext cx="1018777" cy="1018777"/>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B6FED"/>
              </a:solidFill>
            </p:spPr>
          </p:sp>
        </p:grpSp>
        <p:sp>
          <p:nvSpPr>
            <p:cNvPr id="26" name="TextBox 26"/>
            <p:cNvSpPr txBox="1"/>
            <p:nvPr/>
          </p:nvSpPr>
          <p:spPr>
            <a:xfrm>
              <a:off x="206597" y="195637"/>
              <a:ext cx="605583" cy="580755"/>
            </a:xfrm>
            <a:prstGeom prst="rect">
              <a:avLst/>
            </a:prstGeom>
          </p:spPr>
          <p:txBody>
            <a:bodyPr lIns="0" tIns="0" rIns="0" bIns="0" rtlCol="0" anchor="t">
              <a:spAutoFit/>
            </a:bodyPr>
            <a:lstStyle/>
            <a:p>
              <a:pPr marL="0" lvl="0" indent="0" algn="ctr">
                <a:lnSpc>
                  <a:spcPts val="3663"/>
                </a:lnSpc>
                <a:spcBef>
                  <a:spcPct val="0"/>
                </a:spcBef>
              </a:pPr>
              <a:r>
                <a:rPr lang="en-US" sz="2818" dirty="0">
                  <a:solidFill>
                    <a:srgbClr val="FFFFFF"/>
                  </a:solidFill>
                  <a:latin typeface="TT Interphases Bold"/>
                </a:rPr>
                <a:t>1</a:t>
              </a:r>
            </a:p>
          </p:txBody>
        </p:sp>
      </p:grpSp>
      <p:grpSp>
        <p:nvGrpSpPr>
          <p:cNvPr id="27" name="Group 27"/>
          <p:cNvGrpSpPr/>
          <p:nvPr/>
        </p:nvGrpSpPr>
        <p:grpSpPr>
          <a:xfrm>
            <a:off x="7489585" y="4619239"/>
            <a:ext cx="760674" cy="764083"/>
            <a:chOff x="-1081435" y="-324210"/>
            <a:chExt cx="1014232" cy="1018777"/>
          </a:xfrm>
        </p:grpSpPr>
        <p:grpSp>
          <p:nvGrpSpPr>
            <p:cNvPr id="28" name="Group 28"/>
            <p:cNvGrpSpPr/>
            <p:nvPr/>
          </p:nvGrpSpPr>
          <p:grpSpPr>
            <a:xfrm>
              <a:off x="-1081435" y="-324210"/>
              <a:ext cx="1014232" cy="1018777"/>
              <a:chOff x="-6740541" y="-2020784"/>
              <a:chExt cx="6321669" cy="6350000"/>
            </a:xfrm>
          </p:grpSpPr>
          <p:sp>
            <p:nvSpPr>
              <p:cNvPr id="29" name="Freeform 29"/>
              <p:cNvSpPr/>
              <p:nvPr/>
            </p:nvSpPr>
            <p:spPr>
              <a:xfrm>
                <a:off x="-6740541" y="-2020784"/>
                <a:ext cx="6321669"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B6FED"/>
              </a:solidFill>
            </p:spPr>
          </p:sp>
        </p:grpSp>
        <p:sp>
          <p:nvSpPr>
            <p:cNvPr id="30" name="TextBox 30"/>
            <p:cNvSpPr txBox="1"/>
            <p:nvPr/>
          </p:nvSpPr>
          <p:spPr>
            <a:xfrm>
              <a:off x="-779603" y="-120923"/>
              <a:ext cx="503724" cy="584177"/>
            </a:xfrm>
            <a:prstGeom prst="rect">
              <a:avLst/>
            </a:prstGeom>
          </p:spPr>
          <p:txBody>
            <a:bodyPr wrap="square" lIns="0" tIns="0" rIns="0" bIns="0" rtlCol="0" anchor="t">
              <a:spAutoFit/>
            </a:bodyPr>
            <a:lstStyle/>
            <a:p>
              <a:pPr marL="0" lvl="0" indent="0" algn="ctr">
                <a:lnSpc>
                  <a:spcPts val="3663"/>
                </a:lnSpc>
                <a:spcBef>
                  <a:spcPct val="0"/>
                </a:spcBef>
              </a:pPr>
              <a:r>
                <a:rPr lang="en-US" sz="2818" u="none" dirty="0">
                  <a:solidFill>
                    <a:srgbClr val="FFFFFF"/>
                  </a:solidFill>
                  <a:latin typeface="TT Interphases Bold"/>
                </a:rPr>
                <a:t>2</a:t>
              </a:r>
            </a:p>
          </p:txBody>
        </p:sp>
      </p:grpSp>
      <p:grpSp>
        <p:nvGrpSpPr>
          <p:cNvPr id="31" name="Group 31"/>
          <p:cNvGrpSpPr/>
          <p:nvPr/>
        </p:nvGrpSpPr>
        <p:grpSpPr>
          <a:xfrm>
            <a:off x="7546335" y="6970827"/>
            <a:ext cx="764083" cy="764083"/>
            <a:chOff x="0" y="0"/>
            <a:chExt cx="1018777" cy="1018777"/>
          </a:xfrm>
        </p:grpSpPr>
        <p:grpSp>
          <p:nvGrpSpPr>
            <p:cNvPr id="32" name="Group 32"/>
            <p:cNvGrpSpPr/>
            <p:nvPr/>
          </p:nvGrpSpPr>
          <p:grpSpPr>
            <a:xfrm>
              <a:off x="0" y="0"/>
              <a:ext cx="1018777" cy="1018777"/>
              <a:chOff x="0" y="0"/>
              <a:chExt cx="6350000" cy="6350000"/>
            </a:xfrm>
          </p:grpSpPr>
          <p:sp>
            <p:nvSpPr>
              <p:cNvPr id="33" name="Freeform 3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B6FED"/>
              </a:solidFill>
            </p:spPr>
          </p:sp>
        </p:grpSp>
        <p:sp>
          <p:nvSpPr>
            <p:cNvPr id="34" name="TextBox 34"/>
            <p:cNvSpPr txBox="1"/>
            <p:nvPr/>
          </p:nvSpPr>
          <p:spPr>
            <a:xfrm>
              <a:off x="206597" y="195637"/>
              <a:ext cx="605583" cy="580755"/>
            </a:xfrm>
            <a:prstGeom prst="rect">
              <a:avLst/>
            </a:prstGeom>
          </p:spPr>
          <p:txBody>
            <a:bodyPr lIns="0" tIns="0" rIns="0" bIns="0" rtlCol="0" anchor="t">
              <a:spAutoFit/>
            </a:bodyPr>
            <a:lstStyle/>
            <a:p>
              <a:pPr marL="0" lvl="0" indent="0" algn="ctr">
                <a:lnSpc>
                  <a:spcPts val="3663"/>
                </a:lnSpc>
                <a:spcBef>
                  <a:spcPct val="0"/>
                </a:spcBef>
              </a:pPr>
              <a:r>
                <a:rPr lang="en-US" sz="2818" u="none" dirty="0">
                  <a:solidFill>
                    <a:srgbClr val="FFFFFF"/>
                  </a:solidFill>
                  <a:latin typeface="TT Interphases Bold"/>
                </a:rPr>
                <a:t>3</a:t>
              </a:r>
            </a:p>
          </p:txBody>
        </p:sp>
      </p:grpSp>
      <p:grpSp>
        <p:nvGrpSpPr>
          <p:cNvPr id="39" name="Group 4">
            <a:extLst>
              <a:ext uri="{FF2B5EF4-FFF2-40B4-BE49-F238E27FC236}">
                <a16:creationId xmlns:a16="http://schemas.microsoft.com/office/drawing/2014/main" xmlns="" id="{1DD6D638-B84A-4E3C-A5FE-222CA4482E7E}"/>
              </a:ext>
            </a:extLst>
          </p:cNvPr>
          <p:cNvGrpSpPr/>
          <p:nvPr/>
        </p:nvGrpSpPr>
        <p:grpSpPr>
          <a:xfrm>
            <a:off x="603646" y="979985"/>
            <a:ext cx="6275269" cy="8419868"/>
            <a:chOff x="118234" y="-109205"/>
            <a:chExt cx="2697910" cy="2689399"/>
          </a:xfrm>
        </p:grpSpPr>
        <p:sp>
          <p:nvSpPr>
            <p:cNvPr id="40" name="Freeform 5">
              <a:extLst>
                <a:ext uri="{FF2B5EF4-FFF2-40B4-BE49-F238E27FC236}">
                  <a16:creationId xmlns:a16="http://schemas.microsoft.com/office/drawing/2014/main" xmlns="" id="{6F0C6002-F8B8-4068-ADE3-0DE3067E81A6}"/>
                </a:ext>
              </a:extLst>
            </p:cNvPr>
            <p:cNvSpPr/>
            <p:nvPr/>
          </p:nvSpPr>
          <p:spPr>
            <a:xfrm rot="16200000">
              <a:off x="122489" y="-113460"/>
              <a:ext cx="2689399" cy="2697910"/>
            </a:xfrm>
            <a:custGeom>
              <a:avLst/>
              <a:gdLst/>
              <a:ahLst/>
              <a:cxnLst/>
              <a:rect l="l" t="t" r="r" b="b"/>
              <a:pathLst>
                <a:path w="7620000" h="2939700">
                  <a:moveTo>
                    <a:pt x="7620000" y="2081180"/>
                  </a:moveTo>
                  <a:lnTo>
                    <a:pt x="7620000" y="222250"/>
                  </a:lnTo>
                  <a:cubicBezTo>
                    <a:pt x="7620000" y="100330"/>
                    <a:pt x="7519670" y="0"/>
                    <a:pt x="7397750" y="0"/>
                  </a:cubicBezTo>
                  <a:lnTo>
                    <a:pt x="222250" y="0"/>
                  </a:lnTo>
                  <a:cubicBezTo>
                    <a:pt x="100330" y="0"/>
                    <a:pt x="0" y="100330"/>
                    <a:pt x="0" y="222250"/>
                  </a:cubicBezTo>
                  <a:lnTo>
                    <a:pt x="0" y="2079910"/>
                  </a:lnTo>
                  <a:cubicBezTo>
                    <a:pt x="0" y="2203100"/>
                    <a:pt x="100330" y="2302160"/>
                    <a:pt x="222250" y="2302160"/>
                  </a:cubicBezTo>
                  <a:lnTo>
                    <a:pt x="3547110" y="2302160"/>
                  </a:lnTo>
                  <a:lnTo>
                    <a:pt x="3808730" y="2939700"/>
                  </a:lnTo>
                  <a:lnTo>
                    <a:pt x="4070350" y="2302160"/>
                  </a:lnTo>
                  <a:lnTo>
                    <a:pt x="7395210" y="2302160"/>
                  </a:lnTo>
                  <a:cubicBezTo>
                    <a:pt x="7519670" y="2303430"/>
                    <a:pt x="7620000" y="2204370"/>
                    <a:pt x="7620000" y="2081180"/>
                  </a:cubicBezTo>
                  <a:lnTo>
                    <a:pt x="7620000" y="2081180"/>
                  </a:lnTo>
                  <a:close/>
                </a:path>
              </a:pathLst>
            </a:custGeom>
            <a:solidFill>
              <a:srgbClr val="497FB4"/>
            </a:solidFill>
          </p:spPr>
        </p:sp>
      </p:grpSp>
      <p:sp>
        <p:nvSpPr>
          <p:cNvPr id="42" name="TextBox 41">
            <a:extLst>
              <a:ext uri="{FF2B5EF4-FFF2-40B4-BE49-F238E27FC236}">
                <a16:creationId xmlns:a16="http://schemas.microsoft.com/office/drawing/2014/main" xmlns="" id="{29C7FA39-4319-4664-8F91-46AB4C78E8A1}"/>
              </a:ext>
            </a:extLst>
          </p:cNvPr>
          <p:cNvSpPr txBox="1"/>
          <p:nvPr/>
        </p:nvSpPr>
        <p:spPr>
          <a:xfrm>
            <a:off x="514879" y="2321642"/>
            <a:ext cx="5047721" cy="4944110"/>
          </a:xfrm>
          <a:prstGeom prst="rect">
            <a:avLst/>
          </a:prstGeom>
          <a:noFill/>
        </p:spPr>
        <p:txBody>
          <a:bodyPr wrap="square">
            <a:spAutoFit/>
          </a:bodyPr>
          <a:lstStyle/>
          <a:p>
            <a:pPr algn="ctr">
              <a:lnSpc>
                <a:spcPct val="150000"/>
              </a:lnSpc>
            </a:pPr>
            <a:r>
              <a:rPr lang="vi-VN" sz="5400" dirty="0">
                <a:solidFill>
                  <a:schemeClr val="bg1"/>
                </a:solidFill>
                <a:effectLst/>
                <a:ea typeface="Calibri" panose="020F0502020204030204" pitchFamily="34" charset="0"/>
              </a:rPr>
              <a:t>Một số quy định trên bản vẽ hình chiếu vuông góc</a:t>
            </a:r>
            <a:endParaRPr lang="en-US" sz="5400" dirty="0">
              <a:solidFill>
                <a:schemeClr val="bg1"/>
              </a:solidFill>
            </a:endParaRPr>
          </a:p>
        </p:txBody>
      </p:sp>
      <p:pic>
        <p:nvPicPr>
          <p:cNvPr id="35" name="Picture 12">
            <a:extLst>
              <a:ext uri="{FF2B5EF4-FFF2-40B4-BE49-F238E27FC236}">
                <a16:creationId xmlns:a16="http://schemas.microsoft.com/office/drawing/2014/main" xmlns="" id="{A8DEEA45-1EF7-429A-A1EF-998C5CB5BA2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803231" y="7969239"/>
            <a:ext cx="2374612" cy="2080754"/>
          </a:xfrm>
          <a:prstGeom prst="rect">
            <a:avLst/>
          </a:prstGeom>
        </p:spPr>
      </p:pic>
      <p:pic>
        <p:nvPicPr>
          <p:cNvPr id="36" name="Picture 3">
            <a:extLst>
              <a:ext uri="{FF2B5EF4-FFF2-40B4-BE49-F238E27FC236}">
                <a16:creationId xmlns:a16="http://schemas.microsoft.com/office/drawing/2014/main" xmlns="" id="{319129F3-9E53-462F-BFF9-C79EFA564CF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52400" y="255874"/>
            <a:ext cx="2140185" cy="1956486"/>
          </a:xfrm>
          <a:prstGeom prst="rect">
            <a:avLst/>
          </a:prstGeom>
        </p:spPr>
      </p:pic>
      <p:pic>
        <p:nvPicPr>
          <p:cNvPr id="37" name="Picture 10">
            <a:extLst>
              <a:ext uri="{FF2B5EF4-FFF2-40B4-BE49-F238E27FC236}">
                <a16:creationId xmlns:a16="http://schemas.microsoft.com/office/drawing/2014/main" xmlns="" id="{D7238B86-E587-422B-8940-221ACC1C516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929624" y="2866972"/>
            <a:ext cx="1278313" cy="1324029"/>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barn(inVertical)">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9233"/>
        </a:solidFill>
        <a:effectLst/>
      </p:bgPr>
    </p:bg>
    <p:spTree>
      <p:nvGrpSpPr>
        <p:cNvPr id="1" name=""/>
        <p:cNvGrpSpPr/>
        <p:nvPr/>
      </p:nvGrpSpPr>
      <p:grpSpPr>
        <a:xfrm>
          <a:off x="0" y="0"/>
          <a:ext cx="0" cy="0"/>
          <a:chOff x="0" y="0"/>
          <a:chExt cx="0" cy="0"/>
        </a:xfrm>
      </p:grpSpPr>
      <p:grpSp>
        <p:nvGrpSpPr>
          <p:cNvPr id="4" name="Group 4"/>
          <p:cNvGrpSpPr/>
          <p:nvPr/>
        </p:nvGrpSpPr>
        <p:grpSpPr>
          <a:xfrm>
            <a:off x="8192715" y="3726892"/>
            <a:ext cx="9066585" cy="2275361"/>
            <a:chOff x="0" y="0"/>
            <a:chExt cx="55262286" cy="13868686"/>
          </a:xfrm>
        </p:grpSpPr>
        <p:sp>
          <p:nvSpPr>
            <p:cNvPr id="5" name="Freeform 5"/>
            <p:cNvSpPr/>
            <p:nvPr/>
          </p:nvSpPr>
          <p:spPr>
            <a:xfrm>
              <a:off x="31750" y="31750"/>
              <a:ext cx="55198783" cy="13805185"/>
            </a:xfrm>
            <a:custGeom>
              <a:avLst/>
              <a:gdLst/>
              <a:ahLst/>
              <a:cxnLst/>
              <a:rect l="l" t="t" r="r" b="b"/>
              <a:pathLst>
                <a:path w="55198783" h="13805185">
                  <a:moveTo>
                    <a:pt x="55106075" y="13805185"/>
                  </a:moveTo>
                  <a:lnTo>
                    <a:pt x="92710" y="13805185"/>
                  </a:lnTo>
                  <a:cubicBezTo>
                    <a:pt x="41910" y="13805185"/>
                    <a:pt x="0" y="13763276"/>
                    <a:pt x="0" y="13712476"/>
                  </a:cubicBezTo>
                  <a:lnTo>
                    <a:pt x="0" y="92710"/>
                  </a:lnTo>
                  <a:cubicBezTo>
                    <a:pt x="0" y="41910"/>
                    <a:pt x="41910" y="0"/>
                    <a:pt x="92710" y="0"/>
                  </a:cubicBezTo>
                  <a:lnTo>
                    <a:pt x="55104804" y="0"/>
                  </a:lnTo>
                  <a:cubicBezTo>
                    <a:pt x="55155604" y="0"/>
                    <a:pt x="55197518" y="41910"/>
                    <a:pt x="55197518" y="92710"/>
                  </a:cubicBezTo>
                  <a:lnTo>
                    <a:pt x="55197518" y="13711206"/>
                  </a:lnTo>
                  <a:cubicBezTo>
                    <a:pt x="55198783" y="13763276"/>
                    <a:pt x="55156875" y="13805185"/>
                    <a:pt x="55106075" y="13805185"/>
                  </a:cubicBezTo>
                  <a:close/>
                </a:path>
              </a:pathLst>
            </a:custGeom>
            <a:solidFill>
              <a:srgbClr val="FFFFFF"/>
            </a:solidFill>
          </p:spPr>
        </p:sp>
        <p:sp>
          <p:nvSpPr>
            <p:cNvPr id="6" name="Freeform 6"/>
            <p:cNvSpPr/>
            <p:nvPr/>
          </p:nvSpPr>
          <p:spPr>
            <a:xfrm>
              <a:off x="0" y="0"/>
              <a:ext cx="55262283" cy="13868685"/>
            </a:xfrm>
            <a:custGeom>
              <a:avLst/>
              <a:gdLst/>
              <a:ahLst/>
              <a:cxnLst/>
              <a:rect l="l" t="t" r="r" b="b"/>
              <a:pathLst>
                <a:path w="55262283" h="13868685">
                  <a:moveTo>
                    <a:pt x="55137825" y="59690"/>
                  </a:moveTo>
                  <a:cubicBezTo>
                    <a:pt x="55173383" y="59690"/>
                    <a:pt x="55202596" y="88900"/>
                    <a:pt x="55202596" y="124460"/>
                  </a:cubicBezTo>
                  <a:lnTo>
                    <a:pt x="55202596" y="13744226"/>
                  </a:lnTo>
                  <a:cubicBezTo>
                    <a:pt x="55202596" y="13779785"/>
                    <a:pt x="55173383" y="13808996"/>
                    <a:pt x="55137825" y="13808996"/>
                  </a:cubicBezTo>
                  <a:lnTo>
                    <a:pt x="124460" y="13808996"/>
                  </a:lnTo>
                  <a:cubicBezTo>
                    <a:pt x="88900" y="13808996"/>
                    <a:pt x="59690" y="13779785"/>
                    <a:pt x="59690" y="13744226"/>
                  </a:cubicBezTo>
                  <a:lnTo>
                    <a:pt x="59690" y="124460"/>
                  </a:lnTo>
                  <a:cubicBezTo>
                    <a:pt x="59690" y="88900"/>
                    <a:pt x="88900" y="59690"/>
                    <a:pt x="124460" y="59690"/>
                  </a:cubicBezTo>
                  <a:lnTo>
                    <a:pt x="55137825" y="59690"/>
                  </a:lnTo>
                  <a:moveTo>
                    <a:pt x="55137825" y="0"/>
                  </a:moveTo>
                  <a:lnTo>
                    <a:pt x="124460" y="0"/>
                  </a:lnTo>
                  <a:cubicBezTo>
                    <a:pt x="55880" y="0"/>
                    <a:pt x="0" y="55880"/>
                    <a:pt x="0" y="124460"/>
                  </a:cubicBezTo>
                  <a:lnTo>
                    <a:pt x="0" y="13744226"/>
                  </a:lnTo>
                  <a:cubicBezTo>
                    <a:pt x="0" y="13812806"/>
                    <a:pt x="55880" y="13868685"/>
                    <a:pt x="124460" y="13868685"/>
                  </a:cubicBezTo>
                  <a:lnTo>
                    <a:pt x="55137825" y="13868685"/>
                  </a:lnTo>
                  <a:cubicBezTo>
                    <a:pt x="55206404" y="13868685"/>
                    <a:pt x="55262283" y="13812806"/>
                    <a:pt x="55262283" y="13744226"/>
                  </a:cubicBezTo>
                  <a:lnTo>
                    <a:pt x="55262283" y="124460"/>
                  </a:lnTo>
                  <a:cubicBezTo>
                    <a:pt x="55262283" y="55880"/>
                    <a:pt x="55206404" y="0"/>
                    <a:pt x="55137825" y="0"/>
                  </a:cubicBezTo>
                  <a:close/>
                </a:path>
              </a:pathLst>
            </a:custGeom>
            <a:solidFill>
              <a:srgbClr val="000000"/>
            </a:solidFill>
          </p:spPr>
        </p:sp>
      </p:grpSp>
      <p:sp>
        <p:nvSpPr>
          <p:cNvPr id="9" name="Freeform 9"/>
          <p:cNvSpPr/>
          <p:nvPr/>
        </p:nvSpPr>
        <p:spPr>
          <a:xfrm>
            <a:off x="8051896" y="5728519"/>
            <a:ext cx="9814995" cy="3748709"/>
          </a:xfrm>
          <a:custGeom>
            <a:avLst/>
            <a:gdLst/>
            <a:ahLst/>
            <a:cxnLst/>
            <a:rect l="l" t="t" r="r" b="b"/>
            <a:pathLst>
              <a:path w="55262283" h="18305582">
                <a:moveTo>
                  <a:pt x="55137825" y="59690"/>
                </a:moveTo>
                <a:cubicBezTo>
                  <a:pt x="55173383" y="59690"/>
                  <a:pt x="55202596" y="88900"/>
                  <a:pt x="55202596" y="124460"/>
                </a:cubicBezTo>
                <a:lnTo>
                  <a:pt x="55202596" y="18181121"/>
                </a:lnTo>
                <a:cubicBezTo>
                  <a:pt x="55202596" y="18216682"/>
                  <a:pt x="55173383" y="18245892"/>
                  <a:pt x="55137825" y="18245892"/>
                </a:cubicBezTo>
                <a:lnTo>
                  <a:pt x="124460" y="18245892"/>
                </a:lnTo>
                <a:cubicBezTo>
                  <a:pt x="88900" y="18245892"/>
                  <a:pt x="59690" y="18216682"/>
                  <a:pt x="59690" y="18181121"/>
                </a:cubicBezTo>
                <a:lnTo>
                  <a:pt x="59690" y="124460"/>
                </a:lnTo>
                <a:cubicBezTo>
                  <a:pt x="59690" y="88900"/>
                  <a:pt x="88900" y="59690"/>
                  <a:pt x="124460" y="59690"/>
                </a:cubicBezTo>
                <a:lnTo>
                  <a:pt x="55137825" y="59690"/>
                </a:lnTo>
                <a:moveTo>
                  <a:pt x="55137825" y="0"/>
                </a:moveTo>
                <a:lnTo>
                  <a:pt x="124460" y="0"/>
                </a:lnTo>
                <a:cubicBezTo>
                  <a:pt x="55880" y="0"/>
                  <a:pt x="0" y="55880"/>
                  <a:pt x="0" y="124460"/>
                </a:cubicBezTo>
                <a:lnTo>
                  <a:pt x="0" y="18181121"/>
                </a:lnTo>
                <a:cubicBezTo>
                  <a:pt x="0" y="18249702"/>
                  <a:pt x="55880" y="18305582"/>
                  <a:pt x="124460" y="18305582"/>
                </a:cubicBezTo>
                <a:lnTo>
                  <a:pt x="55137825" y="18305582"/>
                </a:lnTo>
                <a:cubicBezTo>
                  <a:pt x="55206404" y="18305582"/>
                  <a:pt x="55262283" y="18249702"/>
                  <a:pt x="55262283" y="18181121"/>
                </a:cubicBezTo>
                <a:lnTo>
                  <a:pt x="55262283" y="124460"/>
                </a:lnTo>
                <a:cubicBezTo>
                  <a:pt x="55262283" y="55880"/>
                  <a:pt x="55206404" y="0"/>
                  <a:pt x="55137825" y="0"/>
                </a:cubicBezTo>
                <a:close/>
              </a:path>
            </a:pathLst>
          </a:custGeom>
          <a:solidFill>
            <a:srgbClr val="000000"/>
          </a:solidFill>
        </p:spPr>
      </p:sp>
      <p:grpSp>
        <p:nvGrpSpPr>
          <p:cNvPr id="10" name="Group 10"/>
          <p:cNvGrpSpPr/>
          <p:nvPr/>
        </p:nvGrpSpPr>
        <p:grpSpPr>
          <a:xfrm>
            <a:off x="8040472" y="3337424"/>
            <a:ext cx="9837843" cy="3205770"/>
            <a:chOff x="0" y="0"/>
            <a:chExt cx="55262286" cy="17270243"/>
          </a:xfrm>
        </p:grpSpPr>
        <p:sp>
          <p:nvSpPr>
            <p:cNvPr id="11" name="Freeform 11"/>
            <p:cNvSpPr/>
            <p:nvPr/>
          </p:nvSpPr>
          <p:spPr>
            <a:xfrm>
              <a:off x="31750" y="31750"/>
              <a:ext cx="55198783" cy="17206744"/>
            </a:xfrm>
            <a:custGeom>
              <a:avLst/>
              <a:gdLst/>
              <a:ahLst/>
              <a:cxnLst/>
              <a:rect l="l" t="t" r="r" b="b"/>
              <a:pathLst>
                <a:path w="55198783" h="17206744">
                  <a:moveTo>
                    <a:pt x="55106075" y="17206744"/>
                  </a:moveTo>
                  <a:lnTo>
                    <a:pt x="92710" y="17206744"/>
                  </a:lnTo>
                  <a:cubicBezTo>
                    <a:pt x="41910" y="17206744"/>
                    <a:pt x="0" y="17164833"/>
                    <a:pt x="0" y="17114033"/>
                  </a:cubicBezTo>
                  <a:lnTo>
                    <a:pt x="0" y="92710"/>
                  </a:lnTo>
                  <a:cubicBezTo>
                    <a:pt x="0" y="41910"/>
                    <a:pt x="41910" y="0"/>
                    <a:pt x="92710" y="0"/>
                  </a:cubicBezTo>
                  <a:lnTo>
                    <a:pt x="55104804" y="0"/>
                  </a:lnTo>
                  <a:cubicBezTo>
                    <a:pt x="55155604" y="0"/>
                    <a:pt x="55197518" y="41910"/>
                    <a:pt x="55197518" y="92710"/>
                  </a:cubicBezTo>
                  <a:lnTo>
                    <a:pt x="55197518" y="17112763"/>
                  </a:lnTo>
                  <a:cubicBezTo>
                    <a:pt x="55198783" y="17164833"/>
                    <a:pt x="55156875" y="17206744"/>
                    <a:pt x="55106075" y="17206744"/>
                  </a:cubicBezTo>
                  <a:close/>
                </a:path>
              </a:pathLst>
            </a:custGeom>
            <a:solidFill>
              <a:srgbClr val="FFFFFF"/>
            </a:solidFill>
          </p:spPr>
        </p:sp>
        <p:sp>
          <p:nvSpPr>
            <p:cNvPr id="12" name="Freeform 12"/>
            <p:cNvSpPr/>
            <p:nvPr/>
          </p:nvSpPr>
          <p:spPr>
            <a:xfrm>
              <a:off x="0" y="0"/>
              <a:ext cx="55262283" cy="17270244"/>
            </a:xfrm>
            <a:custGeom>
              <a:avLst/>
              <a:gdLst/>
              <a:ahLst/>
              <a:cxnLst/>
              <a:rect l="l" t="t" r="r" b="b"/>
              <a:pathLst>
                <a:path w="55262283" h="17270244">
                  <a:moveTo>
                    <a:pt x="55137825" y="59690"/>
                  </a:moveTo>
                  <a:cubicBezTo>
                    <a:pt x="55173383" y="59690"/>
                    <a:pt x="55202596" y="88900"/>
                    <a:pt x="55202596" y="124460"/>
                  </a:cubicBezTo>
                  <a:lnTo>
                    <a:pt x="55202596" y="17145783"/>
                  </a:lnTo>
                  <a:cubicBezTo>
                    <a:pt x="55202596" y="17181344"/>
                    <a:pt x="55173383" y="17210553"/>
                    <a:pt x="55137825" y="17210553"/>
                  </a:cubicBezTo>
                  <a:lnTo>
                    <a:pt x="124460" y="17210553"/>
                  </a:lnTo>
                  <a:cubicBezTo>
                    <a:pt x="88900" y="17210553"/>
                    <a:pt x="59690" y="17181344"/>
                    <a:pt x="59690" y="17145783"/>
                  </a:cubicBezTo>
                  <a:lnTo>
                    <a:pt x="59690" y="124460"/>
                  </a:lnTo>
                  <a:cubicBezTo>
                    <a:pt x="59690" y="88900"/>
                    <a:pt x="88900" y="59690"/>
                    <a:pt x="124460" y="59690"/>
                  </a:cubicBezTo>
                  <a:lnTo>
                    <a:pt x="55137825" y="59690"/>
                  </a:lnTo>
                  <a:moveTo>
                    <a:pt x="55137825" y="0"/>
                  </a:moveTo>
                  <a:lnTo>
                    <a:pt x="124460" y="0"/>
                  </a:lnTo>
                  <a:cubicBezTo>
                    <a:pt x="55880" y="0"/>
                    <a:pt x="0" y="55880"/>
                    <a:pt x="0" y="124460"/>
                  </a:cubicBezTo>
                  <a:lnTo>
                    <a:pt x="0" y="17145783"/>
                  </a:lnTo>
                  <a:cubicBezTo>
                    <a:pt x="0" y="17214363"/>
                    <a:pt x="55880" y="17270244"/>
                    <a:pt x="124460" y="17270244"/>
                  </a:cubicBezTo>
                  <a:lnTo>
                    <a:pt x="55137825" y="17270244"/>
                  </a:lnTo>
                  <a:cubicBezTo>
                    <a:pt x="55206404" y="17270244"/>
                    <a:pt x="55262283" y="17214363"/>
                    <a:pt x="55262283" y="17145783"/>
                  </a:cubicBezTo>
                  <a:lnTo>
                    <a:pt x="55262283" y="124460"/>
                  </a:lnTo>
                  <a:cubicBezTo>
                    <a:pt x="55262283" y="55880"/>
                    <a:pt x="55206404" y="0"/>
                    <a:pt x="55137825" y="0"/>
                  </a:cubicBezTo>
                  <a:close/>
                </a:path>
              </a:pathLst>
            </a:custGeom>
            <a:solidFill>
              <a:srgbClr val="000000"/>
            </a:solidFill>
          </p:spPr>
        </p:sp>
      </p:grpSp>
      <p:grpSp>
        <p:nvGrpSpPr>
          <p:cNvPr id="13" name="Group 13"/>
          <p:cNvGrpSpPr/>
          <p:nvPr/>
        </p:nvGrpSpPr>
        <p:grpSpPr>
          <a:xfrm>
            <a:off x="366078" y="4417927"/>
            <a:ext cx="7826076" cy="3429000"/>
            <a:chOff x="-288490" y="-75304"/>
            <a:chExt cx="46226344" cy="34615791"/>
          </a:xfrm>
        </p:grpSpPr>
        <p:sp>
          <p:nvSpPr>
            <p:cNvPr id="14" name="Freeform 14"/>
            <p:cNvSpPr/>
            <p:nvPr/>
          </p:nvSpPr>
          <p:spPr>
            <a:xfrm>
              <a:off x="-288490" y="-75304"/>
              <a:ext cx="46226344" cy="34476986"/>
            </a:xfrm>
            <a:custGeom>
              <a:avLst/>
              <a:gdLst/>
              <a:ahLst/>
              <a:cxnLst/>
              <a:rect l="l" t="t" r="r" b="b"/>
              <a:pathLst>
                <a:path w="46226344" h="34476987">
                  <a:moveTo>
                    <a:pt x="46133634" y="34476987"/>
                  </a:moveTo>
                  <a:lnTo>
                    <a:pt x="92710" y="34476987"/>
                  </a:lnTo>
                  <a:cubicBezTo>
                    <a:pt x="41910" y="34476987"/>
                    <a:pt x="0" y="34435076"/>
                    <a:pt x="0" y="34384276"/>
                  </a:cubicBezTo>
                  <a:lnTo>
                    <a:pt x="0" y="92710"/>
                  </a:lnTo>
                  <a:cubicBezTo>
                    <a:pt x="0" y="41910"/>
                    <a:pt x="41910" y="0"/>
                    <a:pt x="92710" y="0"/>
                  </a:cubicBezTo>
                  <a:lnTo>
                    <a:pt x="46132366" y="0"/>
                  </a:lnTo>
                  <a:cubicBezTo>
                    <a:pt x="46183166" y="0"/>
                    <a:pt x="46225076" y="41910"/>
                    <a:pt x="46225076" y="92710"/>
                  </a:cubicBezTo>
                  <a:lnTo>
                    <a:pt x="46225076" y="34383005"/>
                  </a:lnTo>
                  <a:cubicBezTo>
                    <a:pt x="46226344" y="34435076"/>
                    <a:pt x="46184434" y="34476987"/>
                    <a:pt x="46133634" y="34476987"/>
                  </a:cubicBezTo>
                  <a:close/>
                </a:path>
              </a:pathLst>
            </a:custGeom>
            <a:solidFill>
              <a:srgbClr val="FFFFFF"/>
            </a:solidFill>
          </p:spPr>
          <p:txBody>
            <a:bodyPr/>
            <a:lstStyle/>
            <a:p>
              <a:endParaRPr lang="en-US" dirty="0"/>
            </a:p>
          </p:txBody>
        </p:sp>
        <p:sp>
          <p:nvSpPr>
            <p:cNvPr id="15" name="Freeform 15"/>
            <p:cNvSpPr/>
            <p:nvPr/>
          </p:nvSpPr>
          <p:spPr>
            <a:xfrm>
              <a:off x="0" y="147721"/>
              <a:ext cx="45183470" cy="34392766"/>
            </a:xfrm>
            <a:custGeom>
              <a:avLst/>
              <a:gdLst/>
              <a:ahLst/>
              <a:cxnLst/>
              <a:rect l="l" t="t" r="r" b="b"/>
              <a:pathLst>
                <a:path w="46289844" h="34540487">
                  <a:moveTo>
                    <a:pt x="46165384" y="59690"/>
                  </a:moveTo>
                  <a:cubicBezTo>
                    <a:pt x="46200944" y="59690"/>
                    <a:pt x="46230155" y="88900"/>
                    <a:pt x="46230155" y="124460"/>
                  </a:cubicBezTo>
                  <a:lnTo>
                    <a:pt x="46230155" y="34416026"/>
                  </a:lnTo>
                  <a:cubicBezTo>
                    <a:pt x="46230155" y="34451587"/>
                    <a:pt x="46200944" y="34480795"/>
                    <a:pt x="46165384" y="34480795"/>
                  </a:cubicBezTo>
                  <a:lnTo>
                    <a:pt x="124460" y="34480795"/>
                  </a:lnTo>
                  <a:cubicBezTo>
                    <a:pt x="88900" y="34480795"/>
                    <a:pt x="59690" y="34451587"/>
                    <a:pt x="59690" y="34416026"/>
                  </a:cubicBezTo>
                  <a:lnTo>
                    <a:pt x="59690" y="124460"/>
                  </a:lnTo>
                  <a:cubicBezTo>
                    <a:pt x="59690" y="88900"/>
                    <a:pt x="88900" y="59690"/>
                    <a:pt x="124460" y="59690"/>
                  </a:cubicBezTo>
                  <a:lnTo>
                    <a:pt x="46165384" y="59690"/>
                  </a:lnTo>
                  <a:moveTo>
                    <a:pt x="46165384" y="0"/>
                  </a:moveTo>
                  <a:lnTo>
                    <a:pt x="124460" y="0"/>
                  </a:lnTo>
                  <a:cubicBezTo>
                    <a:pt x="55880" y="0"/>
                    <a:pt x="0" y="55880"/>
                    <a:pt x="0" y="124460"/>
                  </a:cubicBezTo>
                  <a:lnTo>
                    <a:pt x="0" y="34416026"/>
                  </a:lnTo>
                  <a:cubicBezTo>
                    <a:pt x="0" y="34484605"/>
                    <a:pt x="55880" y="34540487"/>
                    <a:pt x="124460" y="34540487"/>
                  </a:cubicBezTo>
                  <a:lnTo>
                    <a:pt x="46165384" y="34540487"/>
                  </a:lnTo>
                  <a:cubicBezTo>
                    <a:pt x="46233966" y="34540487"/>
                    <a:pt x="46289844" y="34484605"/>
                    <a:pt x="46289844" y="34416026"/>
                  </a:cubicBezTo>
                  <a:lnTo>
                    <a:pt x="46289844" y="124460"/>
                  </a:lnTo>
                  <a:cubicBezTo>
                    <a:pt x="46289844" y="55880"/>
                    <a:pt x="46233966" y="0"/>
                    <a:pt x="46165384" y="0"/>
                  </a:cubicBezTo>
                  <a:close/>
                </a:path>
              </a:pathLst>
            </a:custGeom>
            <a:solidFill>
              <a:srgbClr val="000000"/>
            </a:solidFill>
          </p:spPr>
        </p:sp>
      </p:grpSp>
      <p:grpSp>
        <p:nvGrpSpPr>
          <p:cNvPr id="31" name="Group 31"/>
          <p:cNvGrpSpPr>
            <a:grpSpLocks noChangeAspect="1"/>
          </p:cNvGrpSpPr>
          <p:nvPr/>
        </p:nvGrpSpPr>
        <p:grpSpPr>
          <a:xfrm>
            <a:off x="1635318" y="461582"/>
            <a:ext cx="12661353" cy="2247807"/>
            <a:chOff x="0" y="0"/>
            <a:chExt cx="18938240" cy="6350000"/>
          </a:xfrm>
        </p:grpSpPr>
        <p:sp>
          <p:nvSpPr>
            <p:cNvPr id="32" name="Freeform 32"/>
            <p:cNvSpPr/>
            <p:nvPr/>
          </p:nvSpPr>
          <p:spPr>
            <a:xfrm>
              <a:off x="27940" y="27940"/>
              <a:ext cx="18882360" cy="918210"/>
            </a:xfrm>
            <a:custGeom>
              <a:avLst/>
              <a:gdLst/>
              <a:ahLst/>
              <a:cxnLst/>
              <a:rect l="l" t="t" r="r" b="b"/>
              <a:pathLst>
                <a:path w="18882360" h="918210">
                  <a:moveTo>
                    <a:pt x="18882360" y="918210"/>
                  </a:moveTo>
                  <a:lnTo>
                    <a:pt x="12447270" y="918210"/>
                  </a:lnTo>
                  <a:moveTo>
                    <a:pt x="12447270" y="918210"/>
                  </a:moveTo>
                  <a:lnTo>
                    <a:pt x="0" y="918210"/>
                  </a:lnTo>
                  <a:lnTo>
                    <a:pt x="0" y="445770"/>
                  </a:lnTo>
                  <a:cubicBezTo>
                    <a:pt x="0" y="200660"/>
                    <a:pt x="199390" y="0"/>
                    <a:pt x="445770" y="0"/>
                  </a:cubicBezTo>
                  <a:lnTo>
                    <a:pt x="18437860" y="0"/>
                  </a:lnTo>
                  <a:cubicBezTo>
                    <a:pt x="18682971" y="0"/>
                    <a:pt x="18882360" y="199390"/>
                    <a:pt x="18882360" y="445770"/>
                  </a:cubicBezTo>
                  <a:lnTo>
                    <a:pt x="18882360" y="918210"/>
                  </a:lnTo>
                </a:path>
              </a:pathLst>
            </a:custGeom>
            <a:solidFill>
              <a:srgbClr val="F2EDDB"/>
            </a:solidFill>
          </p:spPr>
        </p:sp>
        <p:sp>
          <p:nvSpPr>
            <p:cNvPr id="33" name="Freeform 33"/>
            <p:cNvSpPr/>
            <p:nvPr/>
          </p:nvSpPr>
          <p:spPr>
            <a:xfrm>
              <a:off x="27940" y="944880"/>
              <a:ext cx="18882360" cy="5377180"/>
            </a:xfrm>
            <a:custGeom>
              <a:avLst/>
              <a:gdLst/>
              <a:ahLst/>
              <a:cxnLst/>
              <a:rect l="l" t="t" r="r" b="b"/>
              <a:pathLst>
                <a:path w="18882360" h="5377180">
                  <a:moveTo>
                    <a:pt x="9331960" y="0"/>
                  </a:moveTo>
                  <a:lnTo>
                    <a:pt x="18882360" y="0"/>
                  </a:lnTo>
                  <a:lnTo>
                    <a:pt x="18882360" y="4931410"/>
                  </a:lnTo>
                  <a:cubicBezTo>
                    <a:pt x="18882360" y="5176520"/>
                    <a:pt x="18682971" y="5377180"/>
                    <a:pt x="18436590" y="5377180"/>
                  </a:cubicBezTo>
                  <a:lnTo>
                    <a:pt x="445770" y="5377180"/>
                  </a:lnTo>
                  <a:cubicBezTo>
                    <a:pt x="200660" y="5377180"/>
                    <a:pt x="0" y="5177790"/>
                    <a:pt x="0" y="4931410"/>
                  </a:cubicBezTo>
                  <a:lnTo>
                    <a:pt x="0" y="0"/>
                  </a:lnTo>
                  <a:lnTo>
                    <a:pt x="9014460" y="0"/>
                  </a:lnTo>
                  <a:moveTo>
                    <a:pt x="9014460" y="0"/>
                  </a:moveTo>
                  <a:lnTo>
                    <a:pt x="9331960" y="0"/>
                  </a:lnTo>
                </a:path>
              </a:pathLst>
            </a:custGeom>
            <a:solidFill>
              <a:srgbClr val="FFFFFF"/>
            </a:solidFill>
            <a:ln w="12700">
              <a:solidFill>
                <a:srgbClr val="000000"/>
              </a:solidFill>
            </a:ln>
          </p:spPr>
        </p:sp>
        <p:sp>
          <p:nvSpPr>
            <p:cNvPr id="34" name="Freeform 34"/>
            <p:cNvSpPr/>
            <p:nvPr/>
          </p:nvSpPr>
          <p:spPr>
            <a:xfrm>
              <a:off x="499110" y="299720"/>
              <a:ext cx="1515110" cy="368300"/>
            </a:xfrm>
            <a:custGeom>
              <a:avLst/>
              <a:gdLst/>
              <a:ahLst/>
              <a:cxnLst/>
              <a:rect l="l" t="t" r="r" b="b"/>
              <a:pathLst>
                <a:path w="1515110" h="368300">
                  <a:moveTo>
                    <a:pt x="184150" y="0"/>
                  </a:moveTo>
                  <a:cubicBezTo>
                    <a:pt x="82550" y="0"/>
                    <a:pt x="0" y="82550"/>
                    <a:pt x="0" y="184150"/>
                  </a:cubicBezTo>
                  <a:cubicBezTo>
                    <a:pt x="0" y="285750"/>
                    <a:pt x="82550" y="368300"/>
                    <a:pt x="184150" y="368300"/>
                  </a:cubicBezTo>
                  <a:cubicBezTo>
                    <a:pt x="285750" y="368300"/>
                    <a:pt x="368300" y="285750"/>
                    <a:pt x="368300" y="184150"/>
                  </a:cubicBezTo>
                  <a:cubicBezTo>
                    <a:pt x="368300" y="82550"/>
                    <a:pt x="285750" y="0"/>
                    <a:pt x="184150" y="0"/>
                  </a:cubicBezTo>
                  <a:close/>
                  <a:moveTo>
                    <a:pt x="756920" y="0"/>
                  </a:moveTo>
                  <a:cubicBezTo>
                    <a:pt x="655320" y="0"/>
                    <a:pt x="572770" y="82550"/>
                    <a:pt x="572770" y="184150"/>
                  </a:cubicBezTo>
                  <a:cubicBezTo>
                    <a:pt x="572770" y="285750"/>
                    <a:pt x="655320" y="368300"/>
                    <a:pt x="756920" y="368300"/>
                  </a:cubicBezTo>
                  <a:cubicBezTo>
                    <a:pt x="858520" y="368300"/>
                    <a:pt x="941070" y="285750"/>
                    <a:pt x="941070" y="184150"/>
                  </a:cubicBezTo>
                  <a:cubicBezTo>
                    <a:pt x="941070" y="82550"/>
                    <a:pt x="858520" y="0"/>
                    <a:pt x="756920" y="0"/>
                  </a:cubicBezTo>
                  <a:close/>
                  <a:moveTo>
                    <a:pt x="1330960" y="0"/>
                  </a:moveTo>
                  <a:cubicBezTo>
                    <a:pt x="1229360" y="0"/>
                    <a:pt x="1146810" y="82550"/>
                    <a:pt x="1146810" y="184150"/>
                  </a:cubicBezTo>
                  <a:cubicBezTo>
                    <a:pt x="1146810" y="285750"/>
                    <a:pt x="1229360" y="368300"/>
                    <a:pt x="1330960" y="368300"/>
                  </a:cubicBezTo>
                  <a:cubicBezTo>
                    <a:pt x="1432560" y="368300"/>
                    <a:pt x="1515110" y="285750"/>
                    <a:pt x="1515110" y="184150"/>
                  </a:cubicBezTo>
                  <a:cubicBezTo>
                    <a:pt x="1515110" y="82550"/>
                    <a:pt x="1432560" y="0"/>
                    <a:pt x="1330960" y="0"/>
                  </a:cubicBezTo>
                  <a:close/>
                </a:path>
              </a:pathLst>
            </a:custGeom>
            <a:solidFill>
              <a:srgbClr val="FFFFFF"/>
            </a:solidFill>
          </p:spPr>
        </p:sp>
        <p:sp>
          <p:nvSpPr>
            <p:cNvPr id="35" name="Freeform 35"/>
            <p:cNvSpPr/>
            <p:nvPr/>
          </p:nvSpPr>
          <p:spPr>
            <a:xfrm>
              <a:off x="0" y="0"/>
              <a:ext cx="18939511" cy="6350000"/>
            </a:xfrm>
            <a:custGeom>
              <a:avLst/>
              <a:gdLst/>
              <a:ahLst/>
              <a:cxnLst/>
              <a:rect l="l" t="t" r="r" b="b"/>
              <a:pathLst>
                <a:path w="18939511" h="6350000">
                  <a:moveTo>
                    <a:pt x="18464530" y="0"/>
                  </a:moveTo>
                  <a:lnTo>
                    <a:pt x="473710" y="0"/>
                  </a:lnTo>
                  <a:cubicBezTo>
                    <a:pt x="212090" y="0"/>
                    <a:pt x="0" y="212090"/>
                    <a:pt x="0" y="473710"/>
                  </a:cubicBezTo>
                  <a:lnTo>
                    <a:pt x="0" y="946150"/>
                  </a:lnTo>
                  <a:lnTo>
                    <a:pt x="0" y="5877560"/>
                  </a:lnTo>
                  <a:cubicBezTo>
                    <a:pt x="0" y="6137910"/>
                    <a:pt x="212090" y="6350000"/>
                    <a:pt x="473710" y="6350000"/>
                  </a:cubicBezTo>
                  <a:lnTo>
                    <a:pt x="18465800" y="6350000"/>
                  </a:lnTo>
                  <a:cubicBezTo>
                    <a:pt x="18727420" y="6350000"/>
                    <a:pt x="18939511" y="6137910"/>
                    <a:pt x="18939511" y="5876290"/>
                  </a:cubicBezTo>
                  <a:lnTo>
                    <a:pt x="18939511" y="944880"/>
                  </a:lnTo>
                  <a:lnTo>
                    <a:pt x="18939511" y="473710"/>
                  </a:lnTo>
                  <a:cubicBezTo>
                    <a:pt x="18938239" y="212090"/>
                    <a:pt x="18726150" y="0"/>
                    <a:pt x="18464530" y="0"/>
                  </a:cubicBezTo>
                  <a:close/>
                  <a:moveTo>
                    <a:pt x="55880" y="473710"/>
                  </a:moveTo>
                  <a:cubicBezTo>
                    <a:pt x="55880" y="243840"/>
                    <a:pt x="242570" y="55880"/>
                    <a:pt x="473710" y="55880"/>
                  </a:cubicBezTo>
                  <a:lnTo>
                    <a:pt x="18465800" y="55880"/>
                  </a:lnTo>
                  <a:cubicBezTo>
                    <a:pt x="18695670" y="55880"/>
                    <a:pt x="18883630" y="242570"/>
                    <a:pt x="18883630" y="473710"/>
                  </a:cubicBezTo>
                  <a:lnTo>
                    <a:pt x="18883630" y="918210"/>
                  </a:lnTo>
                  <a:lnTo>
                    <a:pt x="55880" y="918210"/>
                  </a:lnTo>
                  <a:lnTo>
                    <a:pt x="55880" y="473710"/>
                  </a:lnTo>
                  <a:close/>
                  <a:moveTo>
                    <a:pt x="18464530" y="6294120"/>
                  </a:moveTo>
                  <a:lnTo>
                    <a:pt x="473710" y="6294120"/>
                  </a:lnTo>
                  <a:cubicBezTo>
                    <a:pt x="243840" y="6294120"/>
                    <a:pt x="55880" y="6107430"/>
                    <a:pt x="55880" y="5876290"/>
                  </a:cubicBezTo>
                  <a:lnTo>
                    <a:pt x="55880" y="972820"/>
                  </a:lnTo>
                  <a:lnTo>
                    <a:pt x="18882361" y="972820"/>
                  </a:lnTo>
                  <a:lnTo>
                    <a:pt x="18882361" y="5876290"/>
                  </a:lnTo>
                  <a:cubicBezTo>
                    <a:pt x="18882361" y="6107430"/>
                    <a:pt x="18695670" y="6294120"/>
                    <a:pt x="18464530" y="6294120"/>
                  </a:cubicBezTo>
                  <a:close/>
                  <a:moveTo>
                    <a:pt x="683260" y="273050"/>
                  </a:moveTo>
                  <a:cubicBezTo>
                    <a:pt x="566420" y="273050"/>
                    <a:pt x="471170" y="368300"/>
                    <a:pt x="471170" y="485140"/>
                  </a:cubicBezTo>
                  <a:cubicBezTo>
                    <a:pt x="471170" y="601980"/>
                    <a:pt x="566420" y="697230"/>
                    <a:pt x="683260" y="697230"/>
                  </a:cubicBezTo>
                  <a:cubicBezTo>
                    <a:pt x="800100" y="697230"/>
                    <a:pt x="895350" y="601980"/>
                    <a:pt x="895350" y="485140"/>
                  </a:cubicBezTo>
                  <a:cubicBezTo>
                    <a:pt x="895350" y="368300"/>
                    <a:pt x="800100" y="273050"/>
                    <a:pt x="683260" y="273050"/>
                  </a:cubicBezTo>
                  <a:close/>
                  <a:moveTo>
                    <a:pt x="683260" y="641350"/>
                  </a:moveTo>
                  <a:cubicBezTo>
                    <a:pt x="596900" y="641350"/>
                    <a:pt x="527050" y="571500"/>
                    <a:pt x="527050" y="485140"/>
                  </a:cubicBezTo>
                  <a:cubicBezTo>
                    <a:pt x="527050" y="398780"/>
                    <a:pt x="596900" y="328930"/>
                    <a:pt x="683260" y="328930"/>
                  </a:cubicBezTo>
                  <a:cubicBezTo>
                    <a:pt x="769620" y="328930"/>
                    <a:pt x="839470" y="398780"/>
                    <a:pt x="839470" y="485140"/>
                  </a:cubicBezTo>
                  <a:cubicBezTo>
                    <a:pt x="839470" y="571500"/>
                    <a:pt x="769620" y="641350"/>
                    <a:pt x="683260" y="641350"/>
                  </a:cubicBezTo>
                  <a:close/>
                  <a:moveTo>
                    <a:pt x="1256030" y="273050"/>
                  </a:moveTo>
                  <a:cubicBezTo>
                    <a:pt x="1139190" y="273050"/>
                    <a:pt x="1043940" y="368300"/>
                    <a:pt x="1043940" y="485140"/>
                  </a:cubicBezTo>
                  <a:cubicBezTo>
                    <a:pt x="1043940" y="601980"/>
                    <a:pt x="1139190" y="697230"/>
                    <a:pt x="1256030" y="697230"/>
                  </a:cubicBezTo>
                  <a:cubicBezTo>
                    <a:pt x="1372870" y="697230"/>
                    <a:pt x="1468120" y="601980"/>
                    <a:pt x="1468120" y="485140"/>
                  </a:cubicBezTo>
                  <a:cubicBezTo>
                    <a:pt x="1468120" y="368300"/>
                    <a:pt x="1372870" y="273050"/>
                    <a:pt x="1256030" y="273050"/>
                  </a:cubicBezTo>
                  <a:close/>
                  <a:moveTo>
                    <a:pt x="1256030" y="641350"/>
                  </a:moveTo>
                  <a:cubicBezTo>
                    <a:pt x="1169670" y="641350"/>
                    <a:pt x="1099820" y="571500"/>
                    <a:pt x="1099820" y="485140"/>
                  </a:cubicBezTo>
                  <a:cubicBezTo>
                    <a:pt x="1099820" y="398780"/>
                    <a:pt x="1169670" y="328930"/>
                    <a:pt x="1256030" y="328930"/>
                  </a:cubicBezTo>
                  <a:cubicBezTo>
                    <a:pt x="1342390" y="328930"/>
                    <a:pt x="1412240" y="398780"/>
                    <a:pt x="1412240" y="485140"/>
                  </a:cubicBezTo>
                  <a:cubicBezTo>
                    <a:pt x="1412240" y="571500"/>
                    <a:pt x="1342390" y="641350"/>
                    <a:pt x="1256030" y="641350"/>
                  </a:cubicBezTo>
                  <a:close/>
                  <a:moveTo>
                    <a:pt x="1830070" y="273050"/>
                  </a:moveTo>
                  <a:cubicBezTo>
                    <a:pt x="1713230" y="273050"/>
                    <a:pt x="1617980" y="368300"/>
                    <a:pt x="1617980" y="485140"/>
                  </a:cubicBezTo>
                  <a:cubicBezTo>
                    <a:pt x="1617980" y="601980"/>
                    <a:pt x="1713230" y="697230"/>
                    <a:pt x="1830070" y="697230"/>
                  </a:cubicBezTo>
                  <a:cubicBezTo>
                    <a:pt x="1946910" y="697230"/>
                    <a:pt x="2042160" y="601980"/>
                    <a:pt x="2042160" y="485140"/>
                  </a:cubicBezTo>
                  <a:cubicBezTo>
                    <a:pt x="2042160" y="368300"/>
                    <a:pt x="1946910" y="273050"/>
                    <a:pt x="1830070" y="273050"/>
                  </a:cubicBezTo>
                  <a:close/>
                  <a:moveTo>
                    <a:pt x="1830070" y="641350"/>
                  </a:moveTo>
                  <a:cubicBezTo>
                    <a:pt x="1743710" y="641350"/>
                    <a:pt x="1673860" y="571500"/>
                    <a:pt x="1673860" y="485140"/>
                  </a:cubicBezTo>
                  <a:cubicBezTo>
                    <a:pt x="1673860" y="398780"/>
                    <a:pt x="1743710" y="328930"/>
                    <a:pt x="1830070" y="328930"/>
                  </a:cubicBezTo>
                  <a:cubicBezTo>
                    <a:pt x="1916430" y="328930"/>
                    <a:pt x="1986280" y="398780"/>
                    <a:pt x="1986280" y="485140"/>
                  </a:cubicBezTo>
                  <a:cubicBezTo>
                    <a:pt x="1986280" y="571500"/>
                    <a:pt x="1915160" y="641350"/>
                    <a:pt x="1830070" y="641350"/>
                  </a:cubicBezTo>
                  <a:close/>
                  <a:moveTo>
                    <a:pt x="18502630" y="488950"/>
                  </a:moveTo>
                  <a:cubicBezTo>
                    <a:pt x="18502630" y="504190"/>
                    <a:pt x="18489930" y="516890"/>
                    <a:pt x="18474691" y="516890"/>
                  </a:cubicBezTo>
                  <a:lnTo>
                    <a:pt x="18474691" y="516890"/>
                  </a:lnTo>
                  <a:lnTo>
                    <a:pt x="18318480" y="515620"/>
                  </a:lnTo>
                  <a:lnTo>
                    <a:pt x="18318480" y="670560"/>
                  </a:lnTo>
                  <a:cubicBezTo>
                    <a:pt x="18318480" y="685800"/>
                    <a:pt x="18305780" y="698500"/>
                    <a:pt x="18290541" y="698500"/>
                  </a:cubicBezTo>
                  <a:cubicBezTo>
                    <a:pt x="18275302" y="698500"/>
                    <a:pt x="18262602" y="685800"/>
                    <a:pt x="18262602" y="670560"/>
                  </a:cubicBezTo>
                  <a:lnTo>
                    <a:pt x="18262602" y="515620"/>
                  </a:lnTo>
                  <a:lnTo>
                    <a:pt x="18106391" y="514350"/>
                  </a:lnTo>
                  <a:cubicBezTo>
                    <a:pt x="18091152" y="514350"/>
                    <a:pt x="18078452" y="501650"/>
                    <a:pt x="18078452" y="486410"/>
                  </a:cubicBezTo>
                  <a:cubicBezTo>
                    <a:pt x="18078452" y="471170"/>
                    <a:pt x="18091152" y="458470"/>
                    <a:pt x="18106391" y="458470"/>
                  </a:cubicBezTo>
                  <a:lnTo>
                    <a:pt x="18106391" y="458470"/>
                  </a:lnTo>
                  <a:lnTo>
                    <a:pt x="18262602" y="459740"/>
                  </a:lnTo>
                  <a:lnTo>
                    <a:pt x="18262602" y="302260"/>
                  </a:lnTo>
                  <a:cubicBezTo>
                    <a:pt x="18262602" y="287020"/>
                    <a:pt x="18275302" y="274320"/>
                    <a:pt x="18290541" y="274320"/>
                  </a:cubicBezTo>
                  <a:cubicBezTo>
                    <a:pt x="18305780" y="274320"/>
                    <a:pt x="18318480" y="287020"/>
                    <a:pt x="18318480" y="302260"/>
                  </a:cubicBezTo>
                  <a:lnTo>
                    <a:pt x="18318480" y="459740"/>
                  </a:lnTo>
                  <a:lnTo>
                    <a:pt x="18474691" y="461010"/>
                  </a:lnTo>
                  <a:cubicBezTo>
                    <a:pt x="18491200" y="461010"/>
                    <a:pt x="18502630" y="473710"/>
                    <a:pt x="18502630" y="488950"/>
                  </a:cubicBezTo>
                  <a:close/>
                </a:path>
              </a:pathLst>
            </a:custGeom>
            <a:solidFill>
              <a:srgbClr val="000000"/>
            </a:solidFill>
          </p:spPr>
        </p:sp>
      </p:grpSp>
      <p:sp>
        <p:nvSpPr>
          <p:cNvPr id="36" name="TextBox 36"/>
          <p:cNvSpPr txBox="1"/>
          <p:nvPr/>
        </p:nvSpPr>
        <p:spPr>
          <a:xfrm>
            <a:off x="2981945" y="913933"/>
            <a:ext cx="10947748" cy="1112292"/>
          </a:xfrm>
          <a:prstGeom prst="rect">
            <a:avLst/>
          </a:prstGeom>
        </p:spPr>
        <p:txBody>
          <a:bodyPr wrap="square" lIns="0" tIns="0" rIns="0" bIns="0" rtlCol="0" anchor="t">
            <a:spAutoFit/>
          </a:bodyPr>
          <a:lstStyle/>
          <a:p>
            <a:pPr marL="0" lvl="0" indent="0" algn="ctr">
              <a:lnSpc>
                <a:spcPct val="150000"/>
              </a:lnSpc>
              <a:spcBef>
                <a:spcPct val="0"/>
              </a:spcBef>
            </a:pPr>
            <a:r>
              <a:rPr lang="vi-VN" sz="5400" b="1" u="none" dirty="0">
                <a:solidFill>
                  <a:srgbClr val="000000"/>
                </a:solidFill>
              </a:rPr>
              <a:t>VẼ HÌNH CHIẾU VUÔNG GÓC</a:t>
            </a:r>
            <a:endParaRPr lang="en-US" sz="5400" b="1" u="none" dirty="0">
              <a:solidFill>
                <a:srgbClr val="000000"/>
              </a:solidFill>
            </a:endParaRPr>
          </a:p>
        </p:txBody>
      </p:sp>
      <p:sp>
        <p:nvSpPr>
          <p:cNvPr id="38" name="TextBox 38"/>
          <p:cNvSpPr txBox="1"/>
          <p:nvPr/>
        </p:nvSpPr>
        <p:spPr>
          <a:xfrm>
            <a:off x="8501000" y="3707164"/>
            <a:ext cx="8939634" cy="1572546"/>
          </a:xfrm>
          <a:prstGeom prst="rect">
            <a:avLst/>
          </a:prstGeom>
        </p:spPr>
        <p:txBody>
          <a:bodyPr wrap="square" lIns="0" tIns="0" rIns="0" bIns="0" rtlCol="0" anchor="t">
            <a:spAutoFit/>
          </a:bodyPr>
          <a:lstStyle/>
          <a:p>
            <a:pPr>
              <a:lnSpc>
                <a:spcPct val="150000"/>
              </a:lnSpc>
            </a:pPr>
            <a:r>
              <a:rPr lang="vi-VN" sz="3600" i="1" dirty="0">
                <a:solidFill>
                  <a:srgbClr val="000000"/>
                </a:solidFill>
                <a:effectLst/>
                <a:ea typeface="Calibri" panose="020F0502020204030204" pitchFamily="34" charset="0"/>
              </a:rPr>
              <a:t>Vật thể trên hình 9.7 được tạo thành từ mấy khối? Đọc kích thước của các khối đó.</a:t>
            </a:r>
            <a:endParaRPr lang="en-US" sz="3600" i="1" u="none" dirty="0">
              <a:solidFill>
                <a:srgbClr val="000000"/>
              </a:solidFill>
            </a:endParaRPr>
          </a:p>
        </p:txBody>
      </p:sp>
      <p:sp>
        <p:nvSpPr>
          <p:cNvPr id="39" name="TextBox 39"/>
          <p:cNvSpPr txBox="1"/>
          <p:nvPr/>
        </p:nvSpPr>
        <p:spPr>
          <a:xfrm>
            <a:off x="366077" y="4875436"/>
            <a:ext cx="7371698" cy="552524"/>
          </a:xfrm>
          <a:prstGeom prst="rect">
            <a:avLst/>
          </a:prstGeom>
        </p:spPr>
        <p:txBody>
          <a:bodyPr lIns="0" tIns="0" rIns="0" bIns="0" rtlCol="0" anchor="t">
            <a:spAutoFit/>
          </a:bodyPr>
          <a:lstStyle/>
          <a:p>
            <a:pPr marL="0" lvl="0" indent="0" algn="ctr">
              <a:lnSpc>
                <a:spcPts val="3920"/>
              </a:lnSpc>
              <a:spcBef>
                <a:spcPct val="0"/>
              </a:spcBef>
            </a:pPr>
            <a:r>
              <a:rPr lang="vi-VN" sz="4800" b="1" u="sng" dirty="0">
                <a:solidFill>
                  <a:srgbClr val="000000"/>
                </a:solidFill>
              </a:rPr>
              <a:t>BƯỚC 1</a:t>
            </a:r>
            <a:endParaRPr lang="en-US" sz="4800" b="1" u="sng" dirty="0">
              <a:solidFill>
                <a:srgbClr val="000000"/>
              </a:solidFill>
            </a:endParaRPr>
          </a:p>
        </p:txBody>
      </p:sp>
      <p:pic>
        <p:nvPicPr>
          <p:cNvPr id="63" name="Picture 6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38665" y="146880"/>
            <a:ext cx="3101734" cy="2396794"/>
          </a:xfrm>
          <a:prstGeom prst="rect">
            <a:avLst/>
          </a:prstGeom>
        </p:spPr>
      </p:pic>
      <p:pic>
        <p:nvPicPr>
          <p:cNvPr id="64" name="Picture 6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378030">
            <a:off x="15261633" y="935948"/>
            <a:ext cx="2744738" cy="1696747"/>
          </a:xfrm>
          <a:prstGeom prst="rect">
            <a:avLst/>
          </a:prstGeom>
        </p:spPr>
      </p:pic>
      <p:sp>
        <p:nvSpPr>
          <p:cNvPr id="66" name="TextBox 65">
            <a:extLst>
              <a:ext uri="{FF2B5EF4-FFF2-40B4-BE49-F238E27FC236}">
                <a16:creationId xmlns:a16="http://schemas.microsoft.com/office/drawing/2014/main" xmlns="" id="{C6BB649F-43B5-47CB-8513-77196B02AB0A}"/>
              </a:ext>
            </a:extLst>
          </p:cNvPr>
          <p:cNvSpPr txBox="1"/>
          <p:nvPr/>
        </p:nvSpPr>
        <p:spPr>
          <a:xfrm>
            <a:off x="800437" y="5417579"/>
            <a:ext cx="7083929" cy="2014334"/>
          </a:xfrm>
          <a:prstGeom prst="rect">
            <a:avLst/>
          </a:prstGeom>
          <a:noFill/>
        </p:spPr>
        <p:txBody>
          <a:bodyPr wrap="square">
            <a:spAutoFit/>
          </a:bodyPr>
          <a:lstStyle/>
          <a:p>
            <a:pPr algn="ctr">
              <a:lnSpc>
                <a:spcPct val="150000"/>
              </a:lnSpc>
            </a:pPr>
            <a:r>
              <a:rPr lang="vi-VN" sz="4400" b="1" i="1" dirty="0">
                <a:solidFill>
                  <a:srgbClr val="C00000"/>
                </a:solidFill>
                <a:effectLst/>
                <a:ea typeface="Calibri" panose="020F0502020204030204" pitchFamily="34" charset="0"/>
              </a:rPr>
              <a:t>Phân tích vật thể thành các khối hình học cơ bản </a:t>
            </a:r>
            <a:endParaRPr lang="en-US" sz="4400" b="1" i="1" dirty="0">
              <a:solidFill>
                <a:srgbClr val="C00000"/>
              </a:solidFill>
            </a:endParaRPr>
          </a:p>
        </p:txBody>
      </p:sp>
      <p:sp>
        <p:nvSpPr>
          <p:cNvPr id="68" name="Freeform 8">
            <a:extLst>
              <a:ext uri="{FF2B5EF4-FFF2-40B4-BE49-F238E27FC236}">
                <a16:creationId xmlns:a16="http://schemas.microsoft.com/office/drawing/2014/main" xmlns="" id="{4383C0C1-BA20-4286-821F-B127C2D6C934}"/>
              </a:ext>
            </a:extLst>
          </p:cNvPr>
          <p:cNvSpPr/>
          <p:nvPr/>
        </p:nvSpPr>
        <p:spPr>
          <a:xfrm>
            <a:off x="8075861" y="5835780"/>
            <a:ext cx="9814995" cy="3739603"/>
          </a:xfrm>
          <a:custGeom>
            <a:avLst/>
            <a:gdLst/>
            <a:ahLst/>
            <a:cxnLst/>
            <a:rect l="l" t="t" r="r" b="b"/>
            <a:pathLst>
              <a:path w="55198783" h="18242082">
                <a:moveTo>
                  <a:pt x="55106075" y="18242082"/>
                </a:moveTo>
                <a:lnTo>
                  <a:pt x="92710" y="18242082"/>
                </a:lnTo>
                <a:cubicBezTo>
                  <a:pt x="41910" y="18242082"/>
                  <a:pt x="0" y="18200171"/>
                  <a:pt x="0" y="18149371"/>
                </a:cubicBezTo>
                <a:lnTo>
                  <a:pt x="0" y="92710"/>
                </a:lnTo>
                <a:cubicBezTo>
                  <a:pt x="0" y="41910"/>
                  <a:pt x="41910" y="0"/>
                  <a:pt x="92710" y="0"/>
                </a:cubicBezTo>
                <a:lnTo>
                  <a:pt x="55104804" y="0"/>
                </a:lnTo>
                <a:cubicBezTo>
                  <a:pt x="55155604" y="0"/>
                  <a:pt x="55197518" y="41910"/>
                  <a:pt x="55197518" y="92710"/>
                </a:cubicBezTo>
                <a:lnTo>
                  <a:pt x="55197518" y="18148102"/>
                </a:lnTo>
                <a:cubicBezTo>
                  <a:pt x="55198783" y="18200171"/>
                  <a:pt x="55156875" y="18242082"/>
                  <a:pt x="55106075" y="18242082"/>
                </a:cubicBezTo>
                <a:close/>
              </a:path>
            </a:pathLst>
          </a:custGeom>
          <a:solidFill>
            <a:srgbClr val="FFFFFF"/>
          </a:solidFill>
        </p:spPr>
      </p:sp>
      <p:pic>
        <p:nvPicPr>
          <p:cNvPr id="69" name="Picture 68">
            <a:extLst>
              <a:ext uri="{FF2B5EF4-FFF2-40B4-BE49-F238E27FC236}">
                <a16:creationId xmlns:a16="http://schemas.microsoft.com/office/drawing/2014/main" xmlns="" id="{10C20491-374A-41F0-A9FB-BB12DBC29D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28363" y="5962638"/>
            <a:ext cx="4343936" cy="3143354"/>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barn(inVertic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xEl>
                                              <p:pRg st="0" end="0"/>
                                            </p:txEl>
                                          </p:spTgt>
                                        </p:tgtEl>
                                        <p:attrNameLst>
                                          <p:attrName>style.visibility</p:attrName>
                                        </p:attrNameLst>
                                      </p:cBhvr>
                                      <p:to>
                                        <p:strVal val="visible"/>
                                      </p:to>
                                    </p:set>
                                    <p:animEffect transition="in" filter="fade">
                                      <p:cBhvr>
                                        <p:cTn id="12" dur="500"/>
                                        <p:tgtEl>
                                          <p:spTgt spid="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6">
                                            <p:txEl>
                                              <p:pRg st="0" end="0"/>
                                            </p:txEl>
                                          </p:spTgt>
                                        </p:tgtEl>
                                        <p:attrNameLst>
                                          <p:attrName>style.visibility</p:attrName>
                                        </p:attrNameLst>
                                      </p:cBhvr>
                                      <p:to>
                                        <p:strVal val="visible"/>
                                      </p:to>
                                    </p:set>
                                    <p:anim calcmode="lin" valueType="num">
                                      <p:cBhvr additive="base">
                                        <p:cTn id="17"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8">
                                            <p:txEl>
                                              <p:pRg st="0" end="0"/>
                                            </p:txEl>
                                          </p:spTgt>
                                        </p:tgtEl>
                                        <p:attrNameLst>
                                          <p:attrName>style.visibility</p:attrName>
                                        </p:attrNameLst>
                                      </p:cBhvr>
                                      <p:to>
                                        <p:strVal val="visible"/>
                                      </p:to>
                                    </p:set>
                                    <p:animEffect transition="in" filter="wipe(down)">
                                      <p:cBhvr>
                                        <p:cTn id="23" dur="500"/>
                                        <p:tgtEl>
                                          <p:spTgt spid="3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500" fill="hold"/>
                                        <p:tgtEl>
                                          <p:spTgt spid="69"/>
                                        </p:tgtEl>
                                        <p:attrNameLst>
                                          <p:attrName>ppt_x</p:attrName>
                                        </p:attrNameLst>
                                      </p:cBhvr>
                                      <p:tavLst>
                                        <p:tav tm="0">
                                          <p:val>
                                            <p:strVal val="#ppt_x"/>
                                          </p:val>
                                        </p:tav>
                                        <p:tav tm="100000">
                                          <p:val>
                                            <p:strVal val="#ppt_x"/>
                                          </p:val>
                                        </p:tav>
                                      </p:tavLst>
                                    </p:anim>
                                    <p:anim calcmode="lin" valueType="num">
                                      <p:cBhvr additive="base">
                                        <p:cTn id="29"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068791" y="1637319"/>
            <a:ext cx="6398779" cy="7012361"/>
          </a:xfrm>
          <a:prstGeom prst="rect">
            <a:avLst/>
          </a:prstGeom>
        </p:spPr>
      </p:pic>
      <p:grpSp>
        <p:nvGrpSpPr>
          <p:cNvPr id="4" name="Group 4"/>
          <p:cNvGrpSpPr/>
          <p:nvPr/>
        </p:nvGrpSpPr>
        <p:grpSpPr>
          <a:xfrm>
            <a:off x="8777780" y="666750"/>
            <a:ext cx="8855631" cy="89535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7" name="TextBox 7"/>
          <p:cNvSpPr txBox="1"/>
          <p:nvPr/>
        </p:nvSpPr>
        <p:spPr>
          <a:xfrm>
            <a:off x="10972675" y="2281784"/>
            <a:ext cx="5965394" cy="948337"/>
          </a:xfrm>
          <a:prstGeom prst="rect">
            <a:avLst/>
          </a:prstGeom>
        </p:spPr>
        <p:txBody>
          <a:bodyPr lIns="0" tIns="0" rIns="0" bIns="0" rtlCol="0" anchor="t">
            <a:spAutoFit/>
          </a:bodyPr>
          <a:lstStyle/>
          <a:p>
            <a:pPr algn="ctr">
              <a:lnSpc>
                <a:spcPts val="8119"/>
              </a:lnSpc>
            </a:pPr>
            <a:r>
              <a:rPr lang="en-US" sz="5799" dirty="0">
                <a:solidFill>
                  <a:srgbClr val="4C5270"/>
                </a:solidFill>
                <a:latin typeface="Hero Bold"/>
              </a:rPr>
              <a:t> </a:t>
            </a:r>
          </a:p>
        </p:txBody>
      </p:sp>
      <p:sp>
        <p:nvSpPr>
          <p:cNvPr id="8" name="TextBox 8"/>
          <p:cNvSpPr txBox="1"/>
          <p:nvPr/>
        </p:nvSpPr>
        <p:spPr>
          <a:xfrm>
            <a:off x="9449840" y="1450181"/>
            <a:ext cx="7511512" cy="7386638"/>
          </a:xfrm>
          <a:prstGeom prst="rect">
            <a:avLst/>
          </a:prstGeom>
        </p:spPr>
        <p:txBody>
          <a:bodyPr wrap="square" lIns="0" tIns="0" rIns="0" bIns="0" rtlCol="0" anchor="t">
            <a:spAutoFit/>
          </a:bodyPr>
          <a:lstStyle/>
          <a:p>
            <a:pPr algn="just">
              <a:lnSpc>
                <a:spcPct val="150000"/>
              </a:lnSpc>
            </a:pPr>
            <a:r>
              <a:rPr lang="vi-VN" sz="4000" dirty="0">
                <a:solidFill>
                  <a:srgbClr val="000000"/>
                </a:solidFill>
                <a:effectLst/>
                <a:ea typeface="Calibri" panose="020F0502020204030204" pitchFamily="34" charset="0"/>
              </a:rPr>
              <a:t>Vật thể được tạo bởi ba khối hình học đơn giản. </a:t>
            </a:r>
          </a:p>
          <a:p>
            <a:pPr marL="571500" indent="-571500" algn="just">
              <a:lnSpc>
                <a:spcPct val="150000"/>
              </a:lnSpc>
              <a:buFont typeface="Wingdings" panose="05000000000000000000" pitchFamily="2" charset="2"/>
              <a:buChar char="Ø"/>
            </a:pPr>
            <a:r>
              <a:rPr lang="vi-VN" sz="4000" dirty="0">
                <a:solidFill>
                  <a:srgbClr val="000000"/>
                </a:solidFill>
                <a:effectLst/>
                <a:ea typeface="Calibri" panose="020F0502020204030204" pitchFamily="34" charset="0"/>
              </a:rPr>
              <a:t>Khối hộp chữ nhật thứ nhất có kích thước: 60 × 40 × 20 mm; </a:t>
            </a:r>
          </a:p>
          <a:p>
            <a:pPr marL="571500" indent="-571500" algn="just">
              <a:lnSpc>
                <a:spcPct val="150000"/>
              </a:lnSpc>
              <a:buFont typeface="Wingdings" panose="05000000000000000000" pitchFamily="2" charset="2"/>
              <a:buChar char="Ø"/>
            </a:pPr>
            <a:r>
              <a:rPr lang="vi-VN" sz="4000" dirty="0">
                <a:solidFill>
                  <a:srgbClr val="000000"/>
                </a:solidFill>
                <a:ea typeface="Calibri" panose="020F0502020204030204" pitchFamily="34" charset="0"/>
              </a:rPr>
              <a:t>K</a:t>
            </a:r>
            <a:r>
              <a:rPr lang="vi-VN" sz="4000" dirty="0">
                <a:solidFill>
                  <a:srgbClr val="000000"/>
                </a:solidFill>
                <a:effectLst/>
                <a:ea typeface="Calibri" panose="020F0502020204030204" pitchFamily="34" charset="0"/>
              </a:rPr>
              <a:t>hối hộp chữ nhật thứ hai có kích thước: 40 × 20 × 45 mm và khối hình trụ có kích thước: Ø = 20, h=20 mm.</a:t>
            </a:r>
            <a:endParaRPr lang="en-US" sz="4000" dirty="0">
              <a:solidFill>
                <a:srgbClr val="4C5270"/>
              </a:solidFill>
            </a:endParaRPr>
          </a:p>
        </p:txBody>
      </p:sp>
      <p:pic>
        <p:nvPicPr>
          <p:cNvPr id="10" name="Picture 9">
            <a:extLst>
              <a:ext uri="{FF2B5EF4-FFF2-40B4-BE49-F238E27FC236}">
                <a16:creationId xmlns:a16="http://schemas.microsoft.com/office/drawing/2014/main" xmlns="" id="{1CB1F08B-D654-41B9-A227-A25D3C8F0E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8760" y="2773270"/>
            <a:ext cx="5898840" cy="4637948"/>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randombar(horizontal)">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grpSp>
        <p:nvGrpSpPr>
          <p:cNvPr id="4" name="Group 4"/>
          <p:cNvGrpSpPr/>
          <p:nvPr/>
        </p:nvGrpSpPr>
        <p:grpSpPr>
          <a:xfrm>
            <a:off x="8192715" y="3726892"/>
            <a:ext cx="9066585" cy="2275361"/>
            <a:chOff x="0" y="0"/>
            <a:chExt cx="55262286" cy="13868686"/>
          </a:xfrm>
        </p:grpSpPr>
        <p:sp>
          <p:nvSpPr>
            <p:cNvPr id="5" name="Freeform 5"/>
            <p:cNvSpPr/>
            <p:nvPr/>
          </p:nvSpPr>
          <p:spPr>
            <a:xfrm>
              <a:off x="31750" y="31750"/>
              <a:ext cx="55198783" cy="13805185"/>
            </a:xfrm>
            <a:custGeom>
              <a:avLst/>
              <a:gdLst/>
              <a:ahLst/>
              <a:cxnLst/>
              <a:rect l="l" t="t" r="r" b="b"/>
              <a:pathLst>
                <a:path w="55198783" h="13805185">
                  <a:moveTo>
                    <a:pt x="55106075" y="13805185"/>
                  </a:moveTo>
                  <a:lnTo>
                    <a:pt x="92710" y="13805185"/>
                  </a:lnTo>
                  <a:cubicBezTo>
                    <a:pt x="41910" y="13805185"/>
                    <a:pt x="0" y="13763276"/>
                    <a:pt x="0" y="13712476"/>
                  </a:cubicBezTo>
                  <a:lnTo>
                    <a:pt x="0" y="92710"/>
                  </a:lnTo>
                  <a:cubicBezTo>
                    <a:pt x="0" y="41910"/>
                    <a:pt x="41910" y="0"/>
                    <a:pt x="92710" y="0"/>
                  </a:cubicBezTo>
                  <a:lnTo>
                    <a:pt x="55104804" y="0"/>
                  </a:lnTo>
                  <a:cubicBezTo>
                    <a:pt x="55155604" y="0"/>
                    <a:pt x="55197518" y="41910"/>
                    <a:pt x="55197518" y="92710"/>
                  </a:cubicBezTo>
                  <a:lnTo>
                    <a:pt x="55197518" y="13711206"/>
                  </a:lnTo>
                  <a:cubicBezTo>
                    <a:pt x="55198783" y="13763276"/>
                    <a:pt x="55156875" y="13805185"/>
                    <a:pt x="55106075" y="13805185"/>
                  </a:cubicBezTo>
                  <a:close/>
                </a:path>
              </a:pathLst>
            </a:custGeom>
            <a:solidFill>
              <a:srgbClr val="FFFFFF"/>
            </a:solidFill>
          </p:spPr>
        </p:sp>
        <p:sp>
          <p:nvSpPr>
            <p:cNvPr id="6" name="Freeform 6"/>
            <p:cNvSpPr/>
            <p:nvPr/>
          </p:nvSpPr>
          <p:spPr>
            <a:xfrm>
              <a:off x="0" y="0"/>
              <a:ext cx="55262283" cy="13868685"/>
            </a:xfrm>
            <a:custGeom>
              <a:avLst/>
              <a:gdLst/>
              <a:ahLst/>
              <a:cxnLst/>
              <a:rect l="l" t="t" r="r" b="b"/>
              <a:pathLst>
                <a:path w="55262283" h="13868685">
                  <a:moveTo>
                    <a:pt x="55137825" y="59690"/>
                  </a:moveTo>
                  <a:cubicBezTo>
                    <a:pt x="55173383" y="59690"/>
                    <a:pt x="55202596" y="88900"/>
                    <a:pt x="55202596" y="124460"/>
                  </a:cubicBezTo>
                  <a:lnTo>
                    <a:pt x="55202596" y="13744226"/>
                  </a:lnTo>
                  <a:cubicBezTo>
                    <a:pt x="55202596" y="13779785"/>
                    <a:pt x="55173383" y="13808996"/>
                    <a:pt x="55137825" y="13808996"/>
                  </a:cubicBezTo>
                  <a:lnTo>
                    <a:pt x="124460" y="13808996"/>
                  </a:lnTo>
                  <a:cubicBezTo>
                    <a:pt x="88900" y="13808996"/>
                    <a:pt x="59690" y="13779785"/>
                    <a:pt x="59690" y="13744226"/>
                  </a:cubicBezTo>
                  <a:lnTo>
                    <a:pt x="59690" y="124460"/>
                  </a:lnTo>
                  <a:cubicBezTo>
                    <a:pt x="59690" y="88900"/>
                    <a:pt x="88900" y="59690"/>
                    <a:pt x="124460" y="59690"/>
                  </a:cubicBezTo>
                  <a:lnTo>
                    <a:pt x="55137825" y="59690"/>
                  </a:lnTo>
                  <a:moveTo>
                    <a:pt x="55137825" y="0"/>
                  </a:moveTo>
                  <a:lnTo>
                    <a:pt x="124460" y="0"/>
                  </a:lnTo>
                  <a:cubicBezTo>
                    <a:pt x="55880" y="0"/>
                    <a:pt x="0" y="55880"/>
                    <a:pt x="0" y="124460"/>
                  </a:cubicBezTo>
                  <a:lnTo>
                    <a:pt x="0" y="13744226"/>
                  </a:lnTo>
                  <a:cubicBezTo>
                    <a:pt x="0" y="13812806"/>
                    <a:pt x="55880" y="13868685"/>
                    <a:pt x="124460" y="13868685"/>
                  </a:cubicBezTo>
                  <a:lnTo>
                    <a:pt x="55137825" y="13868685"/>
                  </a:lnTo>
                  <a:cubicBezTo>
                    <a:pt x="55206404" y="13868685"/>
                    <a:pt x="55262283" y="13812806"/>
                    <a:pt x="55262283" y="13744226"/>
                  </a:cubicBezTo>
                  <a:lnTo>
                    <a:pt x="55262283" y="124460"/>
                  </a:lnTo>
                  <a:cubicBezTo>
                    <a:pt x="55262283" y="55880"/>
                    <a:pt x="55206404" y="0"/>
                    <a:pt x="55137825" y="0"/>
                  </a:cubicBezTo>
                  <a:close/>
                </a:path>
              </a:pathLst>
            </a:custGeom>
            <a:solidFill>
              <a:srgbClr val="000000"/>
            </a:solidFill>
          </p:spPr>
        </p:sp>
      </p:grpSp>
      <p:sp>
        <p:nvSpPr>
          <p:cNvPr id="9" name="Freeform 9"/>
          <p:cNvSpPr/>
          <p:nvPr/>
        </p:nvSpPr>
        <p:spPr>
          <a:xfrm>
            <a:off x="8051896" y="5728519"/>
            <a:ext cx="9814995" cy="3748709"/>
          </a:xfrm>
          <a:custGeom>
            <a:avLst/>
            <a:gdLst/>
            <a:ahLst/>
            <a:cxnLst/>
            <a:rect l="l" t="t" r="r" b="b"/>
            <a:pathLst>
              <a:path w="55262283" h="18305582">
                <a:moveTo>
                  <a:pt x="55137825" y="59690"/>
                </a:moveTo>
                <a:cubicBezTo>
                  <a:pt x="55173383" y="59690"/>
                  <a:pt x="55202596" y="88900"/>
                  <a:pt x="55202596" y="124460"/>
                </a:cubicBezTo>
                <a:lnTo>
                  <a:pt x="55202596" y="18181121"/>
                </a:lnTo>
                <a:cubicBezTo>
                  <a:pt x="55202596" y="18216682"/>
                  <a:pt x="55173383" y="18245892"/>
                  <a:pt x="55137825" y="18245892"/>
                </a:cubicBezTo>
                <a:lnTo>
                  <a:pt x="124460" y="18245892"/>
                </a:lnTo>
                <a:cubicBezTo>
                  <a:pt x="88900" y="18245892"/>
                  <a:pt x="59690" y="18216682"/>
                  <a:pt x="59690" y="18181121"/>
                </a:cubicBezTo>
                <a:lnTo>
                  <a:pt x="59690" y="124460"/>
                </a:lnTo>
                <a:cubicBezTo>
                  <a:pt x="59690" y="88900"/>
                  <a:pt x="88900" y="59690"/>
                  <a:pt x="124460" y="59690"/>
                </a:cubicBezTo>
                <a:lnTo>
                  <a:pt x="55137825" y="59690"/>
                </a:lnTo>
                <a:moveTo>
                  <a:pt x="55137825" y="0"/>
                </a:moveTo>
                <a:lnTo>
                  <a:pt x="124460" y="0"/>
                </a:lnTo>
                <a:cubicBezTo>
                  <a:pt x="55880" y="0"/>
                  <a:pt x="0" y="55880"/>
                  <a:pt x="0" y="124460"/>
                </a:cubicBezTo>
                <a:lnTo>
                  <a:pt x="0" y="18181121"/>
                </a:lnTo>
                <a:cubicBezTo>
                  <a:pt x="0" y="18249702"/>
                  <a:pt x="55880" y="18305582"/>
                  <a:pt x="124460" y="18305582"/>
                </a:cubicBezTo>
                <a:lnTo>
                  <a:pt x="55137825" y="18305582"/>
                </a:lnTo>
                <a:cubicBezTo>
                  <a:pt x="55206404" y="18305582"/>
                  <a:pt x="55262283" y="18249702"/>
                  <a:pt x="55262283" y="18181121"/>
                </a:cubicBezTo>
                <a:lnTo>
                  <a:pt x="55262283" y="124460"/>
                </a:lnTo>
                <a:cubicBezTo>
                  <a:pt x="55262283" y="55880"/>
                  <a:pt x="55206404" y="0"/>
                  <a:pt x="55137825" y="0"/>
                </a:cubicBezTo>
                <a:close/>
              </a:path>
            </a:pathLst>
          </a:custGeom>
          <a:solidFill>
            <a:srgbClr val="000000"/>
          </a:solidFill>
        </p:spPr>
      </p:sp>
      <p:grpSp>
        <p:nvGrpSpPr>
          <p:cNvPr id="10" name="Group 10"/>
          <p:cNvGrpSpPr/>
          <p:nvPr/>
        </p:nvGrpSpPr>
        <p:grpSpPr>
          <a:xfrm>
            <a:off x="7640012" y="3337424"/>
            <a:ext cx="10238304" cy="4065006"/>
            <a:chOff x="0" y="0"/>
            <a:chExt cx="55262286" cy="17270243"/>
          </a:xfrm>
        </p:grpSpPr>
        <p:sp>
          <p:nvSpPr>
            <p:cNvPr id="11" name="Freeform 11"/>
            <p:cNvSpPr/>
            <p:nvPr/>
          </p:nvSpPr>
          <p:spPr>
            <a:xfrm>
              <a:off x="31750" y="31750"/>
              <a:ext cx="55198783" cy="17206744"/>
            </a:xfrm>
            <a:custGeom>
              <a:avLst/>
              <a:gdLst/>
              <a:ahLst/>
              <a:cxnLst/>
              <a:rect l="l" t="t" r="r" b="b"/>
              <a:pathLst>
                <a:path w="55198783" h="17206744">
                  <a:moveTo>
                    <a:pt x="55106075" y="17206744"/>
                  </a:moveTo>
                  <a:lnTo>
                    <a:pt x="92710" y="17206744"/>
                  </a:lnTo>
                  <a:cubicBezTo>
                    <a:pt x="41910" y="17206744"/>
                    <a:pt x="0" y="17164833"/>
                    <a:pt x="0" y="17114033"/>
                  </a:cubicBezTo>
                  <a:lnTo>
                    <a:pt x="0" y="92710"/>
                  </a:lnTo>
                  <a:cubicBezTo>
                    <a:pt x="0" y="41910"/>
                    <a:pt x="41910" y="0"/>
                    <a:pt x="92710" y="0"/>
                  </a:cubicBezTo>
                  <a:lnTo>
                    <a:pt x="55104804" y="0"/>
                  </a:lnTo>
                  <a:cubicBezTo>
                    <a:pt x="55155604" y="0"/>
                    <a:pt x="55197518" y="41910"/>
                    <a:pt x="55197518" y="92710"/>
                  </a:cubicBezTo>
                  <a:lnTo>
                    <a:pt x="55197518" y="17112763"/>
                  </a:lnTo>
                  <a:cubicBezTo>
                    <a:pt x="55198783" y="17164833"/>
                    <a:pt x="55156875" y="17206744"/>
                    <a:pt x="55106075" y="17206744"/>
                  </a:cubicBezTo>
                  <a:close/>
                </a:path>
              </a:pathLst>
            </a:custGeom>
            <a:solidFill>
              <a:srgbClr val="FFFFFF"/>
            </a:solidFill>
          </p:spPr>
        </p:sp>
        <p:sp>
          <p:nvSpPr>
            <p:cNvPr id="12" name="Freeform 12"/>
            <p:cNvSpPr/>
            <p:nvPr/>
          </p:nvSpPr>
          <p:spPr>
            <a:xfrm>
              <a:off x="0" y="0"/>
              <a:ext cx="55262283" cy="17270244"/>
            </a:xfrm>
            <a:custGeom>
              <a:avLst/>
              <a:gdLst/>
              <a:ahLst/>
              <a:cxnLst/>
              <a:rect l="l" t="t" r="r" b="b"/>
              <a:pathLst>
                <a:path w="55262283" h="17270244">
                  <a:moveTo>
                    <a:pt x="55137825" y="59690"/>
                  </a:moveTo>
                  <a:cubicBezTo>
                    <a:pt x="55173383" y="59690"/>
                    <a:pt x="55202596" y="88900"/>
                    <a:pt x="55202596" y="124460"/>
                  </a:cubicBezTo>
                  <a:lnTo>
                    <a:pt x="55202596" y="17145783"/>
                  </a:lnTo>
                  <a:cubicBezTo>
                    <a:pt x="55202596" y="17181344"/>
                    <a:pt x="55173383" y="17210553"/>
                    <a:pt x="55137825" y="17210553"/>
                  </a:cubicBezTo>
                  <a:lnTo>
                    <a:pt x="124460" y="17210553"/>
                  </a:lnTo>
                  <a:cubicBezTo>
                    <a:pt x="88900" y="17210553"/>
                    <a:pt x="59690" y="17181344"/>
                    <a:pt x="59690" y="17145783"/>
                  </a:cubicBezTo>
                  <a:lnTo>
                    <a:pt x="59690" y="124460"/>
                  </a:lnTo>
                  <a:cubicBezTo>
                    <a:pt x="59690" y="88900"/>
                    <a:pt x="88900" y="59690"/>
                    <a:pt x="124460" y="59690"/>
                  </a:cubicBezTo>
                  <a:lnTo>
                    <a:pt x="55137825" y="59690"/>
                  </a:lnTo>
                  <a:moveTo>
                    <a:pt x="55137825" y="0"/>
                  </a:moveTo>
                  <a:lnTo>
                    <a:pt x="124460" y="0"/>
                  </a:lnTo>
                  <a:cubicBezTo>
                    <a:pt x="55880" y="0"/>
                    <a:pt x="0" y="55880"/>
                    <a:pt x="0" y="124460"/>
                  </a:cubicBezTo>
                  <a:lnTo>
                    <a:pt x="0" y="17145783"/>
                  </a:lnTo>
                  <a:cubicBezTo>
                    <a:pt x="0" y="17214363"/>
                    <a:pt x="55880" y="17270244"/>
                    <a:pt x="124460" y="17270244"/>
                  </a:cubicBezTo>
                  <a:lnTo>
                    <a:pt x="55137825" y="17270244"/>
                  </a:lnTo>
                  <a:cubicBezTo>
                    <a:pt x="55206404" y="17270244"/>
                    <a:pt x="55262283" y="17214363"/>
                    <a:pt x="55262283" y="17145783"/>
                  </a:cubicBezTo>
                  <a:lnTo>
                    <a:pt x="55262283" y="124460"/>
                  </a:lnTo>
                  <a:cubicBezTo>
                    <a:pt x="55262283" y="55880"/>
                    <a:pt x="55206404" y="0"/>
                    <a:pt x="55137825" y="0"/>
                  </a:cubicBezTo>
                  <a:close/>
                </a:path>
              </a:pathLst>
            </a:custGeom>
            <a:solidFill>
              <a:srgbClr val="000000"/>
            </a:solidFill>
          </p:spPr>
        </p:sp>
      </p:grpSp>
      <p:grpSp>
        <p:nvGrpSpPr>
          <p:cNvPr id="13" name="Group 13"/>
          <p:cNvGrpSpPr/>
          <p:nvPr/>
        </p:nvGrpSpPr>
        <p:grpSpPr>
          <a:xfrm>
            <a:off x="364041" y="4380020"/>
            <a:ext cx="7381585" cy="3429000"/>
            <a:chOff x="-288490" y="-75304"/>
            <a:chExt cx="46226344" cy="34615791"/>
          </a:xfrm>
        </p:grpSpPr>
        <p:sp>
          <p:nvSpPr>
            <p:cNvPr id="14" name="Freeform 14"/>
            <p:cNvSpPr/>
            <p:nvPr/>
          </p:nvSpPr>
          <p:spPr>
            <a:xfrm>
              <a:off x="-288490" y="-75304"/>
              <a:ext cx="46226344" cy="34476986"/>
            </a:xfrm>
            <a:custGeom>
              <a:avLst/>
              <a:gdLst/>
              <a:ahLst/>
              <a:cxnLst/>
              <a:rect l="l" t="t" r="r" b="b"/>
              <a:pathLst>
                <a:path w="46226344" h="34476987">
                  <a:moveTo>
                    <a:pt x="46133634" y="34476987"/>
                  </a:moveTo>
                  <a:lnTo>
                    <a:pt x="92710" y="34476987"/>
                  </a:lnTo>
                  <a:cubicBezTo>
                    <a:pt x="41910" y="34476987"/>
                    <a:pt x="0" y="34435076"/>
                    <a:pt x="0" y="34384276"/>
                  </a:cubicBezTo>
                  <a:lnTo>
                    <a:pt x="0" y="92710"/>
                  </a:lnTo>
                  <a:cubicBezTo>
                    <a:pt x="0" y="41910"/>
                    <a:pt x="41910" y="0"/>
                    <a:pt x="92710" y="0"/>
                  </a:cubicBezTo>
                  <a:lnTo>
                    <a:pt x="46132366" y="0"/>
                  </a:lnTo>
                  <a:cubicBezTo>
                    <a:pt x="46183166" y="0"/>
                    <a:pt x="46225076" y="41910"/>
                    <a:pt x="46225076" y="92710"/>
                  </a:cubicBezTo>
                  <a:lnTo>
                    <a:pt x="46225076" y="34383005"/>
                  </a:lnTo>
                  <a:cubicBezTo>
                    <a:pt x="46226344" y="34435076"/>
                    <a:pt x="46184434" y="34476987"/>
                    <a:pt x="46133634" y="34476987"/>
                  </a:cubicBezTo>
                  <a:close/>
                </a:path>
              </a:pathLst>
            </a:custGeom>
            <a:solidFill>
              <a:srgbClr val="FFFFFF"/>
            </a:solidFill>
          </p:spPr>
          <p:txBody>
            <a:bodyPr/>
            <a:lstStyle/>
            <a:p>
              <a:endParaRPr lang="en-US" dirty="0"/>
            </a:p>
          </p:txBody>
        </p:sp>
        <p:sp>
          <p:nvSpPr>
            <p:cNvPr id="15" name="Freeform 15"/>
            <p:cNvSpPr/>
            <p:nvPr/>
          </p:nvSpPr>
          <p:spPr>
            <a:xfrm>
              <a:off x="0" y="147721"/>
              <a:ext cx="45183470" cy="34392766"/>
            </a:xfrm>
            <a:custGeom>
              <a:avLst/>
              <a:gdLst/>
              <a:ahLst/>
              <a:cxnLst/>
              <a:rect l="l" t="t" r="r" b="b"/>
              <a:pathLst>
                <a:path w="46289844" h="34540487">
                  <a:moveTo>
                    <a:pt x="46165384" y="59690"/>
                  </a:moveTo>
                  <a:cubicBezTo>
                    <a:pt x="46200944" y="59690"/>
                    <a:pt x="46230155" y="88900"/>
                    <a:pt x="46230155" y="124460"/>
                  </a:cubicBezTo>
                  <a:lnTo>
                    <a:pt x="46230155" y="34416026"/>
                  </a:lnTo>
                  <a:cubicBezTo>
                    <a:pt x="46230155" y="34451587"/>
                    <a:pt x="46200944" y="34480795"/>
                    <a:pt x="46165384" y="34480795"/>
                  </a:cubicBezTo>
                  <a:lnTo>
                    <a:pt x="124460" y="34480795"/>
                  </a:lnTo>
                  <a:cubicBezTo>
                    <a:pt x="88900" y="34480795"/>
                    <a:pt x="59690" y="34451587"/>
                    <a:pt x="59690" y="34416026"/>
                  </a:cubicBezTo>
                  <a:lnTo>
                    <a:pt x="59690" y="124460"/>
                  </a:lnTo>
                  <a:cubicBezTo>
                    <a:pt x="59690" y="88900"/>
                    <a:pt x="88900" y="59690"/>
                    <a:pt x="124460" y="59690"/>
                  </a:cubicBezTo>
                  <a:lnTo>
                    <a:pt x="46165384" y="59690"/>
                  </a:lnTo>
                  <a:moveTo>
                    <a:pt x="46165384" y="0"/>
                  </a:moveTo>
                  <a:lnTo>
                    <a:pt x="124460" y="0"/>
                  </a:lnTo>
                  <a:cubicBezTo>
                    <a:pt x="55880" y="0"/>
                    <a:pt x="0" y="55880"/>
                    <a:pt x="0" y="124460"/>
                  </a:cubicBezTo>
                  <a:lnTo>
                    <a:pt x="0" y="34416026"/>
                  </a:lnTo>
                  <a:cubicBezTo>
                    <a:pt x="0" y="34484605"/>
                    <a:pt x="55880" y="34540487"/>
                    <a:pt x="124460" y="34540487"/>
                  </a:cubicBezTo>
                  <a:lnTo>
                    <a:pt x="46165384" y="34540487"/>
                  </a:lnTo>
                  <a:cubicBezTo>
                    <a:pt x="46233966" y="34540487"/>
                    <a:pt x="46289844" y="34484605"/>
                    <a:pt x="46289844" y="34416026"/>
                  </a:cubicBezTo>
                  <a:lnTo>
                    <a:pt x="46289844" y="124460"/>
                  </a:lnTo>
                  <a:cubicBezTo>
                    <a:pt x="46289844" y="55880"/>
                    <a:pt x="46233966" y="0"/>
                    <a:pt x="46165384" y="0"/>
                  </a:cubicBezTo>
                  <a:close/>
                </a:path>
              </a:pathLst>
            </a:custGeom>
            <a:solidFill>
              <a:srgbClr val="000000"/>
            </a:solidFill>
          </p:spPr>
        </p:sp>
      </p:grpSp>
      <p:grpSp>
        <p:nvGrpSpPr>
          <p:cNvPr id="31" name="Group 31"/>
          <p:cNvGrpSpPr>
            <a:grpSpLocks noChangeAspect="1"/>
          </p:cNvGrpSpPr>
          <p:nvPr/>
        </p:nvGrpSpPr>
        <p:grpSpPr>
          <a:xfrm>
            <a:off x="1635318" y="461582"/>
            <a:ext cx="12661353" cy="2247807"/>
            <a:chOff x="0" y="0"/>
            <a:chExt cx="18938240" cy="6350000"/>
          </a:xfrm>
        </p:grpSpPr>
        <p:sp>
          <p:nvSpPr>
            <p:cNvPr id="32" name="Freeform 32"/>
            <p:cNvSpPr/>
            <p:nvPr/>
          </p:nvSpPr>
          <p:spPr>
            <a:xfrm>
              <a:off x="27940" y="27940"/>
              <a:ext cx="18882360" cy="918210"/>
            </a:xfrm>
            <a:custGeom>
              <a:avLst/>
              <a:gdLst/>
              <a:ahLst/>
              <a:cxnLst/>
              <a:rect l="l" t="t" r="r" b="b"/>
              <a:pathLst>
                <a:path w="18882360" h="918210">
                  <a:moveTo>
                    <a:pt x="18882360" y="918210"/>
                  </a:moveTo>
                  <a:lnTo>
                    <a:pt x="12447270" y="918210"/>
                  </a:lnTo>
                  <a:moveTo>
                    <a:pt x="12447270" y="918210"/>
                  </a:moveTo>
                  <a:lnTo>
                    <a:pt x="0" y="918210"/>
                  </a:lnTo>
                  <a:lnTo>
                    <a:pt x="0" y="445770"/>
                  </a:lnTo>
                  <a:cubicBezTo>
                    <a:pt x="0" y="200660"/>
                    <a:pt x="199390" y="0"/>
                    <a:pt x="445770" y="0"/>
                  </a:cubicBezTo>
                  <a:lnTo>
                    <a:pt x="18437860" y="0"/>
                  </a:lnTo>
                  <a:cubicBezTo>
                    <a:pt x="18682971" y="0"/>
                    <a:pt x="18882360" y="199390"/>
                    <a:pt x="18882360" y="445770"/>
                  </a:cubicBezTo>
                  <a:lnTo>
                    <a:pt x="18882360" y="918210"/>
                  </a:lnTo>
                </a:path>
              </a:pathLst>
            </a:custGeom>
            <a:solidFill>
              <a:srgbClr val="F2EDDB"/>
            </a:solidFill>
          </p:spPr>
        </p:sp>
        <p:sp>
          <p:nvSpPr>
            <p:cNvPr id="33" name="Freeform 33"/>
            <p:cNvSpPr/>
            <p:nvPr/>
          </p:nvSpPr>
          <p:spPr>
            <a:xfrm>
              <a:off x="27940" y="944880"/>
              <a:ext cx="18882360" cy="5377180"/>
            </a:xfrm>
            <a:custGeom>
              <a:avLst/>
              <a:gdLst/>
              <a:ahLst/>
              <a:cxnLst/>
              <a:rect l="l" t="t" r="r" b="b"/>
              <a:pathLst>
                <a:path w="18882360" h="5377180">
                  <a:moveTo>
                    <a:pt x="9331960" y="0"/>
                  </a:moveTo>
                  <a:lnTo>
                    <a:pt x="18882360" y="0"/>
                  </a:lnTo>
                  <a:lnTo>
                    <a:pt x="18882360" y="4931410"/>
                  </a:lnTo>
                  <a:cubicBezTo>
                    <a:pt x="18882360" y="5176520"/>
                    <a:pt x="18682971" y="5377180"/>
                    <a:pt x="18436590" y="5377180"/>
                  </a:cubicBezTo>
                  <a:lnTo>
                    <a:pt x="445770" y="5377180"/>
                  </a:lnTo>
                  <a:cubicBezTo>
                    <a:pt x="200660" y="5377180"/>
                    <a:pt x="0" y="5177790"/>
                    <a:pt x="0" y="4931410"/>
                  </a:cubicBezTo>
                  <a:lnTo>
                    <a:pt x="0" y="0"/>
                  </a:lnTo>
                  <a:lnTo>
                    <a:pt x="9014460" y="0"/>
                  </a:lnTo>
                  <a:moveTo>
                    <a:pt x="9014460" y="0"/>
                  </a:moveTo>
                  <a:lnTo>
                    <a:pt x="9331960" y="0"/>
                  </a:lnTo>
                </a:path>
              </a:pathLst>
            </a:custGeom>
            <a:solidFill>
              <a:srgbClr val="FFFFFF"/>
            </a:solidFill>
            <a:ln w="12700">
              <a:solidFill>
                <a:srgbClr val="000000"/>
              </a:solidFill>
            </a:ln>
          </p:spPr>
        </p:sp>
        <p:sp>
          <p:nvSpPr>
            <p:cNvPr id="34" name="Freeform 34"/>
            <p:cNvSpPr/>
            <p:nvPr/>
          </p:nvSpPr>
          <p:spPr>
            <a:xfrm>
              <a:off x="499110" y="299720"/>
              <a:ext cx="1515110" cy="368300"/>
            </a:xfrm>
            <a:custGeom>
              <a:avLst/>
              <a:gdLst/>
              <a:ahLst/>
              <a:cxnLst/>
              <a:rect l="l" t="t" r="r" b="b"/>
              <a:pathLst>
                <a:path w="1515110" h="368300">
                  <a:moveTo>
                    <a:pt x="184150" y="0"/>
                  </a:moveTo>
                  <a:cubicBezTo>
                    <a:pt x="82550" y="0"/>
                    <a:pt x="0" y="82550"/>
                    <a:pt x="0" y="184150"/>
                  </a:cubicBezTo>
                  <a:cubicBezTo>
                    <a:pt x="0" y="285750"/>
                    <a:pt x="82550" y="368300"/>
                    <a:pt x="184150" y="368300"/>
                  </a:cubicBezTo>
                  <a:cubicBezTo>
                    <a:pt x="285750" y="368300"/>
                    <a:pt x="368300" y="285750"/>
                    <a:pt x="368300" y="184150"/>
                  </a:cubicBezTo>
                  <a:cubicBezTo>
                    <a:pt x="368300" y="82550"/>
                    <a:pt x="285750" y="0"/>
                    <a:pt x="184150" y="0"/>
                  </a:cubicBezTo>
                  <a:close/>
                  <a:moveTo>
                    <a:pt x="756920" y="0"/>
                  </a:moveTo>
                  <a:cubicBezTo>
                    <a:pt x="655320" y="0"/>
                    <a:pt x="572770" y="82550"/>
                    <a:pt x="572770" y="184150"/>
                  </a:cubicBezTo>
                  <a:cubicBezTo>
                    <a:pt x="572770" y="285750"/>
                    <a:pt x="655320" y="368300"/>
                    <a:pt x="756920" y="368300"/>
                  </a:cubicBezTo>
                  <a:cubicBezTo>
                    <a:pt x="858520" y="368300"/>
                    <a:pt x="941070" y="285750"/>
                    <a:pt x="941070" y="184150"/>
                  </a:cubicBezTo>
                  <a:cubicBezTo>
                    <a:pt x="941070" y="82550"/>
                    <a:pt x="858520" y="0"/>
                    <a:pt x="756920" y="0"/>
                  </a:cubicBezTo>
                  <a:close/>
                  <a:moveTo>
                    <a:pt x="1330960" y="0"/>
                  </a:moveTo>
                  <a:cubicBezTo>
                    <a:pt x="1229360" y="0"/>
                    <a:pt x="1146810" y="82550"/>
                    <a:pt x="1146810" y="184150"/>
                  </a:cubicBezTo>
                  <a:cubicBezTo>
                    <a:pt x="1146810" y="285750"/>
                    <a:pt x="1229360" y="368300"/>
                    <a:pt x="1330960" y="368300"/>
                  </a:cubicBezTo>
                  <a:cubicBezTo>
                    <a:pt x="1432560" y="368300"/>
                    <a:pt x="1515110" y="285750"/>
                    <a:pt x="1515110" y="184150"/>
                  </a:cubicBezTo>
                  <a:cubicBezTo>
                    <a:pt x="1515110" y="82550"/>
                    <a:pt x="1432560" y="0"/>
                    <a:pt x="1330960" y="0"/>
                  </a:cubicBezTo>
                  <a:close/>
                </a:path>
              </a:pathLst>
            </a:custGeom>
            <a:solidFill>
              <a:srgbClr val="FFFFFF"/>
            </a:solidFill>
          </p:spPr>
        </p:sp>
        <p:sp>
          <p:nvSpPr>
            <p:cNvPr id="35" name="Freeform 35"/>
            <p:cNvSpPr/>
            <p:nvPr/>
          </p:nvSpPr>
          <p:spPr>
            <a:xfrm>
              <a:off x="0" y="0"/>
              <a:ext cx="18939511" cy="6350000"/>
            </a:xfrm>
            <a:custGeom>
              <a:avLst/>
              <a:gdLst/>
              <a:ahLst/>
              <a:cxnLst/>
              <a:rect l="l" t="t" r="r" b="b"/>
              <a:pathLst>
                <a:path w="18939511" h="6350000">
                  <a:moveTo>
                    <a:pt x="18464530" y="0"/>
                  </a:moveTo>
                  <a:lnTo>
                    <a:pt x="473710" y="0"/>
                  </a:lnTo>
                  <a:cubicBezTo>
                    <a:pt x="212090" y="0"/>
                    <a:pt x="0" y="212090"/>
                    <a:pt x="0" y="473710"/>
                  </a:cubicBezTo>
                  <a:lnTo>
                    <a:pt x="0" y="946150"/>
                  </a:lnTo>
                  <a:lnTo>
                    <a:pt x="0" y="5877560"/>
                  </a:lnTo>
                  <a:cubicBezTo>
                    <a:pt x="0" y="6137910"/>
                    <a:pt x="212090" y="6350000"/>
                    <a:pt x="473710" y="6350000"/>
                  </a:cubicBezTo>
                  <a:lnTo>
                    <a:pt x="18465800" y="6350000"/>
                  </a:lnTo>
                  <a:cubicBezTo>
                    <a:pt x="18727420" y="6350000"/>
                    <a:pt x="18939511" y="6137910"/>
                    <a:pt x="18939511" y="5876290"/>
                  </a:cubicBezTo>
                  <a:lnTo>
                    <a:pt x="18939511" y="944880"/>
                  </a:lnTo>
                  <a:lnTo>
                    <a:pt x="18939511" y="473710"/>
                  </a:lnTo>
                  <a:cubicBezTo>
                    <a:pt x="18938239" y="212090"/>
                    <a:pt x="18726150" y="0"/>
                    <a:pt x="18464530" y="0"/>
                  </a:cubicBezTo>
                  <a:close/>
                  <a:moveTo>
                    <a:pt x="55880" y="473710"/>
                  </a:moveTo>
                  <a:cubicBezTo>
                    <a:pt x="55880" y="243840"/>
                    <a:pt x="242570" y="55880"/>
                    <a:pt x="473710" y="55880"/>
                  </a:cubicBezTo>
                  <a:lnTo>
                    <a:pt x="18465800" y="55880"/>
                  </a:lnTo>
                  <a:cubicBezTo>
                    <a:pt x="18695670" y="55880"/>
                    <a:pt x="18883630" y="242570"/>
                    <a:pt x="18883630" y="473710"/>
                  </a:cubicBezTo>
                  <a:lnTo>
                    <a:pt x="18883630" y="918210"/>
                  </a:lnTo>
                  <a:lnTo>
                    <a:pt x="55880" y="918210"/>
                  </a:lnTo>
                  <a:lnTo>
                    <a:pt x="55880" y="473710"/>
                  </a:lnTo>
                  <a:close/>
                  <a:moveTo>
                    <a:pt x="18464530" y="6294120"/>
                  </a:moveTo>
                  <a:lnTo>
                    <a:pt x="473710" y="6294120"/>
                  </a:lnTo>
                  <a:cubicBezTo>
                    <a:pt x="243840" y="6294120"/>
                    <a:pt x="55880" y="6107430"/>
                    <a:pt x="55880" y="5876290"/>
                  </a:cubicBezTo>
                  <a:lnTo>
                    <a:pt x="55880" y="972820"/>
                  </a:lnTo>
                  <a:lnTo>
                    <a:pt x="18882361" y="972820"/>
                  </a:lnTo>
                  <a:lnTo>
                    <a:pt x="18882361" y="5876290"/>
                  </a:lnTo>
                  <a:cubicBezTo>
                    <a:pt x="18882361" y="6107430"/>
                    <a:pt x="18695670" y="6294120"/>
                    <a:pt x="18464530" y="6294120"/>
                  </a:cubicBezTo>
                  <a:close/>
                  <a:moveTo>
                    <a:pt x="683260" y="273050"/>
                  </a:moveTo>
                  <a:cubicBezTo>
                    <a:pt x="566420" y="273050"/>
                    <a:pt x="471170" y="368300"/>
                    <a:pt x="471170" y="485140"/>
                  </a:cubicBezTo>
                  <a:cubicBezTo>
                    <a:pt x="471170" y="601980"/>
                    <a:pt x="566420" y="697230"/>
                    <a:pt x="683260" y="697230"/>
                  </a:cubicBezTo>
                  <a:cubicBezTo>
                    <a:pt x="800100" y="697230"/>
                    <a:pt x="895350" y="601980"/>
                    <a:pt x="895350" y="485140"/>
                  </a:cubicBezTo>
                  <a:cubicBezTo>
                    <a:pt x="895350" y="368300"/>
                    <a:pt x="800100" y="273050"/>
                    <a:pt x="683260" y="273050"/>
                  </a:cubicBezTo>
                  <a:close/>
                  <a:moveTo>
                    <a:pt x="683260" y="641350"/>
                  </a:moveTo>
                  <a:cubicBezTo>
                    <a:pt x="596900" y="641350"/>
                    <a:pt x="527050" y="571500"/>
                    <a:pt x="527050" y="485140"/>
                  </a:cubicBezTo>
                  <a:cubicBezTo>
                    <a:pt x="527050" y="398780"/>
                    <a:pt x="596900" y="328930"/>
                    <a:pt x="683260" y="328930"/>
                  </a:cubicBezTo>
                  <a:cubicBezTo>
                    <a:pt x="769620" y="328930"/>
                    <a:pt x="839470" y="398780"/>
                    <a:pt x="839470" y="485140"/>
                  </a:cubicBezTo>
                  <a:cubicBezTo>
                    <a:pt x="839470" y="571500"/>
                    <a:pt x="769620" y="641350"/>
                    <a:pt x="683260" y="641350"/>
                  </a:cubicBezTo>
                  <a:close/>
                  <a:moveTo>
                    <a:pt x="1256030" y="273050"/>
                  </a:moveTo>
                  <a:cubicBezTo>
                    <a:pt x="1139190" y="273050"/>
                    <a:pt x="1043940" y="368300"/>
                    <a:pt x="1043940" y="485140"/>
                  </a:cubicBezTo>
                  <a:cubicBezTo>
                    <a:pt x="1043940" y="601980"/>
                    <a:pt x="1139190" y="697230"/>
                    <a:pt x="1256030" y="697230"/>
                  </a:cubicBezTo>
                  <a:cubicBezTo>
                    <a:pt x="1372870" y="697230"/>
                    <a:pt x="1468120" y="601980"/>
                    <a:pt x="1468120" y="485140"/>
                  </a:cubicBezTo>
                  <a:cubicBezTo>
                    <a:pt x="1468120" y="368300"/>
                    <a:pt x="1372870" y="273050"/>
                    <a:pt x="1256030" y="273050"/>
                  </a:cubicBezTo>
                  <a:close/>
                  <a:moveTo>
                    <a:pt x="1256030" y="641350"/>
                  </a:moveTo>
                  <a:cubicBezTo>
                    <a:pt x="1169670" y="641350"/>
                    <a:pt x="1099820" y="571500"/>
                    <a:pt x="1099820" y="485140"/>
                  </a:cubicBezTo>
                  <a:cubicBezTo>
                    <a:pt x="1099820" y="398780"/>
                    <a:pt x="1169670" y="328930"/>
                    <a:pt x="1256030" y="328930"/>
                  </a:cubicBezTo>
                  <a:cubicBezTo>
                    <a:pt x="1342390" y="328930"/>
                    <a:pt x="1412240" y="398780"/>
                    <a:pt x="1412240" y="485140"/>
                  </a:cubicBezTo>
                  <a:cubicBezTo>
                    <a:pt x="1412240" y="571500"/>
                    <a:pt x="1342390" y="641350"/>
                    <a:pt x="1256030" y="641350"/>
                  </a:cubicBezTo>
                  <a:close/>
                  <a:moveTo>
                    <a:pt x="1830070" y="273050"/>
                  </a:moveTo>
                  <a:cubicBezTo>
                    <a:pt x="1713230" y="273050"/>
                    <a:pt x="1617980" y="368300"/>
                    <a:pt x="1617980" y="485140"/>
                  </a:cubicBezTo>
                  <a:cubicBezTo>
                    <a:pt x="1617980" y="601980"/>
                    <a:pt x="1713230" y="697230"/>
                    <a:pt x="1830070" y="697230"/>
                  </a:cubicBezTo>
                  <a:cubicBezTo>
                    <a:pt x="1946910" y="697230"/>
                    <a:pt x="2042160" y="601980"/>
                    <a:pt x="2042160" y="485140"/>
                  </a:cubicBezTo>
                  <a:cubicBezTo>
                    <a:pt x="2042160" y="368300"/>
                    <a:pt x="1946910" y="273050"/>
                    <a:pt x="1830070" y="273050"/>
                  </a:cubicBezTo>
                  <a:close/>
                  <a:moveTo>
                    <a:pt x="1830070" y="641350"/>
                  </a:moveTo>
                  <a:cubicBezTo>
                    <a:pt x="1743710" y="641350"/>
                    <a:pt x="1673860" y="571500"/>
                    <a:pt x="1673860" y="485140"/>
                  </a:cubicBezTo>
                  <a:cubicBezTo>
                    <a:pt x="1673860" y="398780"/>
                    <a:pt x="1743710" y="328930"/>
                    <a:pt x="1830070" y="328930"/>
                  </a:cubicBezTo>
                  <a:cubicBezTo>
                    <a:pt x="1916430" y="328930"/>
                    <a:pt x="1986280" y="398780"/>
                    <a:pt x="1986280" y="485140"/>
                  </a:cubicBezTo>
                  <a:cubicBezTo>
                    <a:pt x="1986280" y="571500"/>
                    <a:pt x="1915160" y="641350"/>
                    <a:pt x="1830070" y="641350"/>
                  </a:cubicBezTo>
                  <a:close/>
                  <a:moveTo>
                    <a:pt x="18502630" y="488950"/>
                  </a:moveTo>
                  <a:cubicBezTo>
                    <a:pt x="18502630" y="504190"/>
                    <a:pt x="18489930" y="516890"/>
                    <a:pt x="18474691" y="516890"/>
                  </a:cubicBezTo>
                  <a:lnTo>
                    <a:pt x="18474691" y="516890"/>
                  </a:lnTo>
                  <a:lnTo>
                    <a:pt x="18318480" y="515620"/>
                  </a:lnTo>
                  <a:lnTo>
                    <a:pt x="18318480" y="670560"/>
                  </a:lnTo>
                  <a:cubicBezTo>
                    <a:pt x="18318480" y="685800"/>
                    <a:pt x="18305780" y="698500"/>
                    <a:pt x="18290541" y="698500"/>
                  </a:cubicBezTo>
                  <a:cubicBezTo>
                    <a:pt x="18275302" y="698500"/>
                    <a:pt x="18262602" y="685800"/>
                    <a:pt x="18262602" y="670560"/>
                  </a:cubicBezTo>
                  <a:lnTo>
                    <a:pt x="18262602" y="515620"/>
                  </a:lnTo>
                  <a:lnTo>
                    <a:pt x="18106391" y="514350"/>
                  </a:lnTo>
                  <a:cubicBezTo>
                    <a:pt x="18091152" y="514350"/>
                    <a:pt x="18078452" y="501650"/>
                    <a:pt x="18078452" y="486410"/>
                  </a:cubicBezTo>
                  <a:cubicBezTo>
                    <a:pt x="18078452" y="471170"/>
                    <a:pt x="18091152" y="458470"/>
                    <a:pt x="18106391" y="458470"/>
                  </a:cubicBezTo>
                  <a:lnTo>
                    <a:pt x="18106391" y="458470"/>
                  </a:lnTo>
                  <a:lnTo>
                    <a:pt x="18262602" y="459740"/>
                  </a:lnTo>
                  <a:lnTo>
                    <a:pt x="18262602" y="302260"/>
                  </a:lnTo>
                  <a:cubicBezTo>
                    <a:pt x="18262602" y="287020"/>
                    <a:pt x="18275302" y="274320"/>
                    <a:pt x="18290541" y="274320"/>
                  </a:cubicBezTo>
                  <a:cubicBezTo>
                    <a:pt x="18305780" y="274320"/>
                    <a:pt x="18318480" y="287020"/>
                    <a:pt x="18318480" y="302260"/>
                  </a:cubicBezTo>
                  <a:lnTo>
                    <a:pt x="18318480" y="459740"/>
                  </a:lnTo>
                  <a:lnTo>
                    <a:pt x="18474691" y="461010"/>
                  </a:lnTo>
                  <a:cubicBezTo>
                    <a:pt x="18491200" y="461010"/>
                    <a:pt x="18502630" y="473710"/>
                    <a:pt x="18502630" y="488950"/>
                  </a:cubicBezTo>
                  <a:close/>
                </a:path>
              </a:pathLst>
            </a:custGeom>
            <a:solidFill>
              <a:srgbClr val="000000"/>
            </a:solidFill>
          </p:spPr>
        </p:sp>
      </p:grpSp>
      <p:sp>
        <p:nvSpPr>
          <p:cNvPr id="36" name="TextBox 36"/>
          <p:cNvSpPr txBox="1"/>
          <p:nvPr/>
        </p:nvSpPr>
        <p:spPr>
          <a:xfrm>
            <a:off x="2981945" y="913933"/>
            <a:ext cx="10947748" cy="1112292"/>
          </a:xfrm>
          <a:prstGeom prst="rect">
            <a:avLst/>
          </a:prstGeom>
        </p:spPr>
        <p:txBody>
          <a:bodyPr wrap="square" lIns="0" tIns="0" rIns="0" bIns="0" rtlCol="0" anchor="t">
            <a:spAutoFit/>
          </a:bodyPr>
          <a:lstStyle/>
          <a:p>
            <a:pPr marL="0" lvl="0" indent="0" algn="ctr">
              <a:lnSpc>
                <a:spcPct val="150000"/>
              </a:lnSpc>
              <a:spcBef>
                <a:spcPct val="0"/>
              </a:spcBef>
            </a:pPr>
            <a:r>
              <a:rPr lang="vi-VN" sz="5400" b="1" u="none" dirty="0">
                <a:solidFill>
                  <a:srgbClr val="000000"/>
                </a:solidFill>
              </a:rPr>
              <a:t>VẼ HÌNH CHIẾU VUÔNG GÓC</a:t>
            </a:r>
            <a:endParaRPr lang="en-US" sz="5400" b="1" u="none" dirty="0">
              <a:solidFill>
                <a:srgbClr val="000000"/>
              </a:solidFill>
            </a:endParaRPr>
          </a:p>
        </p:txBody>
      </p:sp>
      <p:sp>
        <p:nvSpPr>
          <p:cNvPr id="38" name="TextBox 38"/>
          <p:cNvSpPr txBox="1"/>
          <p:nvPr/>
        </p:nvSpPr>
        <p:spPr>
          <a:xfrm>
            <a:off x="7565483" y="3430765"/>
            <a:ext cx="10180732" cy="3257189"/>
          </a:xfrm>
          <a:prstGeom prst="rect">
            <a:avLst/>
          </a:prstGeom>
        </p:spPr>
        <p:txBody>
          <a:bodyPr wrap="square" lIns="0" tIns="0" rIns="0" bIns="0" rtlCol="0" anchor="t">
            <a:spAutoFit/>
          </a:bodyPr>
          <a:lstStyle/>
          <a:p>
            <a:pPr marL="571500" indent="-571500" algn="ctr">
              <a:lnSpc>
                <a:spcPct val="150000"/>
              </a:lnSpc>
              <a:buFont typeface="Wingdings" panose="05000000000000000000" pitchFamily="2" charset="2"/>
              <a:buChar char="q"/>
            </a:pPr>
            <a:r>
              <a:rPr lang="vi-VN" sz="3600" i="1" dirty="0">
                <a:solidFill>
                  <a:srgbClr val="000000"/>
                </a:solidFill>
                <a:effectLst/>
                <a:ea typeface="Calibri" panose="020F0502020204030204" pitchFamily="34" charset="0"/>
              </a:rPr>
              <a:t>Mặt nào của vật thể trên hình 9.7 nên được chọn để vẽ hình chiếu đứng. Vì sao?</a:t>
            </a:r>
          </a:p>
          <a:p>
            <a:pPr marL="571500" indent="-571500" algn="ctr">
              <a:lnSpc>
                <a:spcPct val="150000"/>
              </a:lnSpc>
              <a:buFont typeface="Wingdings" panose="05000000000000000000" pitchFamily="2" charset="2"/>
              <a:buChar char="q"/>
            </a:pPr>
            <a:r>
              <a:rPr lang="vi-VN" sz="3600" i="1" dirty="0">
                <a:solidFill>
                  <a:srgbClr val="000000"/>
                </a:solidFill>
                <a:effectLst/>
                <a:ea typeface="Calibri" panose="020F0502020204030204" pitchFamily="34" charset="0"/>
              </a:rPr>
              <a:t>Tỉ lệ vẽ trong trường hợp này được chọn như thế nào để phù hợp với khổ giấy A4.</a:t>
            </a:r>
            <a:endParaRPr lang="en-US" sz="3600" i="1" u="none" dirty="0">
              <a:solidFill>
                <a:srgbClr val="000000"/>
              </a:solidFill>
            </a:endParaRPr>
          </a:p>
        </p:txBody>
      </p:sp>
      <p:sp>
        <p:nvSpPr>
          <p:cNvPr id="39" name="TextBox 39"/>
          <p:cNvSpPr txBox="1"/>
          <p:nvPr/>
        </p:nvSpPr>
        <p:spPr>
          <a:xfrm>
            <a:off x="278913" y="4974639"/>
            <a:ext cx="7371698" cy="552524"/>
          </a:xfrm>
          <a:prstGeom prst="rect">
            <a:avLst/>
          </a:prstGeom>
        </p:spPr>
        <p:txBody>
          <a:bodyPr lIns="0" tIns="0" rIns="0" bIns="0" rtlCol="0" anchor="t">
            <a:spAutoFit/>
          </a:bodyPr>
          <a:lstStyle/>
          <a:p>
            <a:pPr marL="0" lvl="0" indent="0" algn="ctr">
              <a:lnSpc>
                <a:spcPts val="3920"/>
              </a:lnSpc>
              <a:spcBef>
                <a:spcPct val="0"/>
              </a:spcBef>
            </a:pPr>
            <a:r>
              <a:rPr lang="vi-VN" sz="4800" b="1" u="sng" dirty="0">
                <a:solidFill>
                  <a:srgbClr val="000000"/>
                </a:solidFill>
              </a:rPr>
              <a:t>BƯỚC 2</a:t>
            </a:r>
            <a:endParaRPr lang="en-US" sz="4800" b="1" u="sng" dirty="0">
              <a:solidFill>
                <a:srgbClr val="000000"/>
              </a:solidFill>
            </a:endParaRPr>
          </a:p>
        </p:txBody>
      </p:sp>
      <p:pic>
        <p:nvPicPr>
          <p:cNvPr id="63" name="Picture 6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38665" y="146880"/>
            <a:ext cx="3101734" cy="2396794"/>
          </a:xfrm>
          <a:prstGeom prst="rect">
            <a:avLst/>
          </a:prstGeom>
        </p:spPr>
      </p:pic>
      <p:pic>
        <p:nvPicPr>
          <p:cNvPr id="64" name="Picture 6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378030">
            <a:off x="15261633" y="935948"/>
            <a:ext cx="2744738" cy="1696747"/>
          </a:xfrm>
          <a:prstGeom prst="rect">
            <a:avLst/>
          </a:prstGeom>
        </p:spPr>
      </p:pic>
      <p:sp>
        <p:nvSpPr>
          <p:cNvPr id="66" name="TextBox 65">
            <a:extLst>
              <a:ext uri="{FF2B5EF4-FFF2-40B4-BE49-F238E27FC236}">
                <a16:creationId xmlns:a16="http://schemas.microsoft.com/office/drawing/2014/main" xmlns="" id="{C6BB649F-43B5-47CB-8513-77196B02AB0A}"/>
              </a:ext>
            </a:extLst>
          </p:cNvPr>
          <p:cNvSpPr txBox="1"/>
          <p:nvPr/>
        </p:nvSpPr>
        <p:spPr>
          <a:xfrm>
            <a:off x="394228" y="5588539"/>
            <a:ext cx="7083929" cy="2014334"/>
          </a:xfrm>
          <a:prstGeom prst="rect">
            <a:avLst/>
          </a:prstGeom>
          <a:noFill/>
        </p:spPr>
        <p:txBody>
          <a:bodyPr wrap="square">
            <a:spAutoFit/>
          </a:bodyPr>
          <a:lstStyle/>
          <a:p>
            <a:pPr algn="ctr">
              <a:lnSpc>
                <a:spcPct val="150000"/>
              </a:lnSpc>
            </a:pPr>
            <a:r>
              <a:rPr lang="vi-VN" sz="4400" b="1" i="1" dirty="0">
                <a:solidFill>
                  <a:srgbClr val="C00000"/>
                </a:solidFill>
                <a:effectLst/>
                <a:ea typeface="Calibri" panose="020F0502020204030204" pitchFamily="34" charset="0"/>
              </a:rPr>
              <a:t>Chọn hướng chiếu chính, xác định tỉ lệ</a:t>
            </a:r>
            <a:endParaRPr lang="en-US" sz="4400" b="1" i="1" dirty="0">
              <a:solidFill>
                <a:srgbClr val="C00000"/>
              </a:solidFill>
            </a:endParaRPr>
          </a:p>
        </p:txBody>
      </p:sp>
      <p:sp>
        <p:nvSpPr>
          <p:cNvPr id="68" name="Freeform 8">
            <a:extLst>
              <a:ext uri="{FF2B5EF4-FFF2-40B4-BE49-F238E27FC236}">
                <a16:creationId xmlns:a16="http://schemas.microsoft.com/office/drawing/2014/main" xmlns="" id="{4383C0C1-BA20-4286-821F-B127C2D6C934}"/>
              </a:ext>
            </a:extLst>
          </p:cNvPr>
          <p:cNvSpPr/>
          <p:nvPr/>
        </p:nvSpPr>
        <p:spPr>
          <a:xfrm>
            <a:off x="7609212" y="7356768"/>
            <a:ext cx="10216618" cy="2487717"/>
          </a:xfrm>
          <a:custGeom>
            <a:avLst/>
            <a:gdLst/>
            <a:ahLst/>
            <a:cxnLst/>
            <a:rect l="l" t="t" r="r" b="b"/>
            <a:pathLst>
              <a:path w="55198783" h="18242082">
                <a:moveTo>
                  <a:pt x="55106075" y="18242082"/>
                </a:moveTo>
                <a:lnTo>
                  <a:pt x="92710" y="18242082"/>
                </a:lnTo>
                <a:cubicBezTo>
                  <a:pt x="41910" y="18242082"/>
                  <a:pt x="0" y="18200171"/>
                  <a:pt x="0" y="18149371"/>
                </a:cubicBezTo>
                <a:lnTo>
                  <a:pt x="0" y="92710"/>
                </a:lnTo>
                <a:cubicBezTo>
                  <a:pt x="0" y="41910"/>
                  <a:pt x="41910" y="0"/>
                  <a:pt x="92710" y="0"/>
                </a:cubicBezTo>
                <a:lnTo>
                  <a:pt x="55104804" y="0"/>
                </a:lnTo>
                <a:cubicBezTo>
                  <a:pt x="55155604" y="0"/>
                  <a:pt x="55197518" y="41910"/>
                  <a:pt x="55197518" y="92710"/>
                </a:cubicBezTo>
                <a:lnTo>
                  <a:pt x="55197518" y="18148102"/>
                </a:lnTo>
                <a:cubicBezTo>
                  <a:pt x="55198783" y="18200171"/>
                  <a:pt x="55156875" y="18242082"/>
                  <a:pt x="55106075" y="18242082"/>
                </a:cubicBezTo>
                <a:close/>
              </a:path>
            </a:pathLst>
          </a:custGeom>
          <a:solidFill>
            <a:srgbClr val="FFFFFF"/>
          </a:solidFill>
        </p:spPr>
      </p:sp>
      <p:pic>
        <p:nvPicPr>
          <p:cNvPr id="69" name="Picture 68">
            <a:extLst>
              <a:ext uri="{FF2B5EF4-FFF2-40B4-BE49-F238E27FC236}">
                <a16:creationId xmlns:a16="http://schemas.microsoft.com/office/drawing/2014/main" xmlns="" id="{10C20491-374A-41F0-A9FB-BB12DBC29D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01400" y="6781295"/>
            <a:ext cx="4267200" cy="2799694"/>
          </a:xfrm>
          <a:prstGeom prst="rect">
            <a:avLst/>
          </a:prstGeom>
        </p:spPr>
      </p:pic>
    </p:spTree>
    <p:extLst>
      <p:ext uri="{BB962C8B-B14F-4D97-AF65-F5344CB8AC3E}">
        <p14:creationId xmlns:p14="http://schemas.microsoft.com/office/powerpoint/2010/main" val="245086929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barn(inVertical)">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6">
                                            <p:txEl>
                                              <p:pRg st="0" end="0"/>
                                            </p:txEl>
                                          </p:spTgt>
                                        </p:tgtEl>
                                        <p:attrNameLst>
                                          <p:attrName>style.visibility</p:attrName>
                                        </p:attrNameLst>
                                      </p:cBhvr>
                                      <p:to>
                                        <p:strVal val="visible"/>
                                      </p:to>
                                    </p:set>
                                    <p:animEffect transition="in" filter="wipe(down)">
                                      <p:cBhvr>
                                        <p:cTn id="12" dur="500"/>
                                        <p:tgtEl>
                                          <p:spTgt spid="6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barn(inVertical)">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8">
                                            <p:txEl>
                                              <p:pRg st="0" end="0"/>
                                            </p:txEl>
                                          </p:spTgt>
                                        </p:tgtEl>
                                        <p:attrNameLst>
                                          <p:attrName>style.visibility</p:attrName>
                                        </p:attrNameLst>
                                      </p:cBhvr>
                                      <p:to>
                                        <p:strVal val="visible"/>
                                      </p:to>
                                    </p:set>
                                    <p:animEffect transition="in" filter="randombar(horizontal)">
                                      <p:cBhvr>
                                        <p:cTn id="22" dur="500"/>
                                        <p:tgtEl>
                                          <p:spTgt spid="3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8">
                                            <p:txEl>
                                              <p:pRg st="1" end="1"/>
                                            </p:txEl>
                                          </p:spTgt>
                                        </p:tgtEl>
                                        <p:attrNameLst>
                                          <p:attrName>style.visibility</p:attrName>
                                        </p:attrNameLst>
                                      </p:cBhvr>
                                      <p:to>
                                        <p:strVal val="visible"/>
                                      </p:to>
                                    </p:set>
                                    <p:animEffect transition="in" filter="barn(inVertical)">
                                      <p:cBhvr>
                                        <p:cTn id="27" dur="500"/>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1472673" y="1129046"/>
            <a:ext cx="5853635" cy="6414943"/>
          </a:xfrm>
          <a:prstGeom prst="rect">
            <a:avLst/>
          </a:prstGeom>
        </p:spPr>
      </p:pic>
      <p:grpSp>
        <p:nvGrpSpPr>
          <p:cNvPr id="4" name="Group 4"/>
          <p:cNvGrpSpPr/>
          <p:nvPr/>
        </p:nvGrpSpPr>
        <p:grpSpPr>
          <a:xfrm>
            <a:off x="914400" y="666750"/>
            <a:ext cx="8627031" cy="89535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7" name="TextBox 7"/>
          <p:cNvSpPr txBox="1"/>
          <p:nvPr/>
        </p:nvSpPr>
        <p:spPr>
          <a:xfrm>
            <a:off x="10972675" y="2281784"/>
            <a:ext cx="5965394" cy="948337"/>
          </a:xfrm>
          <a:prstGeom prst="rect">
            <a:avLst/>
          </a:prstGeom>
        </p:spPr>
        <p:txBody>
          <a:bodyPr lIns="0" tIns="0" rIns="0" bIns="0" rtlCol="0" anchor="t">
            <a:spAutoFit/>
          </a:bodyPr>
          <a:lstStyle/>
          <a:p>
            <a:pPr algn="ctr">
              <a:lnSpc>
                <a:spcPts val="8119"/>
              </a:lnSpc>
            </a:pPr>
            <a:r>
              <a:rPr lang="en-US" sz="5799" dirty="0">
                <a:solidFill>
                  <a:srgbClr val="4C5270"/>
                </a:solidFill>
                <a:latin typeface="Hero Bold"/>
              </a:rPr>
              <a:t> </a:t>
            </a:r>
          </a:p>
        </p:txBody>
      </p:sp>
      <p:sp>
        <p:nvSpPr>
          <p:cNvPr id="8" name="TextBox 8"/>
          <p:cNvSpPr txBox="1"/>
          <p:nvPr/>
        </p:nvSpPr>
        <p:spPr>
          <a:xfrm>
            <a:off x="1215289" y="1181100"/>
            <a:ext cx="7511512" cy="7138044"/>
          </a:xfrm>
          <a:prstGeom prst="rect">
            <a:avLst/>
          </a:prstGeom>
        </p:spPr>
        <p:txBody>
          <a:bodyPr wrap="square" lIns="0" tIns="0" rIns="0" bIns="0" rtlCol="0" anchor="t">
            <a:spAutoFit/>
          </a:bodyPr>
          <a:lstStyle/>
          <a:p>
            <a:pPr marL="571500" indent="-571500" algn="just">
              <a:lnSpc>
                <a:spcPct val="150000"/>
              </a:lnSpc>
              <a:spcBef>
                <a:spcPts val="300"/>
              </a:spcBef>
              <a:spcAft>
                <a:spcPts val="300"/>
              </a:spcAft>
              <a:buFont typeface="Wingdings" panose="05000000000000000000" pitchFamily="2" charset="2"/>
              <a:buChar char="Ø"/>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Trong trường hợp này là mặt có hình chữ T vì mặt đó thể hiện rõ nhất hình dạng của vật thể.</a:t>
            </a:r>
          </a:p>
          <a:p>
            <a:pPr algn="just">
              <a:lnSpc>
                <a:spcPct val="150000"/>
              </a:lnSpc>
              <a:spcBef>
                <a:spcPts val="300"/>
              </a:spcBef>
              <a:spcAft>
                <a:spcPts val="300"/>
              </a:spcAft>
            </a:pP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Ø"/>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Tỉ lệ 1:1 là phù hợp với khổ giấy A4.</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xmlns="" id="{1CB1F08B-D654-41B9-A227-A25D3C8F0E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08001" y="2088617"/>
            <a:ext cx="5382978" cy="4495800"/>
          </a:xfrm>
          <a:prstGeom prst="rect">
            <a:avLst/>
          </a:prstGeom>
        </p:spPr>
      </p:pic>
      <p:pic>
        <p:nvPicPr>
          <p:cNvPr id="9" name="Picture 3">
            <a:extLst>
              <a:ext uri="{FF2B5EF4-FFF2-40B4-BE49-F238E27FC236}">
                <a16:creationId xmlns:a16="http://schemas.microsoft.com/office/drawing/2014/main" xmlns="" id="{4A95C1AD-A633-4742-8AB1-EA273019C3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0909568" flipH="1">
            <a:off x="14519130" y="7438391"/>
            <a:ext cx="3733800" cy="3080385"/>
          </a:xfrm>
          <a:prstGeom prst="rect">
            <a:avLst/>
          </a:prstGeom>
        </p:spPr>
      </p:pic>
    </p:spTree>
    <p:extLst>
      <p:ext uri="{BB962C8B-B14F-4D97-AF65-F5344CB8AC3E}">
        <p14:creationId xmlns:p14="http://schemas.microsoft.com/office/powerpoint/2010/main" val="276738857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80">
                                          <p:stCondLst>
                                            <p:cond delay="0"/>
                                          </p:stCondLst>
                                        </p:cTn>
                                        <p:tgtEl>
                                          <p:spTgt spid="8">
                                            <p:txEl>
                                              <p:pRg st="0" end="0"/>
                                            </p:txEl>
                                          </p:spTgt>
                                        </p:tgtEl>
                                      </p:cBhvr>
                                    </p:animEffect>
                                    <p:anim calcmode="lin" valueType="num">
                                      <p:cBhvr>
                                        <p:cTn id="8"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xEl>
                                              <p:pRg st="0" end="0"/>
                                            </p:txEl>
                                          </p:spTgt>
                                        </p:tgtEl>
                                      </p:cBhvr>
                                      <p:to x="100000" y="60000"/>
                                    </p:animScale>
                                    <p:animScale>
                                      <p:cBhvr>
                                        <p:cTn id="14" dur="166" decel="50000">
                                          <p:stCondLst>
                                            <p:cond delay="676"/>
                                          </p:stCondLst>
                                        </p:cTn>
                                        <p:tgtEl>
                                          <p:spTgt spid="8">
                                            <p:txEl>
                                              <p:pRg st="0" end="0"/>
                                            </p:txEl>
                                          </p:spTgt>
                                        </p:tgtEl>
                                      </p:cBhvr>
                                      <p:to x="100000" y="100000"/>
                                    </p:animScale>
                                    <p:animScale>
                                      <p:cBhvr>
                                        <p:cTn id="15" dur="26">
                                          <p:stCondLst>
                                            <p:cond delay="1312"/>
                                          </p:stCondLst>
                                        </p:cTn>
                                        <p:tgtEl>
                                          <p:spTgt spid="8">
                                            <p:txEl>
                                              <p:pRg st="0" end="0"/>
                                            </p:txEl>
                                          </p:spTgt>
                                        </p:tgtEl>
                                      </p:cBhvr>
                                      <p:to x="100000" y="80000"/>
                                    </p:animScale>
                                    <p:animScale>
                                      <p:cBhvr>
                                        <p:cTn id="16" dur="166" decel="50000">
                                          <p:stCondLst>
                                            <p:cond delay="1338"/>
                                          </p:stCondLst>
                                        </p:cTn>
                                        <p:tgtEl>
                                          <p:spTgt spid="8">
                                            <p:txEl>
                                              <p:pRg st="0" end="0"/>
                                            </p:txEl>
                                          </p:spTgt>
                                        </p:tgtEl>
                                      </p:cBhvr>
                                      <p:to x="100000" y="100000"/>
                                    </p:animScale>
                                    <p:animScale>
                                      <p:cBhvr>
                                        <p:cTn id="17" dur="26">
                                          <p:stCondLst>
                                            <p:cond delay="1642"/>
                                          </p:stCondLst>
                                        </p:cTn>
                                        <p:tgtEl>
                                          <p:spTgt spid="8">
                                            <p:txEl>
                                              <p:pRg st="0" end="0"/>
                                            </p:txEl>
                                          </p:spTgt>
                                        </p:tgtEl>
                                      </p:cBhvr>
                                      <p:to x="100000" y="90000"/>
                                    </p:animScale>
                                    <p:animScale>
                                      <p:cBhvr>
                                        <p:cTn id="18" dur="166" decel="50000">
                                          <p:stCondLst>
                                            <p:cond delay="1668"/>
                                          </p:stCondLst>
                                        </p:cTn>
                                        <p:tgtEl>
                                          <p:spTgt spid="8">
                                            <p:txEl>
                                              <p:pRg st="0" end="0"/>
                                            </p:txEl>
                                          </p:spTgt>
                                        </p:tgtEl>
                                      </p:cBhvr>
                                      <p:to x="100000" y="100000"/>
                                    </p:animScale>
                                    <p:animScale>
                                      <p:cBhvr>
                                        <p:cTn id="19" dur="26">
                                          <p:stCondLst>
                                            <p:cond delay="1808"/>
                                          </p:stCondLst>
                                        </p:cTn>
                                        <p:tgtEl>
                                          <p:spTgt spid="8">
                                            <p:txEl>
                                              <p:pRg st="0" end="0"/>
                                            </p:txEl>
                                          </p:spTgt>
                                        </p:tgtEl>
                                      </p:cBhvr>
                                      <p:to x="100000" y="95000"/>
                                    </p:animScale>
                                    <p:animScale>
                                      <p:cBhvr>
                                        <p:cTn id="20" dur="166" decel="50000">
                                          <p:stCondLst>
                                            <p:cond delay="1834"/>
                                          </p:stCondLst>
                                        </p:cTn>
                                        <p:tgtEl>
                                          <p:spTgt spid="8">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barn(inVertical)">
                                      <p:cBhvr>
                                        <p:cTn id="2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4" name="Group 4"/>
          <p:cNvGrpSpPr/>
          <p:nvPr/>
        </p:nvGrpSpPr>
        <p:grpSpPr>
          <a:xfrm>
            <a:off x="8192715" y="3726892"/>
            <a:ext cx="9066585" cy="2275361"/>
            <a:chOff x="0" y="0"/>
            <a:chExt cx="55262286" cy="13868686"/>
          </a:xfrm>
        </p:grpSpPr>
        <p:sp>
          <p:nvSpPr>
            <p:cNvPr id="5" name="Freeform 5"/>
            <p:cNvSpPr/>
            <p:nvPr/>
          </p:nvSpPr>
          <p:spPr>
            <a:xfrm>
              <a:off x="31750" y="31750"/>
              <a:ext cx="55198783" cy="13805185"/>
            </a:xfrm>
            <a:custGeom>
              <a:avLst/>
              <a:gdLst/>
              <a:ahLst/>
              <a:cxnLst/>
              <a:rect l="l" t="t" r="r" b="b"/>
              <a:pathLst>
                <a:path w="55198783" h="13805185">
                  <a:moveTo>
                    <a:pt x="55106075" y="13805185"/>
                  </a:moveTo>
                  <a:lnTo>
                    <a:pt x="92710" y="13805185"/>
                  </a:lnTo>
                  <a:cubicBezTo>
                    <a:pt x="41910" y="13805185"/>
                    <a:pt x="0" y="13763276"/>
                    <a:pt x="0" y="13712476"/>
                  </a:cubicBezTo>
                  <a:lnTo>
                    <a:pt x="0" y="92710"/>
                  </a:lnTo>
                  <a:cubicBezTo>
                    <a:pt x="0" y="41910"/>
                    <a:pt x="41910" y="0"/>
                    <a:pt x="92710" y="0"/>
                  </a:cubicBezTo>
                  <a:lnTo>
                    <a:pt x="55104804" y="0"/>
                  </a:lnTo>
                  <a:cubicBezTo>
                    <a:pt x="55155604" y="0"/>
                    <a:pt x="55197518" y="41910"/>
                    <a:pt x="55197518" y="92710"/>
                  </a:cubicBezTo>
                  <a:lnTo>
                    <a:pt x="55197518" y="13711206"/>
                  </a:lnTo>
                  <a:cubicBezTo>
                    <a:pt x="55198783" y="13763276"/>
                    <a:pt x="55156875" y="13805185"/>
                    <a:pt x="55106075" y="13805185"/>
                  </a:cubicBezTo>
                  <a:close/>
                </a:path>
              </a:pathLst>
            </a:custGeom>
            <a:solidFill>
              <a:srgbClr val="FFFFFF"/>
            </a:solidFill>
          </p:spPr>
        </p:sp>
        <p:sp>
          <p:nvSpPr>
            <p:cNvPr id="6" name="Freeform 6"/>
            <p:cNvSpPr/>
            <p:nvPr/>
          </p:nvSpPr>
          <p:spPr>
            <a:xfrm>
              <a:off x="0" y="0"/>
              <a:ext cx="55262283" cy="13868685"/>
            </a:xfrm>
            <a:custGeom>
              <a:avLst/>
              <a:gdLst/>
              <a:ahLst/>
              <a:cxnLst/>
              <a:rect l="l" t="t" r="r" b="b"/>
              <a:pathLst>
                <a:path w="55262283" h="13868685">
                  <a:moveTo>
                    <a:pt x="55137825" y="59690"/>
                  </a:moveTo>
                  <a:cubicBezTo>
                    <a:pt x="55173383" y="59690"/>
                    <a:pt x="55202596" y="88900"/>
                    <a:pt x="55202596" y="124460"/>
                  </a:cubicBezTo>
                  <a:lnTo>
                    <a:pt x="55202596" y="13744226"/>
                  </a:lnTo>
                  <a:cubicBezTo>
                    <a:pt x="55202596" y="13779785"/>
                    <a:pt x="55173383" y="13808996"/>
                    <a:pt x="55137825" y="13808996"/>
                  </a:cubicBezTo>
                  <a:lnTo>
                    <a:pt x="124460" y="13808996"/>
                  </a:lnTo>
                  <a:cubicBezTo>
                    <a:pt x="88900" y="13808996"/>
                    <a:pt x="59690" y="13779785"/>
                    <a:pt x="59690" y="13744226"/>
                  </a:cubicBezTo>
                  <a:lnTo>
                    <a:pt x="59690" y="124460"/>
                  </a:lnTo>
                  <a:cubicBezTo>
                    <a:pt x="59690" y="88900"/>
                    <a:pt x="88900" y="59690"/>
                    <a:pt x="124460" y="59690"/>
                  </a:cubicBezTo>
                  <a:lnTo>
                    <a:pt x="55137825" y="59690"/>
                  </a:lnTo>
                  <a:moveTo>
                    <a:pt x="55137825" y="0"/>
                  </a:moveTo>
                  <a:lnTo>
                    <a:pt x="124460" y="0"/>
                  </a:lnTo>
                  <a:cubicBezTo>
                    <a:pt x="55880" y="0"/>
                    <a:pt x="0" y="55880"/>
                    <a:pt x="0" y="124460"/>
                  </a:cubicBezTo>
                  <a:lnTo>
                    <a:pt x="0" y="13744226"/>
                  </a:lnTo>
                  <a:cubicBezTo>
                    <a:pt x="0" y="13812806"/>
                    <a:pt x="55880" y="13868685"/>
                    <a:pt x="124460" y="13868685"/>
                  </a:cubicBezTo>
                  <a:lnTo>
                    <a:pt x="55137825" y="13868685"/>
                  </a:lnTo>
                  <a:cubicBezTo>
                    <a:pt x="55206404" y="13868685"/>
                    <a:pt x="55262283" y="13812806"/>
                    <a:pt x="55262283" y="13744226"/>
                  </a:cubicBezTo>
                  <a:lnTo>
                    <a:pt x="55262283" y="124460"/>
                  </a:lnTo>
                  <a:cubicBezTo>
                    <a:pt x="55262283" y="55880"/>
                    <a:pt x="55206404" y="0"/>
                    <a:pt x="55137825" y="0"/>
                  </a:cubicBezTo>
                  <a:close/>
                </a:path>
              </a:pathLst>
            </a:custGeom>
            <a:solidFill>
              <a:srgbClr val="000000"/>
            </a:solidFill>
          </p:spPr>
        </p:sp>
      </p:grpSp>
      <p:sp>
        <p:nvSpPr>
          <p:cNvPr id="9" name="Freeform 9"/>
          <p:cNvSpPr/>
          <p:nvPr/>
        </p:nvSpPr>
        <p:spPr>
          <a:xfrm>
            <a:off x="8051896" y="5728519"/>
            <a:ext cx="9814995" cy="3748709"/>
          </a:xfrm>
          <a:custGeom>
            <a:avLst/>
            <a:gdLst/>
            <a:ahLst/>
            <a:cxnLst/>
            <a:rect l="l" t="t" r="r" b="b"/>
            <a:pathLst>
              <a:path w="55262283" h="18305582">
                <a:moveTo>
                  <a:pt x="55137825" y="59690"/>
                </a:moveTo>
                <a:cubicBezTo>
                  <a:pt x="55173383" y="59690"/>
                  <a:pt x="55202596" y="88900"/>
                  <a:pt x="55202596" y="124460"/>
                </a:cubicBezTo>
                <a:lnTo>
                  <a:pt x="55202596" y="18181121"/>
                </a:lnTo>
                <a:cubicBezTo>
                  <a:pt x="55202596" y="18216682"/>
                  <a:pt x="55173383" y="18245892"/>
                  <a:pt x="55137825" y="18245892"/>
                </a:cubicBezTo>
                <a:lnTo>
                  <a:pt x="124460" y="18245892"/>
                </a:lnTo>
                <a:cubicBezTo>
                  <a:pt x="88900" y="18245892"/>
                  <a:pt x="59690" y="18216682"/>
                  <a:pt x="59690" y="18181121"/>
                </a:cubicBezTo>
                <a:lnTo>
                  <a:pt x="59690" y="124460"/>
                </a:lnTo>
                <a:cubicBezTo>
                  <a:pt x="59690" y="88900"/>
                  <a:pt x="88900" y="59690"/>
                  <a:pt x="124460" y="59690"/>
                </a:cubicBezTo>
                <a:lnTo>
                  <a:pt x="55137825" y="59690"/>
                </a:lnTo>
                <a:moveTo>
                  <a:pt x="55137825" y="0"/>
                </a:moveTo>
                <a:lnTo>
                  <a:pt x="124460" y="0"/>
                </a:lnTo>
                <a:cubicBezTo>
                  <a:pt x="55880" y="0"/>
                  <a:pt x="0" y="55880"/>
                  <a:pt x="0" y="124460"/>
                </a:cubicBezTo>
                <a:lnTo>
                  <a:pt x="0" y="18181121"/>
                </a:lnTo>
                <a:cubicBezTo>
                  <a:pt x="0" y="18249702"/>
                  <a:pt x="55880" y="18305582"/>
                  <a:pt x="124460" y="18305582"/>
                </a:cubicBezTo>
                <a:lnTo>
                  <a:pt x="55137825" y="18305582"/>
                </a:lnTo>
                <a:cubicBezTo>
                  <a:pt x="55206404" y="18305582"/>
                  <a:pt x="55262283" y="18249702"/>
                  <a:pt x="55262283" y="18181121"/>
                </a:cubicBezTo>
                <a:lnTo>
                  <a:pt x="55262283" y="124460"/>
                </a:lnTo>
                <a:cubicBezTo>
                  <a:pt x="55262283" y="55880"/>
                  <a:pt x="55206404" y="0"/>
                  <a:pt x="55137825" y="0"/>
                </a:cubicBezTo>
                <a:close/>
              </a:path>
            </a:pathLst>
          </a:custGeom>
          <a:solidFill>
            <a:srgbClr val="000000"/>
          </a:solidFill>
        </p:spPr>
      </p:sp>
      <p:grpSp>
        <p:nvGrpSpPr>
          <p:cNvPr id="10" name="Group 10"/>
          <p:cNvGrpSpPr/>
          <p:nvPr/>
        </p:nvGrpSpPr>
        <p:grpSpPr>
          <a:xfrm>
            <a:off x="7640012" y="3337424"/>
            <a:ext cx="10238304" cy="4065006"/>
            <a:chOff x="0" y="0"/>
            <a:chExt cx="55262286" cy="17270243"/>
          </a:xfrm>
        </p:grpSpPr>
        <p:sp>
          <p:nvSpPr>
            <p:cNvPr id="11" name="Freeform 11"/>
            <p:cNvSpPr/>
            <p:nvPr/>
          </p:nvSpPr>
          <p:spPr>
            <a:xfrm>
              <a:off x="31750" y="31750"/>
              <a:ext cx="55198783" cy="17206744"/>
            </a:xfrm>
            <a:custGeom>
              <a:avLst/>
              <a:gdLst/>
              <a:ahLst/>
              <a:cxnLst/>
              <a:rect l="l" t="t" r="r" b="b"/>
              <a:pathLst>
                <a:path w="55198783" h="17206744">
                  <a:moveTo>
                    <a:pt x="55106075" y="17206744"/>
                  </a:moveTo>
                  <a:lnTo>
                    <a:pt x="92710" y="17206744"/>
                  </a:lnTo>
                  <a:cubicBezTo>
                    <a:pt x="41910" y="17206744"/>
                    <a:pt x="0" y="17164833"/>
                    <a:pt x="0" y="17114033"/>
                  </a:cubicBezTo>
                  <a:lnTo>
                    <a:pt x="0" y="92710"/>
                  </a:lnTo>
                  <a:cubicBezTo>
                    <a:pt x="0" y="41910"/>
                    <a:pt x="41910" y="0"/>
                    <a:pt x="92710" y="0"/>
                  </a:cubicBezTo>
                  <a:lnTo>
                    <a:pt x="55104804" y="0"/>
                  </a:lnTo>
                  <a:cubicBezTo>
                    <a:pt x="55155604" y="0"/>
                    <a:pt x="55197518" y="41910"/>
                    <a:pt x="55197518" y="92710"/>
                  </a:cubicBezTo>
                  <a:lnTo>
                    <a:pt x="55197518" y="17112763"/>
                  </a:lnTo>
                  <a:cubicBezTo>
                    <a:pt x="55198783" y="17164833"/>
                    <a:pt x="55156875" y="17206744"/>
                    <a:pt x="55106075" y="17206744"/>
                  </a:cubicBezTo>
                  <a:close/>
                </a:path>
              </a:pathLst>
            </a:custGeom>
            <a:solidFill>
              <a:srgbClr val="FFFFFF"/>
            </a:solidFill>
          </p:spPr>
        </p:sp>
        <p:sp>
          <p:nvSpPr>
            <p:cNvPr id="12" name="Freeform 12"/>
            <p:cNvSpPr/>
            <p:nvPr/>
          </p:nvSpPr>
          <p:spPr>
            <a:xfrm>
              <a:off x="0" y="0"/>
              <a:ext cx="55262283" cy="17270244"/>
            </a:xfrm>
            <a:custGeom>
              <a:avLst/>
              <a:gdLst/>
              <a:ahLst/>
              <a:cxnLst/>
              <a:rect l="l" t="t" r="r" b="b"/>
              <a:pathLst>
                <a:path w="55262283" h="17270244">
                  <a:moveTo>
                    <a:pt x="55137825" y="59690"/>
                  </a:moveTo>
                  <a:cubicBezTo>
                    <a:pt x="55173383" y="59690"/>
                    <a:pt x="55202596" y="88900"/>
                    <a:pt x="55202596" y="124460"/>
                  </a:cubicBezTo>
                  <a:lnTo>
                    <a:pt x="55202596" y="17145783"/>
                  </a:lnTo>
                  <a:cubicBezTo>
                    <a:pt x="55202596" y="17181344"/>
                    <a:pt x="55173383" y="17210553"/>
                    <a:pt x="55137825" y="17210553"/>
                  </a:cubicBezTo>
                  <a:lnTo>
                    <a:pt x="124460" y="17210553"/>
                  </a:lnTo>
                  <a:cubicBezTo>
                    <a:pt x="88900" y="17210553"/>
                    <a:pt x="59690" y="17181344"/>
                    <a:pt x="59690" y="17145783"/>
                  </a:cubicBezTo>
                  <a:lnTo>
                    <a:pt x="59690" y="124460"/>
                  </a:lnTo>
                  <a:cubicBezTo>
                    <a:pt x="59690" y="88900"/>
                    <a:pt x="88900" y="59690"/>
                    <a:pt x="124460" y="59690"/>
                  </a:cubicBezTo>
                  <a:lnTo>
                    <a:pt x="55137825" y="59690"/>
                  </a:lnTo>
                  <a:moveTo>
                    <a:pt x="55137825" y="0"/>
                  </a:moveTo>
                  <a:lnTo>
                    <a:pt x="124460" y="0"/>
                  </a:lnTo>
                  <a:cubicBezTo>
                    <a:pt x="55880" y="0"/>
                    <a:pt x="0" y="55880"/>
                    <a:pt x="0" y="124460"/>
                  </a:cubicBezTo>
                  <a:lnTo>
                    <a:pt x="0" y="17145783"/>
                  </a:lnTo>
                  <a:cubicBezTo>
                    <a:pt x="0" y="17214363"/>
                    <a:pt x="55880" y="17270244"/>
                    <a:pt x="124460" y="17270244"/>
                  </a:cubicBezTo>
                  <a:lnTo>
                    <a:pt x="55137825" y="17270244"/>
                  </a:lnTo>
                  <a:cubicBezTo>
                    <a:pt x="55206404" y="17270244"/>
                    <a:pt x="55262283" y="17214363"/>
                    <a:pt x="55262283" y="17145783"/>
                  </a:cubicBezTo>
                  <a:lnTo>
                    <a:pt x="55262283" y="124460"/>
                  </a:lnTo>
                  <a:cubicBezTo>
                    <a:pt x="55262283" y="55880"/>
                    <a:pt x="55206404" y="0"/>
                    <a:pt x="55137825" y="0"/>
                  </a:cubicBezTo>
                  <a:close/>
                </a:path>
              </a:pathLst>
            </a:custGeom>
            <a:solidFill>
              <a:srgbClr val="000000"/>
            </a:solidFill>
          </p:spPr>
        </p:sp>
      </p:grpSp>
      <p:grpSp>
        <p:nvGrpSpPr>
          <p:cNvPr id="13" name="Group 13"/>
          <p:cNvGrpSpPr/>
          <p:nvPr/>
        </p:nvGrpSpPr>
        <p:grpSpPr>
          <a:xfrm>
            <a:off x="364041" y="4380020"/>
            <a:ext cx="7381585" cy="3429000"/>
            <a:chOff x="-288490" y="-75304"/>
            <a:chExt cx="46226344" cy="34615791"/>
          </a:xfrm>
        </p:grpSpPr>
        <p:sp>
          <p:nvSpPr>
            <p:cNvPr id="14" name="Freeform 14"/>
            <p:cNvSpPr/>
            <p:nvPr/>
          </p:nvSpPr>
          <p:spPr>
            <a:xfrm>
              <a:off x="-288490" y="-75304"/>
              <a:ext cx="46226344" cy="34476986"/>
            </a:xfrm>
            <a:custGeom>
              <a:avLst/>
              <a:gdLst/>
              <a:ahLst/>
              <a:cxnLst/>
              <a:rect l="l" t="t" r="r" b="b"/>
              <a:pathLst>
                <a:path w="46226344" h="34476987">
                  <a:moveTo>
                    <a:pt x="46133634" y="34476987"/>
                  </a:moveTo>
                  <a:lnTo>
                    <a:pt x="92710" y="34476987"/>
                  </a:lnTo>
                  <a:cubicBezTo>
                    <a:pt x="41910" y="34476987"/>
                    <a:pt x="0" y="34435076"/>
                    <a:pt x="0" y="34384276"/>
                  </a:cubicBezTo>
                  <a:lnTo>
                    <a:pt x="0" y="92710"/>
                  </a:lnTo>
                  <a:cubicBezTo>
                    <a:pt x="0" y="41910"/>
                    <a:pt x="41910" y="0"/>
                    <a:pt x="92710" y="0"/>
                  </a:cubicBezTo>
                  <a:lnTo>
                    <a:pt x="46132366" y="0"/>
                  </a:lnTo>
                  <a:cubicBezTo>
                    <a:pt x="46183166" y="0"/>
                    <a:pt x="46225076" y="41910"/>
                    <a:pt x="46225076" y="92710"/>
                  </a:cubicBezTo>
                  <a:lnTo>
                    <a:pt x="46225076" y="34383005"/>
                  </a:lnTo>
                  <a:cubicBezTo>
                    <a:pt x="46226344" y="34435076"/>
                    <a:pt x="46184434" y="34476987"/>
                    <a:pt x="46133634" y="34476987"/>
                  </a:cubicBezTo>
                  <a:close/>
                </a:path>
              </a:pathLst>
            </a:custGeom>
            <a:solidFill>
              <a:srgbClr val="FFFFFF"/>
            </a:solidFill>
          </p:spPr>
          <p:txBody>
            <a:bodyPr/>
            <a:lstStyle/>
            <a:p>
              <a:endParaRPr lang="en-US" dirty="0"/>
            </a:p>
          </p:txBody>
        </p:sp>
        <p:sp>
          <p:nvSpPr>
            <p:cNvPr id="15" name="Freeform 15"/>
            <p:cNvSpPr/>
            <p:nvPr/>
          </p:nvSpPr>
          <p:spPr>
            <a:xfrm>
              <a:off x="0" y="147721"/>
              <a:ext cx="45183470" cy="34392766"/>
            </a:xfrm>
            <a:custGeom>
              <a:avLst/>
              <a:gdLst/>
              <a:ahLst/>
              <a:cxnLst/>
              <a:rect l="l" t="t" r="r" b="b"/>
              <a:pathLst>
                <a:path w="46289844" h="34540487">
                  <a:moveTo>
                    <a:pt x="46165384" y="59690"/>
                  </a:moveTo>
                  <a:cubicBezTo>
                    <a:pt x="46200944" y="59690"/>
                    <a:pt x="46230155" y="88900"/>
                    <a:pt x="46230155" y="124460"/>
                  </a:cubicBezTo>
                  <a:lnTo>
                    <a:pt x="46230155" y="34416026"/>
                  </a:lnTo>
                  <a:cubicBezTo>
                    <a:pt x="46230155" y="34451587"/>
                    <a:pt x="46200944" y="34480795"/>
                    <a:pt x="46165384" y="34480795"/>
                  </a:cubicBezTo>
                  <a:lnTo>
                    <a:pt x="124460" y="34480795"/>
                  </a:lnTo>
                  <a:cubicBezTo>
                    <a:pt x="88900" y="34480795"/>
                    <a:pt x="59690" y="34451587"/>
                    <a:pt x="59690" y="34416026"/>
                  </a:cubicBezTo>
                  <a:lnTo>
                    <a:pt x="59690" y="124460"/>
                  </a:lnTo>
                  <a:cubicBezTo>
                    <a:pt x="59690" y="88900"/>
                    <a:pt x="88900" y="59690"/>
                    <a:pt x="124460" y="59690"/>
                  </a:cubicBezTo>
                  <a:lnTo>
                    <a:pt x="46165384" y="59690"/>
                  </a:lnTo>
                  <a:moveTo>
                    <a:pt x="46165384" y="0"/>
                  </a:moveTo>
                  <a:lnTo>
                    <a:pt x="124460" y="0"/>
                  </a:lnTo>
                  <a:cubicBezTo>
                    <a:pt x="55880" y="0"/>
                    <a:pt x="0" y="55880"/>
                    <a:pt x="0" y="124460"/>
                  </a:cubicBezTo>
                  <a:lnTo>
                    <a:pt x="0" y="34416026"/>
                  </a:lnTo>
                  <a:cubicBezTo>
                    <a:pt x="0" y="34484605"/>
                    <a:pt x="55880" y="34540487"/>
                    <a:pt x="124460" y="34540487"/>
                  </a:cubicBezTo>
                  <a:lnTo>
                    <a:pt x="46165384" y="34540487"/>
                  </a:lnTo>
                  <a:cubicBezTo>
                    <a:pt x="46233966" y="34540487"/>
                    <a:pt x="46289844" y="34484605"/>
                    <a:pt x="46289844" y="34416026"/>
                  </a:cubicBezTo>
                  <a:lnTo>
                    <a:pt x="46289844" y="124460"/>
                  </a:lnTo>
                  <a:cubicBezTo>
                    <a:pt x="46289844" y="55880"/>
                    <a:pt x="46233966" y="0"/>
                    <a:pt x="46165384" y="0"/>
                  </a:cubicBezTo>
                  <a:close/>
                </a:path>
              </a:pathLst>
            </a:custGeom>
            <a:solidFill>
              <a:srgbClr val="000000"/>
            </a:solidFill>
          </p:spPr>
        </p:sp>
      </p:grpSp>
      <p:grpSp>
        <p:nvGrpSpPr>
          <p:cNvPr id="31" name="Group 31"/>
          <p:cNvGrpSpPr>
            <a:grpSpLocks noChangeAspect="1"/>
          </p:cNvGrpSpPr>
          <p:nvPr/>
        </p:nvGrpSpPr>
        <p:grpSpPr>
          <a:xfrm>
            <a:off x="1635318" y="461582"/>
            <a:ext cx="12661353" cy="2247807"/>
            <a:chOff x="0" y="0"/>
            <a:chExt cx="18938240" cy="6350000"/>
          </a:xfrm>
        </p:grpSpPr>
        <p:sp>
          <p:nvSpPr>
            <p:cNvPr id="32" name="Freeform 32"/>
            <p:cNvSpPr/>
            <p:nvPr/>
          </p:nvSpPr>
          <p:spPr>
            <a:xfrm>
              <a:off x="27940" y="27940"/>
              <a:ext cx="18882360" cy="918210"/>
            </a:xfrm>
            <a:custGeom>
              <a:avLst/>
              <a:gdLst/>
              <a:ahLst/>
              <a:cxnLst/>
              <a:rect l="l" t="t" r="r" b="b"/>
              <a:pathLst>
                <a:path w="18882360" h="918210">
                  <a:moveTo>
                    <a:pt x="18882360" y="918210"/>
                  </a:moveTo>
                  <a:lnTo>
                    <a:pt x="12447270" y="918210"/>
                  </a:lnTo>
                  <a:moveTo>
                    <a:pt x="12447270" y="918210"/>
                  </a:moveTo>
                  <a:lnTo>
                    <a:pt x="0" y="918210"/>
                  </a:lnTo>
                  <a:lnTo>
                    <a:pt x="0" y="445770"/>
                  </a:lnTo>
                  <a:cubicBezTo>
                    <a:pt x="0" y="200660"/>
                    <a:pt x="199390" y="0"/>
                    <a:pt x="445770" y="0"/>
                  </a:cubicBezTo>
                  <a:lnTo>
                    <a:pt x="18437860" y="0"/>
                  </a:lnTo>
                  <a:cubicBezTo>
                    <a:pt x="18682971" y="0"/>
                    <a:pt x="18882360" y="199390"/>
                    <a:pt x="18882360" y="445770"/>
                  </a:cubicBezTo>
                  <a:lnTo>
                    <a:pt x="18882360" y="918210"/>
                  </a:lnTo>
                </a:path>
              </a:pathLst>
            </a:custGeom>
            <a:solidFill>
              <a:srgbClr val="F2EDDB"/>
            </a:solidFill>
          </p:spPr>
        </p:sp>
        <p:sp>
          <p:nvSpPr>
            <p:cNvPr id="33" name="Freeform 33"/>
            <p:cNvSpPr/>
            <p:nvPr/>
          </p:nvSpPr>
          <p:spPr>
            <a:xfrm>
              <a:off x="27940" y="944880"/>
              <a:ext cx="18882360" cy="5377180"/>
            </a:xfrm>
            <a:custGeom>
              <a:avLst/>
              <a:gdLst/>
              <a:ahLst/>
              <a:cxnLst/>
              <a:rect l="l" t="t" r="r" b="b"/>
              <a:pathLst>
                <a:path w="18882360" h="5377180">
                  <a:moveTo>
                    <a:pt x="9331960" y="0"/>
                  </a:moveTo>
                  <a:lnTo>
                    <a:pt x="18882360" y="0"/>
                  </a:lnTo>
                  <a:lnTo>
                    <a:pt x="18882360" y="4931410"/>
                  </a:lnTo>
                  <a:cubicBezTo>
                    <a:pt x="18882360" y="5176520"/>
                    <a:pt x="18682971" y="5377180"/>
                    <a:pt x="18436590" y="5377180"/>
                  </a:cubicBezTo>
                  <a:lnTo>
                    <a:pt x="445770" y="5377180"/>
                  </a:lnTo>
                  <a:cubicBezTo>
                    <a:pt x="200660" y="5377180"/>
                    <a:pt x="0" y="5177790"/>
                    <a:pt x="0" y="4931410"/>
                  </a:cubicBezTo>
                  <a:lnTo>
                    <a:pt x="0" y="0"/>
                  </a:lnTo>
                  <a:lnTo>
                    <a:pt x="9014460" y="0"/>
                  </a:lnTo>
                  <a:moveTo>
                    <a:pt x="9014460" y="0"/>
                  </a:moveTo>
                  <a:lnTo>
                    <a:pt x="9331960" y="0"/>
                  </a:lnTo>
                </a:path>
              </a:pathLst>
            </a:custGeom>
            <a:solidFill>
              <a:srgbClr val="FFFFFF"/>
            </a:solidFill>
            <a:ln w="12700">
              <a:solidFill>
                <a:srgbClr val="000000"/>
              </a:solidFill>
            </a:ln>
          </p:spPr>
        </p:sp>
        <p:sp>
          <p:nvSpPr>
            <p:cNvPr id="34" name="Freeform 34"/>
            <p:cNvSpPr/>
            <p:nvPr/>
          </p:nvSpPr>
          <p:spPr>
            <a:xfrm>
              <a:off x="499110" y="299720"/>
              <a:ext cx="1515110" cy="368300"/>
            </a:xfrm>
            <a:custGeom>
              <a:avLst/>
              <a:gdLst/>
              <a:ahLst/>
              <a:cxnLst/>
              <a:rect l="l" t="t" r="r" b="b"/>
              <a:pathLst>
                <a:path w="1515110" h="368300">
                  <a:moveTo>
                    <a:pt x="184150" y="0"/>
                  </a:moveTo>
                  <a:cubicBezTo>
                    <a:pt x="82550" y="0"/>
                    <a:pt x="0" y="82550"/>
                    <a:pt x="0" y="184150"/>
                  </a:cubicBezTo>
                  <a:cubicBezTo>
                    <a:pt x="0" y="285750"/>
                    <a:pt x="82550" y="368300"/>
                    <a:pt x="184150" y="368300"/>
                  </a:cubicBezTo>
                  <a:cubicBezTo>
                    <a:pt x="285750" y="368300"/>
                    <a:pt x="368300" y="285750"/>
                    <a:pt x="368300" y="184150"/>
                  </a:cubicBezTo>
                  <a:cubicBezTo>
                    <a:pt x="368300" y="82550"/>
                    <a:pt x="285750" y="0"/>
                    <a:pt x="184150" y="0"/>
                  </a:cubicBezTo>
                  <a:close/>
                  <a:moveTo>
                    <a:pt x="756920" y="0"/>
                  </a:moveTo>
                  <a:cubicBezTo>
                    <a:pt x="655320" y="0"/>
                    <a:pt x="572770" y="82550"/>
                    <a:pt x="572770" y="184150"/>
                  </a:cubicBezTo>
                  <a:cubicBezTo>
                    <a:pt x="572770" y="285750"/>
                    <a:pt x="655320" y="368300"/>
                    <a:pt x="756920" y="368300"/>
                  </a:cubicBezTo>
                  <a:cubicBezTo>
                    <a:pt x="858520" y="368300"/>
                    <a:pt x="941070" y="285750"/>
                    <a:pt x="941070" y="184150"/>
                  </a:cubicBezTo>
                  <a:cubicBezTo>
                    <a:pt x="941070" y="82550"/>
                    <a:pt x="858520" y="0"/>
                    <a:pt x="756920" y="0"/>
                  </a:cubicBezTo>
                  <a:close/>
                  <a:moveTo>
                    <a:pt x="1330960" y="0"/>
                  </a:moveTo>
                  <a:cubicBezTo>
                    <a:pt x="1229360" y="0"/>
                    <a:pt x="1146810" y="82550"/>
                    <a:pt x="1146810" y="184150"/>
                  </a:cubicBezTo>
                  <a:cubicBezTo>
                    <a:pt x="1146810" y="285750"/>
                    <a:pt x="1229360" y="368300"/>
                    <a:pt x="1330960" y="368300"/>
                  </a:cubicBezTo>
                  <a:cubicBezTo>
                    <a:pt x="1432560" y="368300"/>
                    <a:pt x="1515110" y="285750"/>
                    <a:pt x="1515110" y="184150"/>
                  </a:cubicBezTo>
                  <a:cubicBezTo>
                    <a:pt x="1515110" y="82550"/>
                    <a:pt x="1432560" y="0"/>
                    <a:pt x="1330960" y="0"/>
                  </a:cubicBezTo>
                  <a:close/>
                </a:path>
              </a:pathLst>
            </a:custGeom>
            <a:solidFill>
              <a:srgbClr val="FFFFFF"/>
            </a:solidFill>
          </p:spPr>
        </p:sp>
        <p:sp>
          <p:nvSpPr>
            <p:cNvPr id="35" name="Freeform 35"/>
            <p:cNvSpPr/>
            <p:nvPr/>
          </p:nvSpPr>
          <p:spPr>
            <a:xfrm>
              <a:off x="0" y="0"/>
              <a:ext cx="18939511" cy="6350000"/>
            </a:xfrm>
            <a:custGeom>
              <a:avLst/>
              <a:gdLst/>
              <a:ahLst/>
              <a:cxnLst/>
              <a:rect l="l" t="t" r="r" b="b"/>
              <a:pathLst>
                <a:path w="18939511" h="6350000">
                  <a:moveTo>
                    <a:pt x="18464530" y="0"/>
                  </a:moveTo>
                  <a:lnTo>
                    <a:pt x="473710" y="0"/>
                  </a:lnTo>
                  <a:cubicBezTo>
                    <a:pt x="212090" y="0"/>
                    <a:pt x="0" y="212090"/>
                    <a:pt x="0" y="473710"/>
                  </a:cubicBezTo>
                  <a:lnTo>
                    <a:pt x="0" y="946150"/>
                  </a:lnTo>
                  <a:lnTo>
                    <a:pt x="0" y="5877560"/>
                  </a:lnTo>
                  <a:cubicBezTo>
                    <a:pt x="0" y="6137910"/>
                    <a:pt x="212090" y="6350000"/>
                    <a:pt x="473710" y="6350000"/>
                  </a:cubicBezTo>
                  <a:lnTo>
                    <a:pt x="18465800" y="6350000"/>
                  </a:lnTo>
                  <a:cubicBezTo>
                    <a:pt x="18727420" y="6350000"/>
                    <a:pt x="18939511" y="6137910"/>
                    <a:pt x="18939511" y="5876290"/>
                  </a:cubicBezTo>
                  <a:lnTo>
                    <a:pt x="18939511" y="944880"/>
                  </a:lnTo>
                  <a:lnTo>
                    <a:pt x="18939511" y="473710"/>
                  </a:lnTo>
                  <a:cubicBezTo>
                    <a:pt x="18938239" y="212090"/>
                    <a:pt x="18726150" y="0"/>
                    <a:pt x="18464530" y="0"/>
                  </a:cubicBezTo>
                  <a:close/>
                  <a:moveTo>
                    <a:pt x="55880" y="473710"/>
                  </a:moveTo>
                  <a:cubicBezTo>
                    <a:pt x="55880" y="243840"/>
                    <a:pt x="242570" y="55880"/>
                    <a:pt x="473710" y="55880"/>
                  </a:cubicBezTo>
                  <a:lnTo>
                    <a:pt x="18465800" y="55880"/>
                  </a:lnTo>
                  <a:cubicBezTo>
                    <a:pt x="18695670" y="55880"/>
                    <a:pt x="18883630" y="242570"/>
                    <a:pt x="18883630" y="473710"/>
                  </a:cubicBezTo>
                  <a:lnTo>
                    <a:pt x="18883630" y="918210"/>
                  </a:lnTo>
                  <a:lnTo>
                    <a:pt x="55880" y="918210"/>
                  </a:lnTo>
                  <a:lnTo>
                    <a:pt x="55880" y="473710"/>
                  </a:lnTo>
                  <a:close/>
                  <a:moveTo>
                    <a:pt x="18464530" y="6294120"/>
                  </a:moveTo>
                  <a:lnTo>
                    <a:pt x="473710" y="6294120"/>
                  </a:lnTo>
                  <a:cubicBezTo>
                    <a:pt x="243840" y="6294120"/>
                    <a:pt x="55880" y="6107430"/>
                    <a:pt x="55880" y="5876290"/>
                  </a:cubicBezTo>
                  <a:lnTo>
                    <a:pt x="55880" y="972820"/>
                  </a:lnTo>
                  <a:lnTo>
                    <a:pt x="18882361" y="972820"/>
                  </a:lnTo>
                  <a:lnTo>
                    <a:pt x="18882361" y="5876290"/>
                  </a:lnTo>
                  <a:cubicBezTo>
                    <a:pt x="18882361" y="6107430"/>
                    <a:pt x="18695670" y="6294120"/>
                    <a:pt x="18464530" y="6294120"/>
                  </a:cubicBezTo>
                  <a:close/>
                  <a:moveTo>
                    <a:pt x="683260" y="273050"/>
                  </a:moveTo>
                  <a:cubicBezTo>
                    <a:pt x="566420" y="273050"/>
                    <a:pt x="471170" y="368300"/>
                    <a:pt x="471170" y="485140"/>
                  </a:cubicBezTo>
                  <a:cubicBezTo>
                    <a:pt x="471170" y="601980"/>
                    <a:pt x="566420" y="697230"/>
                    <a:pt x="683260" y="697230"/>
                  </a:cubicBezTo>
                  <a:cubicBezTo>
                    <a:pt x="800100" y="697230"/>
                    <a:pt x="895350" y="601980"/>
                    <a:pt x="895350" y="485140"/>
                  </a:cubicBezTo>
                  <a:cubicBezTo>
                    <a:pt x="895350" y="368300"/>
                    <a:pt x="800100" y="273050"/>
                    <a:pt x="683260" y="273050"/>
                  </a:cubicBezTo>
                  <a:close/>
                  <a:moveTo>
                    <a:pt x="683260" y="641350"/>
                  </a:moveTo>
                  <a:cubicBezTo>
                    <a:pt x="596900" y="641350"/>
                    <a:pt x="527050" y="571500"/>
                    <a:pt x="527050" y="485140"/>
                  </a:cubicBezTo>
                  <a:cubicBezTo>
                    <a:pt x="527050" y="398780"/>
                    <a:pt x="596900" y="328930"/>
                    <a:pt x="683260" y="328930"/>
                  </a:cubicBezTo>
                  <a:cubicBezTo>
                    <a:pt x="769620" y="328930"/>
                    <a:pt x="839470" y="398780"/>
                    <a:pt x="839470" y="485140"/>
                  </a:cubicBezTo>
                  <a:cubicBezTo>
                    <a:pt x="839470" y="571500"/>
                    <a:pt x="769620" y="641350"/>
                    <a:pt x="683260" y="641350"/>
                  </a:cubicBezTo>
                  <a:close/>
                  <a:moveTo>
                    <a:pt x="1256030" y="273050"/>
                  </a:moveTo>
                  <a:cubicBezTo>
                    <a:pt x="1139190" y="273050"/>
                    <a:pt x="1043940" y="368300"/>
                    <a:pt x="1043940" y="485140"/>
                  </a:cubicBezTo>
                  <a:cubicBezTo>
                    <a:pt x="1043940" y="601980"/>
                    <a:pt x="1139190" y="697230"/>
                    <a:pt x="1256030" y="697230"/>
                  </a:cubicBezTo>
                  <a:cubicBezTo>
                    <a:pt x="1372870" y="697230"/>
                    <a:pt x="1468120" y="601980"/>
                    <a:pt x="1468120" y="485140"/>
                  </a:cubicBezTo>
                  <a:cubicBezTo>
                    <a:pt x="1468120" y="368300"/>
                    <a:pt x="1372870" y="273050"/>
                    <a:pt x="1256030" y="273050"/>
                  </a:cubicBezTo>
                  <a:close/>
                  <a:moveTo>
                    <a:pt x="1256030" y="641350"/>
                  </a:moveTo>
                  <a:cubicBezTo>
                    <a:pt x="1169670" y="641350"/>
                    <a:pt x="1099820" y="571500"/>
                    <a:pt x="1099820" y="485140"/>
                  </a:cubicBezTo>
                  <a:cubicBezTo>
                    <a:pt x="1099820" y="398780"/>
                    <a:pt x="1169670" y="328930"/>
                    <a:pt x="1256030" y="328930"/>
                  </a:cubicBezTo>
                  <a:cubicBezTo>
                    <a:pt x="1342390" y="328930"/>
                    <a:pt x="1412240" y="398780"/>
                    <a:pt x="1412240" y="485140"/>
                  </a:cubicBezTo>
                  <a:cubicBezTo>
                    <a:pt x="1412240" y="571500"/>
                    <a:pt x="1342390" y="641350"/>
                    <a:pt x="1256030" y="641350"/>
                  </a:cubicBezTo>
                  <a:close/>
                  <a:moveTo>
                    <a:pt x="1830070" y="273050"/>
                  </a:moveTo>
                  <a:cubicBezTo>
                    <a:pt x="1713230" y="273050"/>
                    <a:pt x="1617980" y="368300"/>
                    <a:pt x="1617980" y="485140"/>
                  </a:cubicBezTo>
                  <a:cubicBezTo>
                    <a:pt x="1617980" y="601980"/>
                    <a:pt x="1713230" y="697230"/>
                    <a:pt x="1830070" y="697230"/>
                  </a:cubicBezTo>
                  <a:cubicBezTo>
                    <a:pt x="1946910" y="697230"/>
                    <a:pt x="2042160" y="601980"/>
                    <a:pt x="2042160" y="485140"/>
                  </a:cubicBezTo>
                  <a:cubicBezTo>
                    <a:pt x="2042160" y="368300"/>
                    <a:pt x="1946910" y="273050"/>
                    <a:pt x="1830070" y="273050"/>
                  </a:cubicBezTo>
                  <a:close/>
                  <a:moveTo>
                    <a:pt x="1830070" y="641350"/>
                  </a:moveTo>
                  <a:cubicBezTo>
                    <a:pt x="1743710" y="641350"/>
                    <a:pt x="1673860" y="571500"/>
                    <a:pt x="1673860" y="485140"/>
                  </a:cubicBezTo>
                  <a:cubicBezTo>
                    <a:pt x="1673860" y="398780"/>
                    <a:pt x="1743710" y="328930"/>
                    <a:pt x="1830070" y="328930"/>
                  </a:cubicBezTo>
                  <a:cubicBezTo>
                    <a:pt x="1916430" y="328930"/>
                    <a:pt x="1986280" y="398780"/>
                    <a:pt x="1986280" y="485140"/>
                  </a:cubicBezTo>
                  <a:cubicBezTo>
                    <a:pt x="1986280" y="571500"/>
                    <a:pt x="1915160" y="641350"/>
                    <a:pt x="1830070" y="641350"/>
                  </a:cubicBezTo>
                  <a:close/>
                  <a:moveTo>
                    <a:pt x="18502630" y="488950"/>
                  </a:moveTo>
                  <a:cubicBezTo>
                    <a:pt x="18502630" y="504190"/>
                    <a:pt x="18489930" y="516890"/>
                    <a:pt x="18474691" y="516890"/>
                  </a:cubicBezTo>
                  <a:lnTo>
                    <a:pt x="18474691" y="516890"/>
                  </a:lnTo>
                  <a:lnTo>
                    <a:pt x="18318480" y="515620"/>
                  </a:lnTo>
                  <a:lnTo>
                    <a:pt x="18318480" y="670560"/>
                  </a:lnTo>
                  <a:cubicBezTo>
                    <a:pt x="18318480" y="685800"/>
                    <a:pt x="18305780" y="698500"/>
                    <a:pt x="18290541" y="698500"/>
                  </a:cubicBezTo>
                  <a:cubicBezTo>
                    <a:pt x="18275302" y="698500"/>
                    <a:pt x="18262602" y="685800"/>
                    <a:pt x="18262602" y="670560"/>
                  </a:cubicBezTo>
                  <a:lnTo>
                    <a:pt x="18262602" y="515620"/>
                  </a:lnTo>
                  <a:lnTo>
                    <a:pt x="18106391" y="514350"/>
                  </a:lnTo>
                  <a:cubicBezTo>
                    <a:pt x="18091152" y="514350"/>
                    <a:pt x="18078452" y="501650"/>
                    <a:pt x="18078452" y="486410"/>
                  </a:cubicBezTo>
                  <a:cubicBezTo>
                    <a:pt x="18078452" y="471170"/>
                    <a:pt x="18091152" y="458470"/>
                    <a:pt x="18106391" y="458470"/>
                  </a:cubicBezTo>
                  <a:lnTo>
                    <a:pt x="18106391" y="458470"/>
                  </a:lnTo>
                  <a:lnTo>
                    <a:pt x="18262602" y="459740"/>
                  </a:lnTo>
                  <a:lnTo>
                    <a:pt x="18262602" y="302260"/>
                  </a:lnTo>
                  <a:cubicBezTo>
                    <a:pt x="18262602" y="287020"/>
                    <a:pt x="18275302" y="274320"/>
                    <a:pt x="18290541" y="274320"/>
                  </a:cubicBezTo>
                  <a:cubicBezTo>
                    <a:pt x="18305780" y="274320"/>
                    <a:pt x="18318480" y="287020"/>
                    <a:pt x="18318480" y="302260"/>
                  </a:cubicBezTo>
                  <a:lnTo>
                    <a:pt x="18318480" y="459740"/>
                  </a:lnTo>
                  <a:lnTo>
                    <a:pt x="18474691" y="461010"/>
                  </a:lnTo>
                  <a:cubicBezTo>
                    <a:pt x="18491200" y="461010"/>
                    <a:pt x="18502630" y="473710"/>
                    <a:pt x="18502630" y="488950"/>
                  </a:cubicBezTo>
                  <a:close/>
                </a:path>
              </a:pathLst>
            </a:custGeom>
            <a:solidFill>
              <a:srgbClr val="000000"/>
            </a:solidFill>
          </p:spPr>
        </p:sp>
      </p:grpSp>
      <p:sp>
        <p:nvSpPr>
          <p:cNvPr id="36" name="TextBox 36"/>
          <p:cNvSpPr txBox="1"/>
          <p:nvPr/>
        </p:nvSpPr>
        <p:spPr>
          <a:xfrm>
            <a:off x="2981945" y="913933"/>
            <a:ext cx="10947748" cy="1112292"/>
          </a:xfrm>
          <a:prstGeom prst="rect">
            <a:avLst/>
          </a:prstGeom>
        </p:spPr>
        <p:txBody>
          <a:bodyPr wrap="square" lIns="0" tIns="0" rIns="0" bIns="0" rtlCol="0" anchor="t">
            <a:spAutoFit/>
          </a:bodyPr>
          <a:lstStyle/>
          <a:p>
            <a:pPr marL="0" lvl="0" indent="0" algn="ctr">
              <a:lnSpc>
                <a:spcPct val="150000"/>
              </a:lnSpc>
              <a:spcBef>
                <a:spcPct val="0"/>
              </a:spcBef>
            </a:pPr>
            <a:r>
              <a:rPr lang="vi-VN" sz="5400" b="1" u="none" dirty="0">
                <a:solidFill>
                  <a:srgbClr val="000000"/>
                </a:solidFill>
              </a:rPr>
              <a:t>VẼ HÌNH CHIẾU VUÔNG GÓC</a:t>
            </a:r>
            <a:endParaRPr lang="en-US" sz="5400" b="1" u="none" dirty="0">
              <a:solidFill>
                <a:srgbClr val="000000"/>
              </a:solidFill>
            </a:endParaRPr>
          </a:p>
        </p:txBody>
      </p:sp>
      <p:sp>
        <p:nvSpPr>
          <p:cNvPr id="38" name="TextBox 38"/>
          <p:cNvSpPr txBox="1"/>
          <p:nvPr/>
        </p:nvSpPr>
        <p:spPr>
          <a:xfrm>
            <a:off x="8137223" y="3369486"/>
            <a:ext cx="9688607" cy="2658741"/>
          </a:xfrm>
          <a:prstGeom prst="rect">
            <a:avLst/>
          </a:prstGeom>
        </p:spPr>
        <p:txBody>
          <a:bodyPr wrap="square" lIns="0" tIns="0" rIns="0" bIns="0" rtlCol="0" anchor="t">
            <a:spAutoFit/>
          </a:bodyPr>
          <a:lstStyle/>
          <a:p>
            <a:pPr algn="ctr">
              <a:lnSpc>
                <a:spcPct val="150000"/>
              </a:lnSpc>
            </a:pPr>
            <a:r>
              <a:rPr lang="vi-VN" sz="4000" i="1" dirty="0">
                <a:solidFill>
                  <a:srgbClr val="000000"/>
                </a:solidFill>
                <a:effectLst/>
                <a:ea typeface="Calibri" panose="020F0502020204030204" pitchFamily="34" charset="0"/>
              </a:rPr>
              <a:t>Quan sát hình 9.8 và cho biết: </a:t>
            </a:r>
          </a:p>
          <a:p>
            <a:pPr algn="ctr">
              <a:lnSpc>
                <a:spcPct val="150000"/>
              </a:lnSpc>
            </a:pPr>
            <a:r>
              <a:rPr lang="vi-VN" sz="4000" i="1" dirty="0">
                <a:solidFill>
                  <a:srgbClr val="000000"/>
                </a:solidFill>
                <a:effectLst/>
                <a:ea typeface="Calibri" panose="020F0502020204030204" pitchFamily="34" charset="0"/>
              </a:rPr>
              <a:t>Cạnh nào của vật thể nên được chọn làm đường cơ sở trên hình chiếu đúng?</a:t>
            </a:r>
          </a:p>
        </p:txBody>
      </p:sp>
      <p:sp>
        <p:nvSpPr>
          <p:cNvPr id="39" name="TextBox 39"/>
          <p:cNvSpPr txBox="1"/>
          <p:nvPr/>
        </p:nvSpPr>
        <p:spPr>
          <a:xfrm>
            <a:off x="278913" y="4974639"/>
            <a:ext cx="7371698" cy="552524"/>
          </a:xfrm>
          <a:prstGeom prst="rect">
            <a:avLst/>
          </a:prstGeom>
        </p:spPr>
        <p:txBody>
          <a:bodyPr lIns="0" tIns="0" rIns="0" bIns="0" rtlCol="0" anchor="t">
            <a:spAutoFit/>
          </a:bodyPr>
          <a:lstStyle/>
          <a:p>
            <a:pPr marL="0" lvl="0" indent="0" algn="ctr">
              <a:lnSpc>
                <a:spcPts val="3920"/>
              </a:lnSpc>
              <a:spcBef>
                <a:spcPct val="0"/>
              </a:spcBef>
            </a:pPr>
            <a:r>
              <a:rPr lang="vi-VN" sz="4800" b="1" u="sng" dirty="0">
                <a:solidFill>
                  <a:srgbClr val="000000"/>
                </a:solidFill>
              </a:rPr>
              <a:t>BƯỚC 3</a:t>
            </a:r>
            <a:endParaRPr lang="en-US" sz="4800" b="1" u="sng" dirty="0">
              <a:solidFill>
                <a:srgbClr val="000000"/>
              </a:solidFill>
            </a:endParaRPr>
          </a:p>
        </p:txBody>
      </p:sp>
      <p:pic>
        <p:nvPicPr>
          <p:cNvPr id="63" name="Picture 6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38665" y="146880"/>
            <a:ext cx="3101734" cy="2396794"/>
          </a:xfrm>
          <a:prstGeom prst="rect">
            <a:avLst/>
          </a:prstGeom>
        </p:spPr>
      </p:pic>
      <p:pic>
        <p:nvPicPr>
          <p:cNvPr id="64" name="Picture 6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378030">
            <a:off x="15261633" y="935948"/>
            <a:ext cx="2744738" cy="1696747"/>
          </a:xfrm>
          <a:prstGeom prst="rect">
            <a:avLst/>
          </a:prstGeom>
        </p:spPr>
      </p:pic>
      <p:sp>
        <p:nvSpPr>
          <p:cNvPr id="66" name="TextBox 65">
            <a:extLst>
              <a:ext uri="{FF2B5EF4-FFF2-40B4-BE49-F238E27FC236}">
                <a16:creationId xmlns:a16="http://schemas.microsoft.com/office/drawing/2014/main" xmlns="" id="{C6BB649F-43B5-47CB-8513-77196B02AB0A}"/>
              </a:ext>
            </a:extLst>
          </p:cNvPr>
          <p:cNvSpPr txBox="1"/>
          <p:nvPr/>
        </p:nvSpPr>
        <p:spPr>
          <a:xfrm>
            <a:off x="394228" y="5588539"/>
            <a:ext cx="7083929" cy="2014334"/>
          </a:xfrm>
          <a:prstGeom prst="rect">
            <a:avLst/>
          </a:prstGeom>
          <a:noFill/>
        </p:spPr>
        <p:txBody>
          <a:bodyPr wrap="square">
            <a:spAutoFit/>
          </a:bodyPr>
          <a:lstStyle/>
          <a:p>
            <a:pPr algn="ctr">
              <a:lnSpc>
                <a:spcPct val="150000"/>
              </a:lnSpc>
            </a:pPr>
            <a:r>
              <a:rPr lang="vi-VN" sz="4400" b="1" i="1" dirty="0">
                <a:solidFill>
                  <a:srgbClr val="C00000"/>
                </a:solidFill>
                <a:effectLst/>
                <a:ea typeface="Calibri" panose="020F0502020204030204" pitchFamily="34" charset="0"/>
              </a:rPr>
              <a:t>Vẽ hình chiếu đứng của vật thể</a:t>
            </a:r>
            <a:endParaRPr lang="en-US" sz="4400" b="1" i="1" dirty="0">
              <a:solidFill>
                <a:srgbClr val="C00000"/>
              </a:solidFill>
            </a:endParaRPr>
          </a:p>
        </p:txBody>
      </p:sp>
      <p:sp>
        <p:nvSpPr>
          <p:cNvPr id="68" name="Freeform 8">
            <a:extLst>
              <a:ext uri="{FF2B5EF4-FFF2-40B4-BE49-F238E27FC236}">
                <a16:creationId xmlns:a16="http://schemas.microsoft.com/office/drawing/2014/main" xmlns="" id="{4383C0C1-BA20-4286-821F-B127C2D6C934}"/>
              </a:ext>
            </a:extLst>
          </p:cNvPr>
          <p:cNvSpPr/>
          <p:nvPr/>
        </p:nvSpPr>
        <p:spPr>
          <a:xfrm>
            <a:off x="7609212" y="7356768"/>
            <a:ext cx="10216618" cy="2487717"/>
          </a:xfrm>
          <a:custGeom>
            <a:avLst/>
            <a:gdLst/>
            <a:ahLst/>
            <a:cxnLst/>
            <a:rect l="l" t="t" r="r" b="b"/>
            <a:pathLst>
              <a:path w="55198783" h="18242082">
                <a:moveTo>
                  <a:pt x="55106075" y="18242082"/>
                </a:moveTo>
                <a:lnTo>
                  <a:pt x="92710" y="18242082"/>
                </a:lnTo>
                <a:cubicBezTo>
                  <a:pt x="41910" y="18242082"/>
                  <a:pt x="0" y="18200171"/>
                  <a:pt x="0" y="18149371"/>
                </a:cubicBezTo>
                <a:lnTo>
                  <a:pt x="0" y="92710"/>
                </a:lnTo>
                <a:cubicBezTo>
                  <a:pt x="0" y="41910"/>
                  <a:pt x="41910" y="0"/>
                  <a:pt x="92710" y="0"/>
                </a:cubicBezTo>
                <a:lnTo>
                  <a:pt x="55104804" y="0"/>
                </a:lnTo>
                <a:cubicBezTo>
                  <a:pt x="55155604" y="0"/>
                  <a:pt x="55197518" y="41910"/>
                  <a:pt x="55197518" y="92710"/>
                </a:cubicBezTo>
                <a:lnTo>
                  <a:pt x="55197518" y="18148102"/>
                </a:lnTo>
                <a:cubicBezTo>
                  <a:pt x="55198783" y="18200171"/>
                  <a:pt x="55156875" y="18242082"/>
                  <a:pt x="55106075" y="18242082"/>
                </a:cubicBezTo>
                <a:close/>
              </a:path>
            </a:pathLst>
          </a:custGeom>
          <a:solidFill>
            <a:srgbClr val="FFFFFF"/>
          </a:solidFill>
        </p:spPr>
      </p:sp>
      <p:pic>
        <p:nvPicPr>
          <p:cNvPr id="25" name="Picture 24">
            <a:extLst>
              <a:ext uri="{FF2B5EF4-FFF2-40B4-BE49-F238E27FC236}">
                <a16:creationId xmlns:a16="http://schemas.microsoft.com/office/drawing/2014/main" xmlns="" id="{87223DBA-399B-4E78-9403-CA8C23C33A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35833" y="6409244"/>
            <a:ext cx="3061688" cy="3435241"/>
          </a:xfrm>
          <a:prstGeom prst="rect">
            <a:avLst/>
          </a:prstGeom>
        </p:spPr>
      </p:pic>
    </p:spTree>
    <p:extLst>
      <p:ext uri="{BB962C8B-B14F-4D97-AF65-F5344CB8AC3E}">
        <p14:creationId xmlns:p14="http://schemas.microsoft.com/office/powerpoint/2010/main" val="238965431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barn(inVertical)">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6">
                                            <p:txEl>
                                              <p:pRg st="0" end="0"/>
                                            </p:txEl>
                                          </p:spTgt>
                                        </p:tgtEl>
                                        <p:attrNameLst>
                                          <p:attrName>style.visibility</p:attrName>
                                        </p:attrNameLst>
                                      </p:cBhvr>
                                      <p:to>
                                        <p:strVal val="visible"/>
                                      </p:to>
                                    </p:set>
                                    <p:anim calcmode="lin" valueType="num">
                                      <p:cBhvr>
                                        <p:cTn id="12" dur="5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heel(1)">
                                      <p:cBhvr>
                                        <p:cTn id="19" dur="10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8">
                                            <p:txEl>
                                              <p:pRg st="0" end="0"/>
                                            </p:txEl>
                                          </p:spTgt>
                                        </p:tgtEl>
                                        <p:attrNameLst>
                                          <p:attrName>style.visibility</p:attrName>
                                        </p:attrNameLst>
                                      </p:cBhvr>
                                      <p:to>
                                        <p:strVal val="visible"/>
                                      </p:to>
                                    </p:set>
                                    <p:animEffect transition="in" filter="barn(inVertical)">
                                      <p:cBhvr>
                                        <p:cTn id="24" dur="500"/>
                                        <p:tgtEl>
                                          <p:spTgt spid="38">
                                            <p:txEl>
                                              <p:pRg st="0" end="0"/>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8">
                                            <p:txEl>
                                              <p:pRg st="1" end="1"/>
                                            </p:txEl>
                                          </p:spTgt>
                                        </p:tgtEl>
                                        <p:attrNameLst>
                                          <p:attrName>style.visibility</p:attrName>
                                        </p:attrNameLst>
                                      </p:cBhvr>
                                      <p:to>
                                        <p:strVal val="visible"/>
                                      </p:to>
                                    </p:set>
                                    <p:animEffect transition="in" filter="barn(inVertical)">
                                      <p:cBhvr>
                                        <p:cTn id="27" dur="500"/>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11527253" y="344570"/>
            <a:ext cx="4997264" cy="4886972"/>
          </a:xfrm>
          <a:prstGeom prst="rect">
            <a:avLst/>
          </a:prstGeom>
        </p:spPr>
      </p:pic>
      <p:grpSp>
        <p:nvGrpSpPr>
          <p:cNvPr id="4" name="Group 4"/>
          <p:cNvGrpSpPr/>
          <p:nvPr/>
        </p:nvGrpSpPr>
        <p:grpSpPr>
          <a:xfrm>
            <a:off x="379598" y="651114"/>
            <a:ext cx="10449727" cy="89535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7" name="TextBox 7"/>
          <p:cNvSpPr txBox="1"/>
          <p:nvPr/>
        </p:nvSpPr>
        <p:spPr>
          <a:xfrm>
            <a:off x="10972675" y="2281784"/>
            <a:ext cx="5965394" cy="948337"/>
          </a:xfrm>
          <a:prstGeom prst="rect">
            <a:avLst/>
          </a:prstGeom>
        </p:spPr>
        <p:txBody>
          <a:bodyPr lIns="0" tIns="0" rIns="0" bIns="0" rtlCol="0" anchor="t">
            <a:spAutoFit/>
          </a:bodyPr>
          <a:lstStyle/>
          <a:p>
            <a:pPr algn="ctr">
              <a:lnSpc>
                <a:spcPts val="8119"/>
              </a:lnSpc>
            </a:pPr>
            <a:r>
              <a:rPr lang="en-US" sz="5799" dirty="0">
                <a:solidFill>
                  <a:srgbClr val="4C5270"/>
                </a:solidFill>
                <a:latin typeface="Hero Bold"/>
              </a:rPr>
              <a:t> </a:t>
            </a:r>
          </a:p>
        </p:txBody>
      </p:sp>
      <p:sp>
        <p:nvSpPr>
          <p:cNvPr id="8" name="TextBox 8"/>
          <p:cNvSpPr txBox="1"/>
          <p:nvPr/>
        </p:nvSpPr>
        <p:spPr>
          <a:xfrm>
            <a:off x="635548" y="1118875"/>
            <a:ext cx="9575252" cy="7543412"/>
          </a:xfrm>
          <a:prstGeom prst="rect">
            <a:avLst/>
          </a:prstGeom>
        </p:spPr>
        <p:txBody>
          <a:bodyPr wrap="square" lIns="0" tIns="0" rIns="0" bIns="0" rtlCol="0" anchor="t">
            <a:spAutoFit/>
          </a:bodyPr>
          <a:lstStyle/>
          <a:p>
            <a:pPr marL="571500" indent="-571500" algn="just">
              <a:lnSpc>
                <a:spcPct val="150000"/>
              </a:lnSpc>
              <a:spcBef>
                <a:spcPts val="300"/>
              </a:spcBef>
              <a:spcAft>
                <a:spcPts val="300"/>
              </a:spcAft>
              <a:buFont typeface="Wingdings" panose="05000000000000000000" pitchFamily="2" charset="2"/>
              <a:buChar char="Ø"/>
            </a:pPr>
            <a:r>
              <a:rPr lang="vi-VN" sz="3600" dirty="0">
                <a:solidFill>
                  <a:srgbClr val="000000"/>
                </a:solidFill>
                <a:effectLst/>
                <a:ea typeface="Calibri" panose="020F0502020204030204" pitchFamily="34" charset="0"/>
              </a:rPr>
              <a:t>Chọn vẽ nét đầu tiên của HCĐ là cạnh đáy (hoặc cạnh bên) nếu vật thể là khối hộp; </a:t>
            </a:r>
          </a:p>
          <a:p>
            <a:pPr marL="571500" indent="-571500" algn="just">
              <a:lnSpc>
                <a:spcPct val="150000"/>
              </a:lnSpc>
              <a:spcBef>
                <a:spcPts val="300"/>
              </a:spcBef>
              <a:spcAft>
                <a:spcPts val="300"/>
              </a:spcAft>
              <a:buFont typeface="Wingdings" panose="05000000000000000000" pitchFamily="2" charset="2"/>
              <a:buChar char="Ø"/>
            </a:pPr>
            <a:r>
              <a:rPr lang="vi-VN" sz="3600" dirty="0">
                <a:solidFill>
                  <a:srgbClr val="000000"/>
                </a:solidFill>
                <a:ea typeface="Calibri" panose="020F0502020204030204" pitchFamily="34" charset="0"/>
              </a:rPr>
              <a:t>C</a:t>
            </a:r>
            <a:r>
              <a:rPr lang="vi-VN" sz="3600" dirty="0">
                <a:solidFill>
                  <a:srgbClr val="000000"/>
                </a:solidFill>
                <a:effectLst/>
                <a:ea typeface="Calibri" panose="020F0502020204030204" pitchFamily="34" charset="0"/>
              </a:rPr>
              <a:t>họn trục tâm để vẽ nếu vật thể đối xứng. Ở đây, chọn cạnh đầy dài 60 mm (nét đậm trên HCĐ) để vẽ.</a:t>
            </a:r>
            <a:r>
              <a:rPr lang="vi-VN" sz="3600" dirty="0">
                <a:effectLst/>
                <a:ea typeface="Calibri" panose="020F0502020204030204" pitchFamily="34" charset="0"/>
              </a:rPr>
              <a:t> </a:t>
            </a:r>
          </a:p>
          <a:p>
            <a:pPr marL="571500" indent="-571500" algn="just">
              <a:lnSpc>
                <a:spcPct val="150000"/>
              </a:lnSpc>
              <a:spcBef>
                <a:spcPts val="300"/>
              </a:spcBef>
              <a:spcAft>
                <a:spcPts val="300"/>
              </a:spcAft>
              <a:buFont typeface="Wingdings" panose="05000000000000000000" pitchFamily="2" charset="2"/>
              <a:buChar char="Ø"/>
            </a:pPr>
            <a:r>
              <a:rPr lang="vi-VN" sz="3600" dirty="0">
                <a:solidFill>
                  <a:srgbClr val="000000"/>
                </a:solidFill>
                <a:effectLst/>
                <a:ea typeface="Calibri" panose="020F0502020204030204" pitchFamily="34" charset="0"/>
              </a:rPr>
              <a:t>Việc đặt nét vẽ đầu tiên ở vị trí nào rất quan trọng, đảm bảo sự cân đối của HCĐ trong ô về của nó, qua đó các hình chiếu bằng và cạnh cũng được xác định cân đối theo.</a:t>
            </a:r>
            <a:endParaRPr lang="en-US" sz="3600" dirty="0">
              <a:effectLst/>
              <a:ea typeface="Calibri" panose="020F0502020204030204" pitchFamily="34" charset="0"/>
            </a:endParaRPr>
          </a:p>
        </p:txBody>
      </p:sp>
      <p:pic>
        <p:nvPicPr>
          <p:cNvPr id="9" name="Picture 8">
            <a:extLst>
              <a:ext uri="{FF2B5EF4-FFF2-40B4-BE49-F238E27FC236}">
                <a16:creationId xmlns:a16="http://schemas.microsoft.com/office/drawing/2014/main" xmlns="" id="{D5AD4245-53E7-47B1-BA5F-CDB5BCDB13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70054" y="738548"/>
            <a:ext cx="4249515" cy="4201367"/>
          </a:xfrm>
          <a:prstGeom prst="rect">
            <a:avLst/>
          </a:prstGeom>
        </p:spPr>
      </p:pic>
      <p:pic>
        <p:nvPicPr>
          <p:cNvPr id="12" name="Picture 2">
            <a:extLst>
              <a:ext uri="{FF2B5EF4-FFF2-40B4-BE49-F238E27FC236}">
                <a16:creationId xmlns:a16="http://schemas.microsoft.com/office/drawing/2014/main" xmlns="" id="{28CD47DD-CF86-48E6-B707-3D74BEB3EA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13401642" y="5783179"/>
            <a:ext cx="4743513" cy="4444073"/>
          </a:xfrm>
          <a:prstGeom prst="rect">
            <a:avLst/>
          </a:prstGeom>
        </p:spPr>
      </p:pic>
      <p:pic>
        <p:nvPicPr>
          <p:cNvPr id="13" name="Picture 12">
            <a:extLst>
              <a:ext uri="{FF2B5EF4-FFF2-40B4-BE49-F238E27FC236}">
                <a16:creationId xmlns:a16="http://schemas.microsoft.com/office/drawing/2014/main" xmlns="" id="{ACD08B1E-3B60-4507-A6F5-80B4A5D195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96320" y="6024348"/>
            <a:ext cx="3354156" cy="4086386"/>
          </a:xfrm>
          <a:prstGeom prst="rect">
            <a:avLst/>
          </a:prstGeom>
        </p:spPr>
      </p:pic>
      <p:pic>
        <p:nvPicPr>
          <p:cNvPr id="14" name="Picture 39">
            <a:extLst>
              <a:ext uri="{FF2B5EF4-FFF2-40B4-BE49-F238E27FC236}">
                <a16:creationId xmlns:a16="http://schemas.microsoft.com/office/drawing/2014/main" xmlns="" id="{B421CD70-2AFB-41D2-9C90-72B3C57FA8B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254219" flipH="1">
            <a:off x="11074817" y="7428421"/>
            <a:ext cx="1945815" cy="1160452"/>
          </a:xfrm>
          <a:prstGeom prst="rect">
            <a:avLst/>
          </a:prstGeom>
        </p:spPr>
      </p:pic>
      <p:grpSp>
        <p:nvGrpSpPr>
          <p:cNvPr id="15" name="Group 27">
            <a:extLst>
              <a:ext uri="{FF2B5EF4-FFF2-40B4-BE49-F238E27FC236}">
                <a16:creationId xmlns:a16="http://schemas.microsoft.com/office/drawing/2014/main" xmlns="" id="{7A8A39F4-3A8E-48FC-A23B-1B951BCB9DA8}"/>
              </a:ext>
            </a:extLst>
          </p:cNvPr>
          <p:cNvGrpSpPr/>
          <p:nvPr/>
        </p:nvGrpSpPr>
        <p:grpSpPr>
          <a:xfrm rot="2551314">
            <a:off x="16641883" y="967554"/>
            <a:ext cx="1491474" cy="1824407"/>
            <a:chOff x="0" y="0"/>
            <a:chExt cx="1988632" cy="3031686"/>
          </a:xfrm>
        </p:grpSpPr>
        <p:sp>
          <p:nvSpPr>
            <p:cNvPr id="16" name="AutoShape 28">
              <a:extLst>
                <a:ext uri="{FF2B5EF4-FFF2-40B4-BE49-F238E27FC236}">
                  <a16:creationId xmlns:a16="http://schemas.microsoft.com/office/drawing/2014/main" xmlns="" id="{8F94DD41-7EE3-4536-A3CC-C60643F408CA}"/>
                </a:ext>
              </a:extLst>
            </p:cNvPr>
            <p:cNvSpPr/>
            <p:nvPr/>
          </p:nvSpPr>
          <p:spPr>
            <a:xfrm rot="-1658072">
              <a:off x="699959" y="-15111"/>
              <a:ext cx="588713" cy="3061908"/>
            </a:xfrm>
            <a:prstGeom prst="rect">
              <a:avLst/>
            </a:prstGeom>
            <a:solidFill>
              <a:srgbClr val="FFFFFF"/>
            </a:solidFill>
          </p:spPr>
        </p:sp>
        <p:pic>
          <p:nvPicPr>
            <p:cNvPr id="17" name="Picture 29">
              <a:extLst>
                <a:ext uri="{FF2B5EF4-FFF2-40B4-BE49-F238E27FC236}">
                  <a16:creationId xmlns:a16="http://schemas.microsoft.com/office/drawing/2014/main" xmlns="" id="{0259329B-73FD-4D34-8618-DAF70EA7256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653469" flipH="1">
              <a:off x="679220" y="-29557"/>
              <a:ext cx="630191" cy="3090801"/>
            </a:xfrm>
            <a:prstGeom prst="rect">
              <a:avLst/>
            </a:prstGeom>
          </p:spPr>
        </p:pic>
      </p:grpSp>
    </p:spTree>
    <p:extLst>
      <p:ext uri="{BB962C8B-B14F-4D97-AF65-F5344CB8AC3E}">
        <p14:creationId xmlns:p14="http://schemas.microsoft.com/office/powerpoint/2010/main" val="172465364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barn(inVertical)">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9" dur="50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wipe(down)">
                                      <p:cBhvr>
                                        <p:cTn id="24" dur="5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grpSp>
        <p:nvGrpSpPr>
          <p:cNvPr id="4" name="Group 4"/>
          <p:cNvGrpSpPr/>
          <p:nvPr/>
        </p:nvGrpSpPr>
        <p:grpSpPr>
          <a:xfrm>
            <a:off x="551264" y="2960165"/>
            <a:ext cx="11851473" cy="7271862"/>
            <a:chOff x="0" y="0"/>
            <a:chExt cx="55262286" cy="13868686"/>
          </a:xfrm>
        </p:grpSpPr>
        <p:sp>
          <p:nvSpPr>
            <p:cNvPr id="5" name="Freeform 5"/>
            <p:cNvSpPr/>
            <p:nvPr/>
          </p:nvSpPr>
          <p:spPr>
            <a:xfrm>
              <a:off x="31750" y="31750"/>
              <a:ext cx="55198783" cy="13805185"/>
            </a:xfrm>
            <a:custGeom>
              <a:avLst/>
              <a:gdLst/>
              <a:ahLst/>
              <a:cxnLst/>
              <a:rect l="l" t="t" r="r" b="b"/>
              <a:pathLst>
                <a:path w="55198783" h="13805185">
                  <a:moveTo>
                    <a:pt x="55106075" y="13805185"/>
                  </a:moveTo>
                  <a:lnTo>
                    <a:pt x="92710" y="13805185"/>
                  </a:lnTo>
                  <a:cubicBezTo>
                    <a:pt x="41910" y="13805185"/>
                    <a:pt x="0" y="13763276"/>
                    <a:pt x="0" y="13712476"/>
                  </a:cubicBezTo>
                  <a:lnTo>
                    <a:pt x="0" y="92710"/>
                  </a:lnTo>
                  <a:cubicBezTo>
                    <a:pt x="0" y="41910"/>
                    <a:pt x="41910" y="0"/>
                    <a:pt x="92710" y="0"/>
                  </a:cubicBezTo>
                  <a:lnTo>
                    <a:pt x="55104804" y="0"/>
                  </a:lnTo>
                  <a:cubicBezTo>
                    <a:pt x="55155604" y="0"/>
                    <a:pt x="55197518" y="41910"/>
                    <a:pt x="55197518" y="92710"/>
                  </a:cubicBezTo>
                  <a:lnTo>
                    <a:pt x="55197518" y="13711206"/>
                  </a:lnTo>
                  <a:cubicBezTo>
                    <a:pt x="55198783" y="13763276"/>
                    <a:pt x="55156875" y="13805185"/>
                    <a:pt x="55106075" y="13805185"/>
                  </a:cubicBezTo>
                  <a:close/>
                </a:path>
              </a:pathLst>
            </a:custGeom>
            <a:solidFill>
              <a:srgbClr val="FFFFFF"/>
            </a:solidFill>
          </p:spPr>
        </p:sp>
        <p:sp>
          <p:nvSpPr>
            <p:cNvPr id="6" name="Freeform 6"/>
            <p:cNvSpPr/>
            <p:nvPr/>
          </p:nvSpPr>
          <p:spPr>
            <a:xfrm>
              <a:off x="0" y="0"/>
              <a:ext cx="55262283" cy="13868685"/>
            </a:xfrm>
            <a:custGeom>
              <a:avLst/>
              <a:gdLst/>
              <a:ahLst/>
              <a:cxnLst/>
              <a:rect l="l" t="t" r="r" b="b"/>
              <a:pathLst>
                <a:path w="55262283" h="13868685">
                  <a:moveTo>
                    <a:pt x="55137825" y="59690"/>
                  </a:moveTo>
                  <a:cubicBezTo>
                    <a:pt x="55173383" y="59690"/>
                    <a:pt x="55202596" y="88900"/>
                    <a:pt x="55202596" y="124460"/>
                  </a:cubicBezTo>
                  <a:lnTo>
                    <a:pt x="55202596" y="13744226"/>
                  </a:lnTo>
                  <a:cubicBezTo>
                    <a:pt x="55202596" y="13779785"/>
                    <a:pt x="55173383" y="13808996"/>
                    <a:pt x="55137825" y="13808996"/>
                  </a:cubicBezTo>
                  <a:lnTo>
                    <a:pt x="124460" y="13808996"/>
                  </a:lnTo>
                  <a:cubicBezTo>
                    <a:pt x="88900" y="13808996"/>
                    <a:pt x="59690" y="13779785"/>
                    <a:pt x="59690" y="13744226"/>
                  </a:cubicBezTo>
                  <a:lnTo>
                    <a:pt x="59690" y="124460"/>
                  </a:lnTo>
                  <a:cubicBezTo>
                    <a:pt x="59690" y="88900"/>
                    <a:pt x="88900" y="59690"/>
                    <a:pt x="124460" y="59690"/>
                  </a:cubicBezTo>
                  <a:lnTo>
                    <a:pt x="55137825" y="59690"/>
                  </a:lnTo>
                  <a:moveTo>
                    <a:pt x="55137825" y="0"/>
                  </a:moveTo>
                  <a:lnTo>
                    <a:pt x="124460" y="0"/>
                  </a:lnTo>
                  <a:cubicBezTo>
                    <a:pt x="55880" y="0"/>
                    <a:pt x="0" y="55880"/>
                    <a:pt x="0" y="124460"/>
                  </a:cubicBezTo>
                  <a:lnTo>
                    <a:pt x="0" y="13744226"/>
                  </a:lnTo>
                  <a:cubicBezTo>
                    <a:pt x="0" y="13812806"/>
                    <a:pt x="55880" y="13868685"/>
                    <a:pt x="124460" y="13868685"/>
                  </a:cubicBezTo>
                  <a:lnTo>
                    <a:pt x="55137825" y="13868685"/>
                  </a:lnTo>
                  <a:cubicBezTo>
                    <a:pt x="55206404" y="13868685"/>
                    <a:pt x="55262283" y="13812806"/>
                    <a:pt x="55262283" y="13744226"/>
                  </a:cubicBezTo>
                  <a:lnTo>
                    <a:pt x="55262283" y="124460"/>
                  </a:lnTo>
                  <a:cubicBezTo>
                    <a:pt x="55262283" y="55880"/>
                    <a:pt x="55206404" y="0"/>
                    <a:pt x="55137825" y="0"/>
                  </a:cubicBezTo>
                  <a:close/>
                </a:path>
              </a:pathLst>
            </a:custGeom>
            <a:solidFill>
              <a:srgbClr val="000000"/>
            </a:solidFill>
          </p:spPr>
        </p:sp>
      </p:grpSp>
      <p:grpSp>
        <p:nvGrpSpPr>
          <p:cNvPr id="13" name="Group 13"/>
          <p:cNvGrpSpPr/>
          <p:nvPr/>
        </p:nvGrpSpPr>
        <p:grpSpPr>
          <a:xfrm>
            <a:off x="11811000" y="4716272"/>
            <a:ext cx="6120579" cy="3429000"/>
            <a:chOff x="-288490" y="-75304"/>
            <a:chExt cx="46226344" cy="34615791"/>
          </a:xfrm>
        </p:grpSpPr>
        <p:sp>
          <p:nvSpPr>
            <p:cNvPr id="14" name="Freeform 14"/>
            <p:cNvSpPr/>
            <p:nvPr/>
          </p:nvSpPr>
          <p:spPr>
            <a:xfrm>
              <a:off x="-288490" y="-75304"/>
              <a:ext cx="46226344" cy="34476986"/>
            </a:xfrm>
            <a:custGeom>
              <a:avLst/>
              <a:gdLst/>
              <a:ahLst/>
              <a:cxnLst/>
              <a:rect l="l" t="t" r="r" b="b"/>
              <a:pathLst>
                <a:path w="46226344" h="34476987">
                  <a:moveTo>
                    <a:pt x="46133634" y="34476987"/>
                  </a:moveTo>
                  <a:lnTo>
                    <a:pt x="92710" y="34476987"/>
                  </a:lnTo>
                  <a:cubicBezTo>
                    <a:pt x="41910" y="34476987"/>
                    <a:pt x="0" y="34435076"/>
                    <a:pt x="0" y="34384276"/>
                  </a:cubicBezTo>
                  <a:lnTo>
                    <a:pt x="0" y="92710"/>
                  </a:lnTo>
                  <a:cubicBezTo>
                    <a:pt x="0" y="41910"/>
                    <a:pt x="41910" y="0"/>
                    <a:pt x="92710" y="0"/>
                  </a:cubicBezTo>
                  <a:lnTo>
                    <a:pt x="46132366" y="0"/>
                  </a:lnTo>
                  <a:cubicBezTo>
                    <a:pt x="46183166" y="0"/>
                    <a:pt x="46225076" y="41910"/>
                    <a:pt x="46225076" y="92710"/>
                  </a:cubicBezTo>
                  <a:lnTo>
                    <a:pt x="46225076" y="34383005"/>
                  </a:lnTo>
                  <a:cubicBezTo>
                    <a:pt x="46226344" y="34435076"/>
                    <a:pt x="46184434" y="34476987"/>
                    <a:pt x="46133634" y="34476987"/>
                  </a:cubicBezTo>
                  <a:close/>
                </a:path>
              </a:pathLst>
            </a:custGeom>
            <a:solidFill>
              <a:srgbClr val="FFFFFF"/>
            </a:solidFill>
          </p:spPr>
          <p:txBody>
            <a:bodyPr/>
            <a:lstStyle/>
            <a:p>
              <a:endParaRPr lang="en-US" dirty="0"/>
            </a:p>
          </p:txBody>
        </p:sp>
        <p:sp>
          <p:nvSpPr>
            <p:cNvPr id="15" name="Freeform 15"/>
            <p:cNvSpPr/>
            <p:nvPr/>
          </p:nvSpPr>
          <p:spPr>
            <a:xfrm>
              <a:off x="0" y="147721"/>
              <a:ext cx="45183470" cy="34392766"/>
            </a:xfrm>
            <a:custGeom>
              <a:avLst/>
              <a:gdLst/>
              <a:ahLst/>
              <a:cxnLst/>
              <a:rect l="l" t="t" r="r" b="b"/>
              <a:pathLst>
                <a:path w="46289844" h="34540487">
                  <a:moveTo>
                    <a:pt x="46165384" y="59690"/>
                  </a:moveTo>
                  <a:cubicBezTo>
                    <a:pt x="46200944" y="59690"/>
                    <a:pt x="46230155" y="88900"/>
                    <a:pt x="46230155" y="124460"/>
                  </a:cubicBezTo>
                  <a:lnTo>
                    <a:pt x="46230155" y="34416026"/>
                  </a:lnTo>
                  <a:cubicBezTo>
                    <a:pt x="46230155" y="34451587"/>
                    <a:pt x="46200944" y="34480795"/>
                    <a:pt x="46165384" y="34480795"/>
                  </a:cubicBezTo>
                  <a:lnTo>
                    <a:pt x="124460" y="34480795"/>
                  </a:lnTo>
                  <a:cubicBezTo>
                    <a:pt x="88900" y="34480795"/>
                    <a:pt x="59690" y="34451587"/>
                    <a:pt x="59690" y="34416026"/>
                  </a:cubicBezTo>
                  <a:lnTo>
                    <a:pt x="59690" y="124460"/>
                  </a:lnTo>
                  <a:cubicBezTo>
                    <a:pt x="59690" y="88900"/>
                    <a:pt x="88900" y="59690"/>
                    <a:pt x="124460" y="59690"/>
                  </a:cubicBezTo>
                  <a:lnTo>
                    <a:pt x="46165384" y="59690"/>
                  </a:lnTo>
                  <a:moveTo>
                    <a:pt x="46165384" y="0"/>
                  </a:moveTo>
                  <a:lnTo>
                    <a:pt x="124460" y="0"/>
                  </a:lnTo>
                  <a:cubicBezTo>
                    <a:pt x="55880" y="0"/>
                    <a:pt x="0" y="55880"/>
                    <a:pt x="0" y="124460"/>
                  </a:cubicBezTo>
                  <a:lnTo>
                    <a:pt x="0" y="34416026"/>
                  </a:lnTo>
                  <a:cubicBezTo>
                    <a:pt x="0" y="34484605"/>
                    <a:pt x="55880" y="34540487"/>
                    <a:pt x="124460" y="34540487"/>
                  </a:cubicBezTo>
                  <a:lnTo>
                    <a:pt x="46165384" y="34540487"/>
                  </a:lnTo>
                  <a:cubicBezTo>
                    <a:pt x="46233966" y="34540487"/>
                    <a:pt x="46289844" y="34484605"/>
                    <a:pt x="46289844" y="34416026"/>
                  </a:cubicBezTo>
                  <a:lnTo>
                    <a:pt x="46289844" y="124460"/>
                  </a:lnTo>
                  <a:cubicBezTo>
                    <a:pt x="46289844" y="55880"/>
                    <a:pt x="46233966" y="0"/>
                    <a:pt x="46165384" y="0"/>
                  </a:cubicBezTo>
                  <a:close/>
                </a:path>
              </a:pathLst>
            </a:custGeom>
            <a:solidFill>
              <a:srgbClr val="000000"/>
            </a:solidFill>
          </p:spPr>
        </p:sp>
      </p:grpSp>
      <p:grpSp>
        <p:nvGrpSpPr>
          <p:cNvPr id="31" name="Group 31"/>
          <p:cNvGrpSpPr>
            <a:grpSpLocks noChangeAspect="1"/>
          </p:cNvGrpSpPr>
          <p:nvPr/>
        </p:nvGrpSpPr>
        <p:grpSpPr>
          <a:xfrm>
            <a:off x="1635318" y="461582"/>
            <a:ext cx="12661353" cy="2247807"/>
            <a:chOff x="0" y="0"/>
            <a:chExt cx="18938240" cy="6350000"/>
          </a:xfrm>
        </p:grpSpPr>
        <p:sp>
          <p:nvSpPr>
            <p:cNvPr id="32" name="Freeform 32"/>
            <p:cNvSpPr/>
            <p:nvPr/>
          </p:nvSpPr>
          <p:spPr>
            <a:xfrm>
              <a:off x="27940" y="27940"/>
              <a:ext cx="18882360" cy="918210"/>
            </a:xfrm>
            <a:custGeom>
              <a:avLst/>
              <a:gdLst/>
              <a:ahLst/>
              <a:cxnLst/>
              <a:rect l="l" t="t" r="r" b="b"/>
              <a:pathLst>
                <a:path w="18882360" h="918210">
                  <a:moveTo>
                    <a:pt x="18882360" y="918210"/>
                  </a:moveTo>
                  <a:lnTo>
                    <a:pt x="12447270" y="918210"/>
                  </a:lnTo>
                  <a:moveTo>
                    <a:pt x="12447270" y="918210"/>
                  </a:moveTo>
                  <a:lnTo>
                    <a:pt x="0" y="918210"/>
                  </a:lnTo>
                  <a:lnTo>
                    <a:pt x="0" y="445770"/>
                  </a:lnTo>
                  <a:cubicBezTo>
                    <a:pt x="0" y="200660"/>
                    <a:pt x="199390" y="0"/>
                    <a:pt x="445770" y="0"/>
                  </a:cubicBezTo>
                  <a:lnTo>
                    <a:pt x="18437860" y="0"/>
                  </a:lnTo>
                  <a:cubicBezTo>
                    <a:pt x="18682971" y="0"/>
                    <a:pt x="18882360" y="199390"/>
                    <a:pt x="18882360" y="445770"/>
                  </a:cubicBezTo>
                  <a:lnTo>
                    <a:pt x="18882360" y="918210"/>
                  </a:lnTo>
                </a:path>
              </a:pathLst>
            </a:custGeom>
            <a:solidFill>
              <a:srgbClr val="F2EDDB"/>
            </a:solidFill>
          </p:spPr>
        </p:sp>
        <p:sp>
          <p:nvSpPr>
            <p:cNvPr id="33" name="Freeform 33"/>
            <p:cNvSpPr/>
            <p:nvPr/>
          </p:nvSpPr>
          <p:spPr>
            <a:xfrm>
              <a:off x="27940" y="944880"/>
              <a:ext cx="18882360" cy="5377180"/>
            </a:xfrm>
            <a:custGeom>
              <a:avLst/>
              <a:gdLst/>
              <a:ahLst/>
              <a:cxnLst/>
              <a:rect l="l" t="t" r="r" b="b"/>
              <a:pathLst>
                <a:path w="18882360" h="5377180">
                  <a:moveTo>
                    <a:pt x="9331960" y="0"/>
                  </a:moveTo>
                  <a:lnTo>
                    <a:pt x="18882360" y="0"/>
                  </a:lnTo>
                  <a:lnTo>
                    <a:pt x="18882360" y="4931410"/>
                  </a:lnTo>
                  <a:cubicBezTo>
                    <a:pt x="18882360" y="5176520"/>
                    <a:pt x="18682971" y="5377180"/>
                    <a:pt x="18436590" y="5377180"/>
                  </a:cubicBezTo>
                  <a:lnTo>
                    <a:pt x="445770" y="5377180"/>
                  </a:lnTo>
                  <a:cubicBezTo>
                    <a:pt x="200660" y="5377180"/>
                    <a:pt x="0" y="5177790"/>
                    <a:pt x="0" y="4931410"/>
                  </a:cubicBezTo>
                  <a:lnTo>
                    <a:pt x="0" y="0"/>
                  </a:lnTo>
                  <a:lnTo>
                    <a:pt x="9014460" y="0"/>
                  </a:lnTo>
                  <a:moveTo>
                    <a:pt x="9014460" y="0"/>
                  </a:moveTo>
                  <a:lnTo>
                    <a:pt x="9331960" y="0"/>
                  </a:lnTo>
                </a:path>
              </a:pathLst>
            </a:custGeom>
            <a:solidFill>
              <a:srgbClr val="FFFFFF"/>
            </a:solidFill>
            <a:ln w="12700">
              <a:solidFill>
                <a:srgbClr val="000000"/>
              </a:solidFill>
            </a:ln>
          </p:spPr>
        </p:sp>
        <p:sp>
          <p:nvSpPr>
            <p:cNvPr id="34" name="Freeform 34"/>
            <p:cNvSpPr/>
            <p:nvPr/>
          </p:nvSpPr>
          <p:spPr>
            <a:xfrm>
              <a:off x="499110" y="299720"/>
              <a:ext cx="1515110" cy="368300"/>
            </a:xfrm>
            <a:custGeom>
              <a:avLst/>
              <a:gdLst/>
              <a:ahLst/>
              <a:cxnLst/>
              <a:rect l="l" t="t" r="r" b="b"/>
              <a:pathLst>
                <a:path w="1515110" h="368300">
                  <a:moveTo>
                    <a:pt x="184150" y="0"/>
                  </a:moveTo>
                  <a:cubicBezTo>
                    <a:pt x="82550" y="0"/>
                    <a:pt x="0" y="82550"/>
                    <a:pt x="0" y="184150"/>
                  </a:cubicBezTo>
                  <a:cubicBezTo>
                    <a:pt x="0" y="285750"/>
                    <a:pt x="82550" y="368300"/>
                    <a:pt x="184150" y="368300"/>
                  </a:cubicBezTo>
                  <a:cubicBezTo>
                    <a:pt x="285750" y="368300"/>
                    <a:pt x="368300" y="285750"/>
                    <a:pt x="368300" y="184150"/>
                  </a:cubicBezTo>
                  <a:cubicBezTo>
                    <a:pt x="368300" y="82550"/>
                    <a:pt x="285750" y="0"/>
                    <a:pt x="184150" y="0"/>
                  </a:cubicBezTo>
                  <a:close/>
                  <a:moveTo>
                    <a:pt x="756920" y="0"/>
                  </a:moveTo>
                  <a:cubicBezTo>
                    <a:pt x="655320" y="0"/>
                    <a:pt x="572770" y="82550"/>
                    <a:pt x="572770" y="184150"/>
                  </a:cubicBezTo>
                  <a:cubicBezTo>
                    <a:pt x="572770" y="285750"/>
                    <a:pt x="655320" y="368300"/>
                    <a:pt x="756920" y="368300"/>
                  </a:cubicBezTo>
                  <a:cubicBezTo>
                    <a:pt x="858520" y="368300"/>
                    <a:pt x="941070" y="285750"/>
                    <a:pt x="941070" y="184150"/>
                  </a:cubicBezTo>
                  <a:cubicBezTo>
                    <a:pt x="941070" y="82550"/>
                    <a:pt x="858520" y="0"/>
                    <a:pt x="756920" y="0"/>
                  </a:cubicBezTo>
                  <a:close/>
                  <a:moveTo>
                    <a:pt x="1330960" y="0"/>
                  </a:moveTo>
                  <a:cubicBezTo>
                    <a:pt x="1229360" y="0"/>
                    <a:pt x="1146810" y="82550"/>
                    <a:pt x="1146810" y="184150"/>
                  </a:cubicBezTo>
                  <a:cubicBezTo>
                    <a:pt x="1146810" y="285750"/>
                    <a:pt x="1229360" y="368300"/>
                    <a:pt x="1330960" y="368300"/>
                  </a:cubicBezTo>
                  <a:cubicBezTo>
                    <a:pt x="1432560" y="368300"/>
                    <a:pt x="1515110" y="285750"/>
                    <a:pt x="1515110" y="184150"/>
                  </a:cubicBezTo>
                  <a:cubicBezTo>
                    <a:pt x="1515110" y="82550"/>
                    <a:pt x="1432560" y="0"/>
                    <a:pt x="1330960" y="0"/>
                  </a:cubicBezTo>
                  <a:close/>
                </a:path>
              </a:pathLst>
            </a:custGeom>
            <a:solidFill>
              <a:srgbClr val="FFFFFF"/>
            </a:solidFill>
          </p:spPr>
        </p:sp>
        <p:sp>
          <p:nvSpPr>
            <p:cNvPr id="35" name="Freeform 35"/>
            <p:cNvSpPr/>
            <p:nvPr/>
          </p:nvSpPr>
          <p:spPr>
            <a:xfrm>
              <a:off x="0" y="0"/>
              <a:ext cx="18939511" cy="6350000"/>
            </a:xfrm>
            <a:custGeom>
              <a:avLst/>
              <a:gdLst/>
              <a:ahLst/>
              <a:cxnLst/>
              <a:rect l="l" t="t" r="r" b="b"/>
              <a:pathLst>
                <a:path w="18939511" h="6350000">
                  <a:moveTo>
                    <a:pt x="18464530" y="0"/>
                  </a:moveTo>
                  <a:lnTo>
                    <a:pt x="473710" y="0"/>
                  </a:lnTo>
                  <a:cubicBezTo>
                    <a:pt x="212090" y="0"/>
                    <a:pt x="0" y="212090"/>
                    <a:pt x="0" y="473710"/>
                  </a:cubicBezTo>
                  <a:lnTo>
                    <a:pt x="0" y="946150"/>
                  </a:lnTo>
                  <a:lnTo>
                    <a:pt x="0" y="5877560"/>
                  </a:lnTo>
                  <a:cubicBezTo>
                    <a:pt x="0" y="6137910"/>
                    <a:pt x="212090" y="6350000"/>
                    <a:pt x="473710" y="6350000"/>
                  </a:cubicBezTo>
                  <a:lnTo>
                    <a:pt x="18465800" y="6350000"/>
                  </a:lnTo>
                  <a:cubicBezTo>
                    <a:pt x="18727420" y="6350000"/>
                    <a:pt x="18939511" y="6137910"/>
                    <a:pt x="18939511" y="5876290"/>
                  </a:cubicBezTo>
                  <a:lnTo>
                    <a:pt x="18939511" y="944880"/>
                  </a:lnTo>
                  <a:lnTo>
                    <a:pt x="18939511" y="473710"/>
                  </a:lnTo>
                  <a:cubicBezTo>
                    <a:pt x="18938239" y="212090"/>
                    <a:pt x="18726150" y="0"/>
                    <a:pt x="18464530" y="0"/>
                  </a:cubicBezTo>
                  <a:close/>
                  <a:moveTo>
                    <a:pt x="55880" y="473710"/>
                  </a:moveTo>
                  <a:cubicBezTo>
                    <a:pt x="55880" y="243840"/>
                    <a:pt x="242570" y="55880"/>
                    <a:pt x="473710" y="55880"/>
                  </a:cubicBezTo>
                  <a:lnTo>
                    <a:pt x="18465800" y="55880"/>
                  </a:lnTo>
                  <a:cubicBezTo>
                    <a:pt x="18695670" y="55880"/>
                    <a:pt x="18883630" y="242570"/>
                    <a:pt x="18883630" y="473710"/>
                  </a:cubicBezTo>
                  <a:lnTo>
                    <a:pt x="18883630" y="918210"/>
                  </a:lnTo>
                  <a:lnTo>
                    <a:pt x="55880" y="918210"/>
                  </a:lnTo>
                  <a:lnTo>
                    <a:pt x="55880" y="473710"/>
                  </a:lnTo>
                  <a:close/>
                  <a:moveTo>
                    <a:pt x="18464530" y="6294120"/>
                  </a:moveTo>
                  <a:lnTo>
                    <a:pt x="473710" y="6294120"/>
                  </a:lnTo>
                  <a:cubicBezTo>
                    <a:pt x="243840" y="6294120"/>
                    <a:pt x="55880" y="6107430"/>
                    <a:pt x="55880" y="5876290"/>
                  </a:cubicBezTo>
                  <a:lnTo>
                    <a:pt x="55880" y="972820"/>
                  </a:lnTo>
                  <a:lnTo>
                    <a:pt x="18882361" y="972820"/>
                  </a:lnTo>
                  <a:lnTo>
                    <a:pt x="18882361" y="5876290"/>
                  </a:lnTo>
                  <a:cubicBezTo>
                    <a:pt x="18882361" y="6107430"/>
                    <a:pt x="18695670" y="6294120"/>
                    <a:pt x="18464530" y="6294120"/>
                  </a:cubicBezTo>
                  <a:close/>
                  <a:moveTo>
                    <a:pt x="683260" y="273050"/>
                  </a:moveTo>
                  <a:cubicBezTo>
                    <a:pt x="566420" y="273050"/>
                    <a:pt x="471170" y="368300"/>
                    <a:pt x="471170" y="485140"/>
                  </a:cubicBezTo>
                  <a:cubicBezTo>
                    <a:pt x="471170" y="601980"/>
                    <a:pt x="566420" y="697230"/>
                    <a:pt x="683260" y="697230"/>
                  </a:cubicBezTo>
                  <a:cubicBezTo>
                    <a:pt x="800100" y="697230"/>
                    <a:pt x="895350" y="601980"/>
                    <a:pt x="895350" y="485140"/>
                  </a:cubicBezTo>
                  <a:cubicBezTo>
                    <a:pt x="895350" y="368300"/>
                    <a:pt x="800100" y="273050"/>
                    <a:pt x="683260" y="273050"/>
                  </a:cubicBezTo>
                  <a:close/>
                  <a:moveTo>
                    <a:pt x="683260" y="641350"/>
                  </a:moveTo>
                  <a:cubicBezTo>
                    <a:pt x="596900" y="641350"/>
                    <a:pt x="527050" y="571500"/>
                    <a:pt x="527050" y="485140"/>
                  </a:cubicBezTo>
                  <a:cubicBezTo>
                    <a:pt x="527050" y="398780"/>
                    <a:pt x="596900" y="328930"/>
                    <a:pt x="683260" y="328930"/>
                  </a:cubicBezTo>
                  <a:cubicBezTo>
                    <a:pt x="769620" y="328930"/>
                    <a:pt x="839470" y="398780"/>
                    <a:pt x="839470" y="485140"/>
                  </a:cubicBezTo>
                  <a:cubicBezTo>
                    <a:pt x="839470" y="571500"/>
                    <a:pt x="769620" y="641350"/>
                    <a:pt x="683260" y="641350"/>
                  </a:cubicBezTo>
                  <a:close/>
                  <a:moveTo>
                    <a:pt x="1256030" y="273050"/>
                  </a:moveTo>
                  <a:cubicBezTo>
                    <a:pt x="1139190" y="273050"/>
                    <a:pt x="1043940" y="368300"/>
                    <a:pt x="1043940" y="485140"/>
                  </a:cubicBezTo>
                  <a:cubicBezTo>
                    <a:pt x="1043940" y="601980"/>
                    <a:pt x="1139190" y="697230"/>
                    <a:pt x="1256030" y="697230"/>
                  </a:cubicBezTo>
                  <a:cubicBezTo>
                    <a:pt x="1372870" y="697230"/>
                    <a:pt x="1468120" y="601980"/>
                    <a:pt x="1468120" y="485140"/>
                  </a:cubicBezTo>
                  <a:cubicBezTo>
                    <a:pt x="1468120" y="368300"/>
                    <a:pt x="1372870" y="273050"/>
                    <a:pt x="1256030" y="273050"/>
                  </a:cubicBezTo>
                  <a:close/>
                  <a:moveTo>
                    <a:pt x="1256030" y="641350"/>
                  </a:moveTo>
                  <a:cubicBezTo>
                    <a:pt x="1169670" y="641350"/>
                    <a:pt x="1099820" y="571500"/>
                    <a:pt x="1099820" y="485140"/>
                  </a:cubicBezTo>
                  <a:cubicBezTo>
                    <a:pt x="1099820" y="398780"/>
                    <a:pt x="1169670" y="328930"/>
                    <a:pt x="1256030" y="328930"/>
                  </a:cubicBezTo>
                  <a:cubicBezTo>
                    <a:pt x="1342390" y="328930"/>
                    <a:pt x="1412240" y="398780"/>
                    <a:pt x="1412240" y="485140"/>
                  </a:cubicBezTo>
                  <a:cubicBezTo>
                    <a:pt x="1412240" y="571500"/>
                    <a:pt x="1342390" y="641350"/>
                    <a:pt x="1256030" y="641350"/>
                  </a:cubicBezTo>
                  <a:close/>
                  <a:moveTo>
                    <a:pt x="1830070" y="273050"/>
                  </a:moveTo>
                  <a:cubicBezTo>
                    <a:pt x="1713230" y="273050"/>
                    <a:pt x="1617980" y="368300"/>
                    <a:pt x="1617980" y="485140"/>
                  </a:cubicBezTo>
                  <a:cubicBezTo>
                    <a:pt x="1617980" y="601980"/>
                    <a:pt x="1713230" y="697230"/>
                    <a:pt x="1830070" y="697230"/>
                  </a:cubicBezTo>
                  <a:cubicBezTo>
                    <a:pt x="1946910" y="697230"/>
                    <a:pt x="2042160" y="601980"/>
                    <a:pt x="2042160" y="485140"/>
                  </a:cubicBezTo>
                  <a:cubicBezTo>
                    <a:pt x="2042160" y="368300"/>
                    <a:pt x="1946910" y="273050"/>
                    <a:pt x="1830070" y="273050"/>
                  </a:cubicBezTo>
                  <a:close/>
                  <a:moveTo>
                    <a:pt x="1830070" y="641350"/>
                  </a:moveTo>
                  <a:cubicBezTo>
                    <a:pt x="1743710" y="641350"/>
                    <a:pt x="1673860" y="571500"/>
                    <a:pt x="1673860" y="485140"/>
                  </a:cubicBezTo>
                  <a:cubicBezTo>
                    <a:pt x="1673860" y="398780"/>
                    <a:pt x="1743710" y="328930"/>
                    <a:pt x="1830070" y="328930"/>
                  </a:cubicBezTo>
                  <a:cubicBezTo>
                    <a:pt x="1916430" y="328930"/>
                    <a:pt x="1986280" y="398780"/>
                    <a:pt x="1986280" y="485140"/>
                  </a:cubicBezTo>
                  <a:cubicBezTo>
                    <a:pt x="1986280" y="571500"/>
                    <a:pt x="1915160" y="641350"/>
                    <a:pt x="1830070" y="641350"/>
                  </a:cubicBezTo>
                  <a:close/>
                  <a:moveTo>
                    <a:pt x="18502630" y="488950"/>
                  </a:moveTo>
                  <a:cubicBezTo>
                    <a:pt x="18502630" y="504190"/>
                    <a:pt x="18489930" y="516890"/>
                    <a:pt x="18474691" y="516890"/>
                  </a:cubicBezTo>
                  <a:lnTo>
                    <a:pt x="18474691" y="516890"/>
                  </a:lnTo>
                  <a:lnTo>
                    <a:pt x="18318480" y="515620"/>
                  </a:lnTo>
                  <a:lnTo>
                    <a:pt x="18318480" y="670560"/>
                  </a:lnTo>
                  <a:cubicBezTo>
                    <a:pt x="18318480" y="685800"/>
                    <a:pt x="18305780" y="698500"/>
                    <a:pt x="18290541" y="698500"/>
                  </a:cubicBezTo>
                  <a:cubicBezTo>
                    <a:pt x="18275302" y="698500"/>
                    <a:pt x="18262602" y="685800"/>
                    <a:pt x="18262602" y="670560"/>
                  </a:cubicBezTo>
                  <a:lnTo>
                    <a:pt x="18262602" y="515620"/>
                  </a:lnTo>
                  <a:lnTo>
                    <a:pt x="18106391" y="514350"/>
                  </a:lnTo>
                  <a:cubicBezTo>
                    <a:pt x="18091152" y="514350"/>
                    <a:pt x="18078452" y="501650"/>
                    <a:pt x="18078452" y="486410"/>
                  </a:cubicBezTo>
                  <a:cubicBezTo>
                    <a:pt x="18078452" y="471170"/>
                    <a:pt x="18091152" y="458470"/>
                    <a:pt x="18106391" y="458470"/>
                  </a:cubicBezTo>
                  <a:lnTo>
                    <a:pt x="18106391" y="458470"/>
                  </a:lnTo>
                  <a:lnTo>
                    <a:pt x="18262602" y="459740"/>
                  </a:lnTo>
                  <a:lnTo>
                    <a:pt x="18262602" y="302260"/>
                  </a:lnTo>
                  <a:cubicBezTo>
                    <a:pt x="18262602" y="287020"/>
                    <a:pt x="18275302" y="274320"/>
                    <a:pt x="18290541" y="274320"/>
                  </a:cubicBezTo>
                  <a:cubicBezTo>
                    <a:pt x="18305780" y="274320"/>
                    <a:pt x="18318480" y="287020"/>
                    <a:pt x="18318480" y="302260"/>
                  </a:cubicBezTo>
                  <a:lnTo>
                    <a:pt x="18318480" y="459740"/>
                  </a:lnTo>
                  <a:lnTo>
                    <a:pt x="18474691" y="461010"/>
                  </a:lnTo>
                  <a:cubicBezTo>
                    <a:pt x="18491200" y="461010"/>
                    <a:pt x="18502630" y="473710"/>
                    <a:pt x="18502630" y="488950"/>
                  </a:cubicBezTo>
                  <a:close/>
                </a:path>
              </a:pathLst>
            </a:custGeom>
            <a:solidFill>
              <a:srgbClr val="000000"/>
            </a:solidFill>
          </p:spPr>
        </p:sp>
      </p:grpSp>
      <p:sp>
        <p:nvSpPr>
          <p:cNvPr id="36" name="TextBox 36"/>
          <p:cNvSpPr txBox="1"/>
          <p:nvPr/>
        </p:nvSpPr>
        <p:spPr>
          <a:xfrm>
            <a:off x="2981945" y="913933"/>
            <a:ext cx="10947748" cy="1112292"/>
          </a:xfrm>
          <a:prstGeom prst="rect">
            <a:avLst/>
          </a:prstGeom>
        </p:spPr>
        <p:txBody>
          <a:bodyPr wrap="square" lIns="0" tIns="0" rIns="0" bIns="0" rtlCol="0" anchor="t">
            <a:spAutoFit/>
          </a:bodyPr>
          <a:lstStyle/>
          <a:p>
            <a:pPr marL="0" lvl="0" indent="0" algn="ctr">
              <a:lnSpc>
                <a:spcPct val="150000"/>
              </a:lnSpc>
              <a:spcBef>
                <a:spcPct val="0"/>
              </a:spcBef>
            </a:pPr>
            <a:r>
              <a:rPr lang="vi-VN" sz="5400" b="1" u="none" dirty="0">
                <a:solidFill>
                  <a:srgbClr val="000000"/>
                </a:solidFill>
              </a:rPr>
              <a:t>VẼ HÌNH CHIẾU VUÔNG GÓC</a:t>
            </a:r>
            <a:endParaRPr lang="en-US" sz="5400" b="1" u="none" dirty="0">
              <a:solidFill>
                <a:srgbClr val="000000"/>
              </a:solidFill>
            </a:endParaRPr>
          </a:p>
        </p:txBody>
      </p:sp>
      <p:sp>
        <p:nvSpPr>
          <p:cNvPr id="38" name="TextBox 38"/>
          <p:cNvSpPr txBox="1"/>
          <p:nvPr/>
        </p:nvSpPr>
        <p:spPr>
          <a:xfrm>
            <a:off x="1159043" y="3249797"/>
            <a:ext cx="10388767" cy="3311484"/>
          </a:xfrm>
          <a:prstGeom prst="rect">
            <a:avLst/>
          </a:prstGeom>
        </p:spPr>
        <p:txBody>
          <a:bodyPr wrap="square" lIns="0" tIns="0" rIns="0" bIns="0" rtlCol="0" anchor="t">
            <a:spAutoFit/>
          </a:bodyPr>
          <a:lstStyle/>
          <a:p>
            <a:pPr marL="571500" indent="-571500" algn="just">
              <a:lnSpc>
                <a:spcPct val="150000"/>
              </a:lnSpc>
              <a:spcBef>
                <a:spcPts val="300"/>
              </a:spcBef>
              <a:spcAft>
                <a:spcPts val="300"/>
              </a:spcAft>
              <a:buFont typeface="Wingdings" panose="05000000000000000000" pitchFamily="2" charset="2"/>
              <a:buChar char="q"/>
            </a:pPr>
            <a:r>
              <a:rPr lang="vi-VN" sz="3600" i="1" dirty="0">
                <a:solidFill>
                  <a:srgbClr val="000000"/>
                </a:solidFill>
                <a:effectLst/>
                <a:ea typeface="Calibri" panose="020F0502020204030204" pitchFamily="34" charset="0"/>
              </a:rPr>
              <a:t>Làm thế nào để xác định vị trí của hình chiếu bằng so với hình chiếu đứng? </a:t>
            </a:r>
            <a:endParaRPr lang="vi-VN" sz="3600" i="1" dirty="0">
              <a:ea typeface="Calibri" panose="020F0502020204030204" pitchFamily="34" charset="0"/>
            </a:endParaRPr>
          </a:p>
          <a:p>
            <a:pPr marL="571500" indent="-571500" algn="just">
              <a:lnSpc>
                <a:spcPct val="150000"/>
              </a:lnSpc>
              <a:spcBef>
                <a:spcPts val="300"/>
              </a:spcBef>
              <a:spcAft>
                <a:spcPts val="300"/>
              </a:spcAft>
              <a:buFont typeface="Wingdings" panose="05000000000000000000" pitchFamily="2" charset="2"/>
              <a:buChar char="q"/>
            </a:pPr>
            <a:r>
              <a:rPr lang="vi-VN" sz="3600" i="1" dirty="0">
                <a:solidFill>
                  <a:srgbClr val="000000"/>
                </a:solidFill>
                <a:effectLst/>
                <a:ea typeface="Calibri" panose="020F0502020204030204" pitchFamily="34" charset="0"/>
              </a:rPr>
              <a:t>Kích thước chiều rộng của vật thể trên hình chiếu bằng được xác định như thế nào? </a:t>
            </a:r>
            <a:endParaRPr lang="en-US" sz="3600" i="1" dirty="0">
              <a:effectLst/>
              <a:ea typeface="Calibri" panose="020F0502020204030204" pitchFamily="34" charset="0"/>
            </a:endParaRPr>
          </a:p>
        </p:txBody>
      </p:sp>
      <p:sp>
        <p:nvSpPr>
          <p:cNvPr id="39" name="TextBox 39"/>
          <p:cNvSpPr txBox="1"/>
          <p:nvPr/>
        </p:nvSpPr>
        <p:spPr>
          <a:xfrm>
            <a:off x="11227904" y="5125427"/>
            <a:ext cx="7371698" cy="552524"/>
          </a:xfrm>
          <a:prstGeom prst="rect">
            <a:avLst/>
          </a:prstGeom>
        </p:spPr>
        <p:txBody>
          <a:bodyPr lIns="0" tIns="0" rIns="0" bIns="0" rtlCol="0" anchor="t">
            <a:spAutoFit/>
          </a:bodyPr>
          <a:lstStyle/>
          <a:p>
            <a:pPr marL="0" lvl="0" indent="0" algn="ctr">
              <a:lnSpc>
                <a:spcPts val="3920"/>
              </a:lnSpc>
              <a:spcBef>
                <a:spcPct val="0"/>
              </a:spcBef>
            </a:pPr>
            <a:r>
              <a:rPr lang="vi-VN" sz="4800" b="1" u="sng" dirty="0">
                <a:solidFill>
                  <a:srgbClr val="000000"/>
                </a:solidFill>
              </a:rPr>
              <a:t>BƯỚC 4</a:t>
            </a:r>
            <a:endParaRPr lang="en-US" sz="4800" b="1" u="sng" dirty="0">
              <a:solidFill>
                <a:srgbClr val="000000"/>
              </a:solidFill>
            </a:endParaRPr>
          </a:p>
        </p:txBody>
      </p:sp>
      <p:pic>
        <p:nvPicPr>
          <p:cNvPr id="63" name="Picture 6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38665" y="146880"/>
            <a:ext cx="3101734" cy="2396794"/>
          </a:xfrm>
          <a:prstGeom prst="rect">
            <a:avLst/>
          </a:prstGeom>
        </p:spPr>
      </p:pic>
      <p:pic>
        <p:nvPicPr>
          <p:cNvPr id="64" name="Picture 6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378030">
            <a:off x="15261633" y="935948"/>
            <a:ext cx="2744738" cy="1696747"/>
          </a:xfrm>
          <a:prstGeom prst="rect">
            <a:avLst/>
          </a:prstGeom>
        </p:spPr>
      </p:pic>
      <p:sp>
        <p:nvSpPr>
          <p:cNvPr id="66" name="TextBox 65">
            <a:extLst>
              <a:ext uri="{FF2B5EF4-FFF2-40B4-BE49-F238E27FC236}">
                <a16:creationId xmlns:a16="http://schemas.microsoft.com/office/drawing/2014/main" xmlns="" id="{C6BB649F-43B5-47CB-8513-77196B02AB0A}"/>
              </a:ext>
            </a:extLst>
          </p:cNvPr>
          <p:cNvSpPr txBox="1"/>
          <p:nvPr/>
        </p:nvSpPr>
        <p:spPr>
          <a:xfrm>
            <a:off x="11507720" y="5941723"/>
            <a:ext cx="7083929" cy="1916550"/>
          </a:xfrm>
          <a:prstGeom prst="rect">
            <a:avLst/>
          </a:prstGeom>
          <a:noFill/>
        </p:spPr>
        <p:txBody>
          <a:bodyPr wrap="square">
            <a:spAutoFit/>
          </a:bodyPr>
          <a:lstStyle/>
          <a:p>
            <a:pPr algn="ctr">
              <a:lnSpc>
                <a:spcPct val="150000"/>
              </a:lnSpc>
              <a:spcBef>
                <a:spcPts val="300"/>
              </a:spcBef>
              <a:spcAft>
                <a:spcPts val="300"/>
              </a:spcAft>
            </a:pPr>
            <a:r>
              <a:rPr lang="vi-VN" sz="4000" b="1" i="1" dirty="0">
                <a:solidFill>
                  <a:srgbClr val="C00000"/>
                </a:solidFill>
                <a:effectLst/>
                <a:ea typeface="Calibri" panose="020F0502020204030204" pitchFamily="34" charset="0"/>
              </a:rPr>
              <a:t>Vẽ hình chiếu bằng </a:t>
            </a:r>
          </a:p>
          <a:p>
            <a:pPr algn="ctr">
              <a:lnSpc>
                <a:spcPct val="150000"/>
              </a:lnSpc>
              <a:spcBef>
                <a:spcPts val="300"/>
              </a:spcBef>
              <a:spcAft>
                <a:spcPts val="300"/>
              </a:spcAft>
            </a:pPr>
            <a:r>
              <a:rPr lang="vi-VN" sz="4000" b="1" i="1" dirty="0">
                <a:solidFill>
                  <a:srgbClr val="C00000"/>
                </a:solidFill>
                <a:effectLst/>
                <a:ea typeface="Calibri" panose="020F0502020204030204" pitchFamily="34" charset="0"/>
              </a:rPr>
              <a:t>của vật thể.</a:t>
            </a:r>
            <a:endParaRPr lang="en-US" sz="4000" dirty="0">
              <a:solidFill>
                <a:srgbClr val="C00000"/>
              </a:solidFill>
              <a:effectLst/>
              <a:ea typeface="Calibri" panose="020F0502020204030204" pitchFamily="34" charset="0"/>
            </a:endParaRPr>
          </a:p>
        </p:txBody>
      </p:sp>
      <p:pic>
        <p:nvPicPr>
          <p:cNvPr id="27" name="Picture 26">
            <a:extLst>
              <a:ext uri="{FF2B5EF4-FFF2-40B4-BE49-F238E27FC236}">
                <a16:creationId xmlns:a16="http://schemas.microsoft.com/office/drawing/2014/main" xmlns="" id="{B3AC1ED2-7C1E-48E1-970F-E68AA2E604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9296" y="6723367"/>
            <a:ext cx="3148171" cy="3249391"/>
          </a:xfrm>
          <a:prstGeom prst="rect">
            <a:avLst/>
          </a:prstGeom>
        </p:spPr>
      </p:pic>
    </p:spTree>
    <p:extLst>
      <p:ext uri="{BB962C8B-B14F-4D97-AF65-F5344CB8AC3E}">
        <p14:creationId xmlns:p14="http://schemas.microsoft.com/office/powerpoint/2010/main" val="360394262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barn(inVertical)">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6">
                                            <p:txEl>
                                              <p:pRg st="0" end="0"/>
                                            </p:txEl>
                                          </p:spTgt>
                                        </p:tgtEl>
                                        <p:attrNameLst>
                                          <p:attrName>style.visibility</p:attrName>
                                        </p:attrNameLst>
                                      </p:cBhvr>
                                      <p:to>
                                        <p:strVal val="visible"/>
                                      </p:to>
                                    </p:set>
                                    <p:animEffect transition="in" filter="wipe(down)">
                                      <p:cBhvr>
                                        <p:cTn id="12" dur="290">
                                          <p:stCondLst>
                                            <p:cond delay="0"/>
                                          </p:stCondLst>
                                        </p:cTn>
                                        <p:tgtEl>
                                          <p:spTgt spid="66">
                                            <p:txEl>
                                              <p:pRg st="0" end="0"/>
                                            </p:txEl>
                                          </p:spTgt>
                                        </p:tgtEl>
                                      </p:cBhvr>
                                    </p:animEffect>
                                    <p:anim calcmode="lin" valueType="num">
                                      <p:cBhvr>
                                        <p:cTn id="13" dur="911" tmFilter="0,0; 0.14,0.36; 0.43,0.73; 0.71,0.91; 1.0,1.0">
                                          <p:stCondLst>
                                            <p:cond delay="0"/>
                                          </p:stCondLst>
                                        </p:cTn>
                                        <p:tgtEl>
                                          <p:spTgt spid="66">
                                            <p:txEl>
                                              <p:pRg st="0" end="0"/>
                                            </p:txEl>
                                          </p:spTgt>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66">
                                            <p:txEl>
                                              <p:pRg st="0" end="0"/>
                                            </p:txEl>
                                          </p:spTgt>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66">
                                            <p:txEl>
                                              <p:pRg st="0" end="0"/>
                                            </p:txEl>
                                          </p:spTgt>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66">
                                            <p:txEl>
                                              <p:pRg st="0" end="0"/>
                                            </p:txEl>
                                          </p:spTgt>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66">
                                            <p:txEl>
                                              <p:pRg st="0" end="0"/>
                                            </p:txEl>
                                          </p:spTgt>
                                        </p:tgtEl>
                                        <p:attrNameLst>
                                          <p:attrName>ppt_y</p:attrName>
                                        </p:attrNameLst>
                                      </p:cBhvr>
                                      <p:tavLst>
                                        <p:tav tm="0" fmla="#ppt_y-sin(pi*$)/81">
                                          <p:val>
                                            <p:fltVal val="0"/>
                                          </p:val>
                                        </p:tav>
                                        <p:tav tm="100000">
                                          <p:val>
                                            <p:fltVal val="1"/>
                                          </p:val>
                                        </p:tav>
                                      </p:tavLst>
                                    </p:anim>
                                    <p:animScale>
                                      <p:cBhvr>
                                        <p:cTn id="18" dur="13">
                                          <p:stCondLst>
                                            <p:cond delay="325"/>
                                          </p:stCondLst>
                                        </p:cTn>
                                        <p:tgtEl>
                                          <p:spTgt spid="66">
                                            <p:txEl>
                                              <p:pRg st="0" end="0"/>
                                            </p:txEl>
                                          </p:spTgt>
                                        </p:tgtEl>
                                      </p:cBhvr>
                                      <p:to x="100000" y="60000"/>
                                    </p:animScale>
                                    <p:animScale>
                                      <p:cBhvr>
                                        <p:cTn id="19" dur="83" decel="50000">
                                          <p:stCondLst>
                                            <p:cond delay="338"/>
                                          </p:stCondLst>
                                        </p:cTn>
                                        <p:tgtEl>
                                          <p:spTgt spid="66">
                                            <p:txEl>
                                              <p:pRg st="0" end="0"/>
                                            </p:txEl>
                                          </p:spTgt>
                                        </p:tgtEl>
                                      </p:cBhvr>
                                      <p:to x="100000" y="100000"/>
                                    </p:animScale>
                                    <p:animScale>
                                      <p:cBhvr>
                                        <p:cTn id="20" dur="13">
                                          <p:stCondLst>
                                            <p:cond delay="656"/>
                                          </p:stCondLst>
                                        </p:cTn>
                                        <p:tgtEl>
                                          <p:spTgt spid="66">
                                            <p:txEl>
                                              <p:pRg st="0" end="0"/>
                                            </p:txEl>
                                          </p:spTgt>
                                        </p:tgtEl>
                                      </p:cBhvr>
                                      <p:to x="100000" y="80000"/>
                                    </p:animScale>
                                    <p:animScale>
                                      <p:cBhvr>
                                        <p:cTn id="21" dur="83" decel="50000">
                                          <p:stCondLst>
                                            <p:cond delay="669"/>
                                          </p:stCondLst>
                                        </p:cTn>
                                        <p:tgtEl>
                                          <p:spTgt spid="66">
                                            <p:txEl>
                                              <p:pRg st="0" end="0"/>
                                            </p:txEl>
                                          </p:spTgt>
                                        </p:tgtEl>
                                      </p:cBhvr>
                                      <p:to x="100000" y="100000"/>
                                    </p:animScale>
                                    <p:animScale>
                                      <p:cBhvr>
                                        <p:cTn id="22" dur="13">
                                          <p:stCondLst>
                                            <p:cond delay="821"/>
                                          </p:stCondLst>
                                        </p:cTn>
                                        <p:tgtEl>
                                          <p:spTgt spid="66">
                                            <p:txEl>
                                              <p:pRg st="0" end="0"/>
                                            </p:txEl>
                                          </p:spTgt>
                                        </p:tgtEl>
                                      </p:cBhvr>
                                      <p:to x="100000" y="90000"/>
                                    </p:animScale>
                                    <p:animScale>
                                      <p:cBhvr>
                                        <p:cTn id="23" dur="83" decel="50000">
                                          <p:stCondLst>
                                            <p:cond delay="834"/>
                                          </p:stCondLst>
                                        </p:cTn>
                                        <p:tgtEl>
                                          <p:spTgt spid="66">
                                            <p:txEl>
                                              <p:pRg st="0" end="0"/>
                                            </p:txEl>
                                          </p:spTgt>
                                        </p:tgtEl>
                                      </p:cBhvr>
                                      <p:to x="100000" y="100000"/>
                                    </p:animScale>
                                    <p:animScale>
                                      <p:cBhvr>
                                        <p:cTn id="24" dur="13">
                                          <p:stCondLst>
                                            <p:cond delay="904"/>
                                          </p:stCondLst>
                                        </p:cTn>
                                        <p:tgtEl>
                                          <p:spTgt spid="66">
                                            <p:txEl>
                                              <p:pRg st="0" end="0"/>
                                            </p:txEl>
                                          </p:spTgt>
                                        </p:tgtEl>
                                      </p:cBhvr>
                                      <p:to x="100000" y="95000"/>
                                    </p:animScale>
                                    <p:animScale>
                                      <p:cBhvr>
                                        <p:cTn id="25" dur="83" decel="50000">
                                          <p:stCondLst>
                                            <p:cond delay="917"/>
                                          </p:stCondLst>
                                        </p:cTn>
                                        <p:tgtEl>
                                          <p:spTgt spid="66">
                                            <p:txEl>
                                              <p:pRg st="0" end="0"/>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66">
                                            <p:txEl>
                                              <p:pRg st="1" end="1"/>
                                            </p:txEl>
                                          </p:spTgt>
                                        </p:tgtEl>
                                        <p:attrNameLst>
                                          <p:attrName>style.visibility</p:attrName>
                                        </p:attrNameLst>
                                      </p:cBhvr>
                                      <p:to>
                                        <p:strVal val="visible"/>
                                      </p:to>
                                    </p:set>
                                    <p:animEffect transition="in" filter="wipe(down)">
                                      <p:cBhvr>
                                        <p:cTn id="28" dur="290">
                                          <p:stCondLst>
                                            <p:cond delay="0"/>
                                          </p:stCondLst>
                                        </p:cTn>
                                        <p:tgtEl>
                                          <p:spTgt spid="66">
                                            <p:txEl>
                                              <p:pRg st="1" end="1"/>
                                            </p:txEl>
                                          </p:spTgt>
                                        </p:tgtEl>
                                      </p:cBhvr>
                                    </p:animEffect>
                                    <p:anim calcmode="lin" valueType="num">
                                      <p:cBhvr>
                                        <p:cTn id="29" dur="911" tmFilter="0,0; 0.14,0.36; 0.43,0.73; 0.71,0.91; 1.0,1.0">
                                          <p:stCondLst>
                                            <p:cond delay="0"/>
                                          </p:stCondLst>
                                        </p:cTn>
                                        <p:tgtEl>
                                          <p:spTgt spid="66">
                                            <p:txEl>
                                              <p:pRg st="1" end="1"/>
                                            </p:txEl>
                                          </p:spTgt>
                                        </p:tgtEl>
                                        <p:attrNameLst>
                                          <p:attrName>ppt_x</p:attrName>
                                        </p:attrNameLst>
                                      </p:cBhvr>
                                      <p:tavLst>
                                        <p:tav tm="0">
                                          <p:val>
                                            <p:strVal val="#ppt_x-0.25"/>
                                          </p:val>
                                        </p:tav>
                                        <p:tav tm="100000">
                                          <p:val>
                                            <p:strVal val="#ppt_x"/>
                                          </p:val>
                                        </p:tav>
                                      </p:tavLst>
                                    </p:anim>
                                    <p:anim calcmode="lin" valueType="num">
                                      <p:cBhvr>
                                        <p:cTn id="30" dur="332" tmFilter="0.0,0.0; 0.25,0.07; 0.50,0.2; 0.75,0.467; 1.0,1.0">
                                          <p:stCondLst>
                                            <p:cond delay="0"/>
                                          </p:stCondLst>
                                        </p:cTn>
                                        <p:tgtEl>
                                          <p:spTgt spid="66">
                                            <p:txEl>
                                              <p:pRg st="1" end="1"/>
                                            </p:txEl>
                                          </p:spTgt>
                                        </p:tgtEl>
                                        <p:attrNameLst>
                                          <p:attrName>ppt_y</p:attrName>
                                        </p:attrNameLst>
                                      </p:cBhvr>
                                      <p:tavLst>
                                        <p:tav tm="0" fmla="#ppt_y-sin(pi*$)/3">
                                          <p:val>
                                            <p:fltVal val="0.5"/>
                                          </p:val>
                                        </p:tav>
                                        <p:tav tm="100000">
                                          <p:val>
                                            <p:fltVal val="1"/>
                                          </p:val>
                                        </p:tav>
                                      </p:tavLst>
                                    </p:anim>
                                    <p:anim calcmode="lin" valueType="num">
                                      <p:cBhvr>
                                        <p:cTn id="31" dur="332" tmFilter="0, 0; 0.125,0.2665; 0.25,0.4; 0.375,0.465; 0.5,0.5;  0.625,0.535; 0.75,0.6; 0.875,0.7335; 1,1">
                                          <p:stCondLst>
                                            <p:cond delay="332"/>
                                          </p:stCondLst>
                                        </p:cTn>
                                        <p:tgtEl>
                                          <p:spTgt spid="66">
                                            <p:txEl>
                                              <p:pRg st="1" end="1"/>
                                            </p:txEl>
                                          </p:spTgt>
                                        </p:tgtEl>
                                        <p:attrNameLst>
                                          <p:attrName>ppt_y</p:attrName>
                                        </p:attrNameLst>
                                      </p:cBhvr>
                                      <p:tavLst>
                                        <p:tav tm="0" fmla="#ppt_y-sin(pi*$)/9">
                                          <p:val>
                                            <p:fltVal val="0"/>
                                          </p:val>
                                        </p:tav>
                                        <p:tav tm="100000">
                                          <p:val>
                                            <p:fltVal val="1"/>
                                          </p:val>
                                        </p:tav>
                                      </p:tavLst>
                                    </p:anim>
                                    <p:anim calcmode="lin" valueType="num">
                                      <p:cBhvr>
                                        <p:cTn id="32" dur="166" tmFilter="0, 0; 0.125,0.2665; 0.25,0.4; 0.375,0.465; 0.5,0.5;  0.625,0.535; 0.75,0.6; 0.875,0.7335; 1,1">
                                          <p:stCondLst>
                                            <p:cond delay="662"/>
                                          </p:stCondLst>
                                        </p:cTn>
                                        <p:tgtEl>
                                          <p:spTgt spid="66">
                                            <p:txEl>
                                              <p:pRg st="1" end="1"/>
                                            </p:txEl>
                                          </p:spTgt>
                                        </p:tgtEl>
                                        <p:attrNameLst>
                                          <p:attrName>ppt_y</p:attrName>
                                        </p:attrNameLst>
                                      </p:cBhvr>
                                      <p:tavLst>
                                        <p:tav tm="0" fmla="#ppt_y-sin(pi*$)/27">
                                          <p:val>
                                            <p:fltVal val="0"/>
                                          </p:val>
                                        </p:tav>
                                        <p:tav tm="100000">
                                          <p:val>
                                            <p:fltVal val="1"/>
                                          </p:val>
                                        </p:tav>
                                      </p:tavLst>
                                    </p:anim>
                                    <p:anim calcmode="lin" valueType="num">
                                      <p:cBhvr>
                                        <p:cTn id="33" dur="82" tmFilter="0, 0; 0.125,0.2665; 0.25,0.4; 0.375,0.465; 0.5,0.5;  0.625,0.535; 0.75,0.6; 0.875,0.7335; 1,1">
                                          <p:stCondLst>
                                            <p:cond delay="828"/>
                                          </p:stCondLst>
                                        </p:cTn>
                                        <p:tgtEl>
                                          <p:spTgt spid="66">
                                            <p:txEl>
                                              <p:pRg st="1" end="1"/>
                                            </p:txEl>
                                          </p:spTgt>
                                        </p:tgtEl>
                                        <p:attrNameLst>
                                          <p:attrName>ppt_y</p:attrName>
                                        </p:attrNameLst>
                                      </p:cBhvr>
                                      <p:tavLst>
                                        <p:tav tm="0" fmla="#ppt_y-sin(pi*$)/81">
                                          <p:val>
                                            <p:fltVal val="0"/>
                                          </p:val>
                                        </p:tav>
                                        <p:tav tm="100000">
                                          <p:val>
                                            <p:fltVal val="1"/>
                                          </p:val>
                                        </p:tav>
                                      </p:tavLst>
                                    </p:anim>
                                    <p:animScale>
                                      <p:cBhvr>
                                        <p:cTn id="34" dur="13">
                                          <p:stCondLst>
                                            <p:cond delay="325"/>
                                          </p:stCondLst>
                                        </p:cTn>
                                        <p:tgtEl>
                                          <p:spTgt spid="66">
                                            <p:txEl>
                                              <p:pRg st="1" end="1"/>
                                            </p:txEl>
                                          </p:spTgt>
                                        </p:tgtEl>
                                      </p:cBhvr>
                                      <p:to x="100000" y="60000"/>
                                    </p:animScale>
                                    <p:animScale>
                                      <p:cBhvr>
                                        <p:cTn id="35" dur="83" decel="50000">
                                          <p:stCondLst>
                                            <p:cond delay="338"/>
                                          </p:stCondLst>
                                        </p:cTn>
                                        <p:tgtEl>
                                          <p:spTgt spid="66">
                                            <p:txEl>
                                              <p:pRg st="1" end="1"/>
                                            </p:txEl>
                                          </p:spTgt>
                                        </p:tgtEl>
                                      </p:cBhvr>
                                      <p:to x="100000" y="100000"/>
                                    </p:animScale>
                                    <p:animScale>
                                      <p:cBhvr>
                                        <p:cTn id="36" dur="13">
                                          <p:stCondLst>
                                            <p:cond delay="656"/>
                                          </p:stCondLst>
                                        </p:cTn>
                                        <p:tgtEl>
                                          <p:spTgt spid="66">
                                            <p:txEl>
                                              <p:pRg st="1" end="1"/>
                                            </p:txEl>
                                          </p:spTgt>
                                        </p:tgtEl>
                                      </p:cBhvr>
                                      <p:to x="100000" y="80000"/>
                                    </p:animScale>
                                    <p:animScale>
                                      <p:cBhvr>
                                        <p:cTn id="37" dur="83" decel="50000">
                                          <p:stCondLst>
                                            <p:cond delay="669"/>
                                          </p:stCondLst>
                                        </p:cTn>
                                        <p:tgtEl>
                                          <p:spTgt spid="66">
                                            <p:txEl>
                                              <p:pRg st="1" end="1"/>
                                            </p:txEl>
                                          </p:spTgt>
                                        </p:tgtEl>
                                      </p:cBhvr>
                                      <p:to x="100000" y="100000"/>
                                    </p:animScale>
                                    <p:animScale>
                                      <p:cBhvr>
                                        <p:cTn id="38" dur="13">
                                          <p:stCondLst>
                                            <p:cond delay="821"/>
                                          </p:stCondLst>
                                        </p:cTn>
                                        <p:tgtEl>
                                          <p:spTgt spid="66">
                                            <p:txEl>
                                              <p:pRg st="1" end="1"/>
                                            </p:txEl>
                                          </p:spTgt>
                                        </p:tgtEl>
                                      </p:cBhvr>
                                      <p:to x="100000" y="90000"/>
                                    </p:animScale>
                                    <p:animScale>
                                      <p:cBhvr>
                                        <p:cTn id="39" dur="83" decel="50000">
                                          <p:stCondLst>
                                            <p:cond delay="834"/>
                                          </p:stCondLst>
                                        </p:cTn>
                                        <p:tgtEl>
                                          <p:spTgt spid="66">
                                            <p:txEl>
                                              <p:pRg st="1" end="1"/>
                                            </p:txEl>
                                          </p:spTgt>
                                        </p:tgtEl>
                                      </p:cBhvr>
                                      <p:to x="100000" y="100000"/>
                                    </p:animScale>
                                    <p:animScale>
                                      <p:cBhvr>
                                        <p:cTn id="40" dur="13">
                                          <p:stCondLst>
                                            <p:cond delay="904"/>
                                          </p:stCondLst>
                                        </p:cTn>
                                        <p:tgtEl>
                                          <p:spTgt spid="66">
                                            <p:txEl>
                                              <p:pRg st="1" end="1"/>
                                            </p:txEl>
                                          </p:spTgt>
                                        </p:tgtEl>
                                      </p:cBhvr>
                                      <p:to x="100000" y="95000"/>
                                    </p:animScale>
                                    <p:animScale>
                                      <p:cBhvr>
                                        <p:cTn id="41" dur="83" decel="50000">
                                          <p:stCondLst>
                                            <p:cond delay="917"/>
                                          </p:stCondLst>
                                        </p:cTn>
                                        <p:tgtEl>
                                          <p:spTgt spid="66">
                                            <p:txEl>
                                              <p:pRg st="1" end="1"/>
                                            </p:txEl>
                                          </p:spTgt>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8">
                                            <p:txEl>
                                              <p:pRg st="0" end="0"/>
                                            </p:txEl>
                                          </p:spTgt>
                                        </p:tgtEl>
                                        <p:attrNameLst>
                                          <p:attrName>style.visibility</p:attrName>
                                        </p:attrNameLst>
                                      </p:cBhvr>
                                      <p:to>
                                        <p:strVal val="visible"/>
                                      </p:to>
                                    </p:set>
                                    <p:animEffect transition="in" filter="barn(inVertical)">
                                      <p:cBhvr>
                                        <p:cTn id="53" dur="500"/>
                                        <p:tgtEl>
                                          <p:spTgt spid="38">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8">
                                            <p:txEl>
                                              <p:pRg st="1" end="1"/>
                                            </p:txEl>
                                          </p:spTgt>
                                        </p:tgtEl>
                                        <p:attrNameLst>
                                          <p:attrName>style.visibility</p:attrName>
                                        </p:attrNameLst>
                                      </p:cBhvr>
                                      <p:to>
                                        <p:strVal val="visible"/>
                                      </p:to>
                                    </p:set>
                                    <p:animEffect transition="in" filter="wipe(down)">
                                      <p:cBhvr>
                                        <p:cTn id="58" dur="500"/>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9233"/>
        </a:solidFill>
        <a:effectLst/>
      </p:bgPr>
    </p:bg>
    <p:spTree>
      <p:nvGrpSpPr>
        <p:cNvPr id="1" name=""/>
        <p:cNvGrpSpPr/>
        <p:nvPr/>
      </p:nvGrpSpPr>
      <p:grpSpPr>
        <a:xfrm>
          <a:off x="0" y="0"/>
          <a:ext cx="0" cy="0"/>
          <a:chOff x="0" y="0"/>
          <a:chExt cx="0" cy="0"/>
        </a:xfrm>
      </p:grpSpPr>
      <p:grpSp>
        <p:nvGrpSpPr>
          <p:cNvPr id="4" name="Group 4"/>
          <p:cNvGrpSpPr>
            <a:grpSpLocks noChangeAspect="1"/>
          </p:cNvGrpSpPr>
          <p:nvPr/>
        </p:nvGrpSpPr>
        <p:grpSpPr>
          <a:xfrm>
            <a:off x="831150" y="439745"/>
            <a:ext cx="6323358" cy="2120225"/>
            <a:chOff x="0" y="0"/>
            <a:chExt cx="18938240" cy="6350000"/>
          </a:xfrm>
        </p:grpSpPr>
        <p:sp>
          <p:nvSpPr>
            <p:cNvPr id="5" name="Freeform 5"/>
            <p:cNvSpPr/>
            <p:nvPr/>
          </p:nvSpPr>
          <p:spPr>
            <a:xfrm>
              <a:off x="27940" y="27940"/>
              <a:ext cx="18882360" cy="918210"/>
            </a:xfrm>
            <a:custGeom>
              <a:avLst/>
              <a:gdLst/>
              <a:ahLst/>
              <a:cxnLst/>
              <a:rect l="l" t="t" r="r" b="b"/>
              <a:pathLst>
                <a:path w="18882360" h="918210">
                  <a:moveTo>
                    <a:pt x="18882360" y="918210"/>
                  </a:moveTo>
                  <a:lnTo>
                    <a:pt x="12447270" y="918210"/>
                  </a:lnTo>
                  <a:moveTo>
                    <a:pt x="12447270" y="918210"/>
                  </a:moveTo>
                  <a:lnTo>
                    <a:pt x="0" y="918210"/>
                  </a:lnTo>
                  <a:lnTo>
                    <a:pt x="0" y="445770"/>
                  </a:lnTo>
                  <a:cubicBezTo>
                    <a:pt x="0" y="200660"/>
                    <a:pt x="199390" y="0"/>
                    <a:pt x="445770" y="0"/>
                  </a:cubicBezTo>
                  <a:lnTo>
                    <a:pt x="18437860" y="0"/>
                  </a:lnTo>
                  <a:cubicBezTo>
                    <a:pt x="18682971" y="0"/>
                    <a:pt x="18882360" y="199390"/>
                    <a:pt x="18882360" y="445770"/>
                  </a:cubicBezTo>
                  <a:lnTo>
                    <a:pt x="18882360" y="918210"/>
                  </a:lnTo>
                </a:path>
              </a:pathLst>
            </a:custGeom>
            <a:solidFill>
              <a:srgbClr val="F2EDDB"/>
            </a:solidFill>
          </p:spPr>
        </p:sp>
        <p:sp>
          <p:nvSpPr>
            <p:cNvPr id="6" name="Freeform 6"/>
            <p:cNvSpPr/>
            <p:nvPr/>
          </p:nvSpPr>
          <p:spPr>
            <a:xfrm>
              <a:off x="27940" y="944880"/>
              <a:ext cx="18882360" cy="5377180"/>
            </a:xfrm>
            <a:custGeom>
              <a:avLst/>
              <a:gdLst/>
              <a:ahLst/>
              <a:cxnLst/>
              <a:rect l="l" t="t" r="r" b="b"/>
              <a:pathLst>
                <a:path w="18882360" h="5377180">
                  <a:moveTo>
                    <a:pt x="9331960" y="0"/>
                  </a:moveTo>
                  <a:lnTo>
                    <a:pt x="18882360" y="0"/>
                  </a:lnTo>
                  <a:lnTo>
                    <a:pt x="18882360" y="4931410"/>
                  </a:lnTo>
                  <a:cubicBezTo>
                    <a:pt x="18882360" y="5176520"/>
                    <a:pt x="18682971" y="5377180"/>
                    <a:pt x="18436590" y="5377180"/>
                  </a:cubicBezTo>
                  <a:lnTo>
                    <a:pt x="445770" y="5377180"/>
                  </a:lnTo>
                  <a:cubicBezTo>
                    <a:pt x="200660" y="5377180"/>
                    <a:pt x="0" y="5177790"/>
                    <a:pt x="0" y="4931410"/>
                  </a:cubicBezTo>
                  <a:lnTo>
                    <a:pt x="0" y="0"/>
                  </a:lnTo>
                  <a:lnTo>
                    <a:pt x="9014460" y="0"/>
                  </a:lnTo>
                  <a:moveTo>
                    <a:pt x="9014460" y="0"/>
                  </a:moveTo>
                  <a:lnTo>
                    <a:pt x="9331960" y="0"/>
                  </a:lnTo>
                </a:path>
              </a:pathLst>
            </a:custGeom>
            <a:solidFill>
              <a:srgbClr val="FFFFFF"/>
            </a:solidFill>
            <a:ln w="12700">
              <a:solidFill>
                <a:srgbClr val="000000"/>
              </a:solidFill>
            </a:ln>
          </p:spPr>
        </p:sp>
        <p:sp>
          <p:nvSpPr>
            <p:cNvPr id="7" name="Freeform 7"/>
            <p:cNvSpPr/>
            <p:nvPr/>
          </p:nvSpPr>
          <p:spPr>
            <a:xfrm>
              <a:off x="499110" y="299720"/>
              <a:ext cx="1515110" cy="368300"/>
            </a:xfrm>
            <a:custGeom>
              <a:avLst/>
              <a:gdLst/>
              <a:ahLst/>
              <a:cxnLst/>
              <a:rect l="l" t="t" r="r" b="b"/>
              <a:pathLst>
                <a:path w="1515110" h="368300">
                  <a:moveTo>
                    <a:pt x="184150" y="0"/>
                  </a:moveTo>
                  <a:cubicBezTo>
                    <a:pt x="82550" y="0"/>
                    <a:pt x="0" y="82550"/>
                    <a:pt x="0" y="184150"/>
                  </a:cubicBezTo>
                  <a:cubicBezTo>
                    <a:pt x="0" y="285750"/>
                    <a:pt x="82550" y="368300"/>
                    <a:pt x="184150" y="368300"/>
                  </a:cubicBezTo>
                  <a:cubicBezTo>
                    <a:pt x="285750" y="368300"/>
                    <a:pt x="368300" y="285750"/>
                    <a:pt x="368300" y="184150"/>
                  </a:cubicBezTo>
                  <a:cubicBezTo>
                    <a:pt x="368300" y="82550"/>
                    <a:pt x="285750" y="0"/>
                    <a:pt x="184150" y="0"/>
                  </a:cubicBezTo>
                  <a:close/>
                  <a:moveTo>
                    <a:pt x="756920" y="0"/>
                  </a:moveTo>
                  <a:cubicBezTo>
                    <a:pt x="655320" y="0"/>
                    <a:pt x="572770" y="82550"/>
                    <a:pt x="572770" y="184150"/>
                  </a:cubicBezTo>
                  <a:cubicBezTo>
                    <a:pt x="572770" y="285750"/>
                    <a:pt x="655320" y="368300"/>
                    <a:pt x="756920" y="368300"/>
                  </a:cubicBezTo>
                  <a:cubicBezTo>
                    <a:pt x="858520" y="368300"/>
                    <a:pt x="941070" y="285750"/>
                    <a:pt x="941070" y="184150"/>
                  </a:cubicBezTo>
                  <a:cubicBezTo>
                    <a:pt x="941070" y="82550"/>
                    <a:pt x="858520" y="0"/>
                    <a:pt x="756920" y="0"/>
                  </a:cubicBezTo>
                  <a:close/>
                  <a:moveTo>
                    <a:pt x="1330960" y="0"/>
                  </a:moveTo>
                  <a:cubicBezTo>
                    <a:pt x="1229360" y="0"/>
                    <a:pt x="1146810" y="82550"/>
                    <a:pt x="1146810" y="184150"/>
                  </a:cubicBezTo>
                  <a:cubicBezTo>
                    <a:pt x="1146810" y="285750"/>
                    <a:pt x="1229360" y="368300"/>
                    <a:pt x="1330960" y="368300"/>
                  </a:cubicBezTo>
                  <a:cubicBezTo>
                    <a:pt x="1432560" y="368300"/>
                    <a:pt x="1515110" y="285750"/>
                    <a:pt x="1515110" y="184150"/>
                  </a:cubicBezTo>
                  <a:cubicBezTo>
                    <a:pt x="1515110" y="82550"/>
                    <a:pt x="1432560" y="0"/>
                    <a:pt x="1330960" y="0"/>
                  </a:cubicBezTo>
                  <a:close/>
                </a:path>
              </a:pathLst>
            </a:custGeom>
            <a:solidFill>
              <a:srgbClr val="FFFFFF"/>
            </a:solidFill>
          </p:spPr>
        </p:sp>
        <p:sp>
          <p:nvSpPr>
            <p:cNvPr id="8" name="Freeform 8"/>
            <p:cNvSpPr/>
            <p:nvPr/>
          </p:nvSpPr>
          <p:spPr>
            <a:xfrm>
              <a:off x="0" y="0"/>
              <a:ext cx="18939511" cy="6350000"/>
            </a:xfrm>
            <a:custGeom>
              <a:avLst/>
              <a:gdLst/>
              <a:ahLst/>
              <a:cxnLst/>
              <a:rect l="l" t="t" r="r" b="b"/>
              <a:pathLst>
                <a:path w="18939511" h="6350000">
                  <a:moveTo>
                    <a:pt x="18464530" y="0"/>
                  </a:moveTo>
                  <a:lnTo>
                    <a:pt x="473710" y="0"/>
                  </a:lnTo>
                  <a:cubicBezTo>
                    <a:pt x="212090" y="0"/>
                    <a:pt x="0" y="212090"/>
                    <a:pt x="0" y="473710"/>
                  </a:cubicBezTo>
                  <a:lnTo>
                    <a:pt x="0" y="946150"/>
                  </a:lnTo>
                  <a:lnTo>
                    <a:pt x="0" y="5877560"/>
                  </a:lnTo>
                  <a:cubicBezTo>
                    <a:pt x="0" y="6137910"/>
                    <a:pt x="212090" y="6350000"/>
                    <a:pt x="473710" y="6350000"/>
                  </a:cubicBezTo>
                  <a:lnTo>
                    <a:pt x="18465800" y="6350000"/>
                  </a:lnTo>
                  <a:cubicBezTo>
                    <a:pt x="18727420" y="6350000"/>
                    <a:pt x="18939511" y="6137910"/>
                    <a:pt x="18939511" y="5876290"/>
                  </a:cubicBezTo>
                  <a:lnTo>
                    <a:pt x="18939511" y="944880"/>
                  </a:lnTo>
                  <a:lnTo>
                    <a:pt x="18939511" y="473710"/>
                  </a:lnTo>
                  <a:cubicBezTo>
                    <a:pt x="18938239" y="212090"/>
                    <a:pt x="18726150" y="0"/>
                    <a:pt x="18464530" y="0"/>
                  </a:cubicBezTo>
                  <a:close/>
                  <a:moveTo>
                    <a:pt x="55880" y="473710"/>
                  </a:moveTo>
                  <a:cubicBezTo>
                    <a:pt x="55880" y="243840"/>
                    <a:pt x="242570" y="55880"/>
                    <a:pt x="473710" y="55880"/>
                  </a:cubicBezTo>
                  <a:lnTo>
                    <a:pt x="18465800" y="55880"/>
                  </a:lnTo>
                  <a:cubicBezTo>
                    <a:pt x="18695670" y="55880"/>
                    <a:pt x="18883630" y="242570"/>
                    <a:pt x="18883630" y="473710"/>
                  </a:cubicBezTo>
                  <a:lnTo>
                    <a:pt x="18883630" y="918210"/>
                  </a:lnTo>
                  <a:lnTo>
                    <a:pt x="55880" y="918210"/>
                  </a:lnTo>
                  <a:lnTo>
                    <a:pt x="55880" y="473710"/>
                  </a:lnTo>
                  <a:close/>
                  <a:moveTo>
                    <a:pt x="18464530" y="6294120"/>
                  </a:moveTo>
                  <a:lnTo>
                    <a:pt x="473710" y="6294120"/>
                  </a:lnTo>
                  <a:cubicBezTo>
                    <a:pt x="243840" y="6294120"/>
                    <a:pt x="55880" y="6107430"/>
                    <a:pt x="55880" y="5876290"/>
                  </a:cubicBezTo>
                  <a:lnTo>
                    <a:pt x="55880" y="972820"/>
                  </a:lnTo>
                  <a:lnTo>
                    <a:pt x="18882361" y="972820"/>
                  </a:lnTo>
                  <a:lnTo>
                    <a:pt x="18882361" y="5876290"/>
                  </a:lnTo>
                  <a:cubicBezTo>
                    <a:pt x="18882361" y="6107430"/>
                    <a:pt x="18695670" y="6294120"/>
                    <a:pt x="18464530" y="6294120"/>
                  </a:cubicBezTo>
                  <a:close/>
                  <a:moveTo>
                    <a:pt x="683260" y="273050"/>
                  </a:moveTo>
                  <a:cubicBezTo>
                    <a:pt x="566420" y="273050"/>
                    <a:pt x="471170" y="368300"/>
                    <a:pt x="471170" y="485140"/>
                  </a:cubicBezTo>
                  <a:cubicBezTo>
                    <a:pt x="471170" y="601980"/>
                    <a:pt x="566420" y="697230"/>
                    <a:pt x="683260" y="697230"/>
                  </a:cubicBezTo>
                  <a:cubicBezTo>
                    <a:pt x="800100" y="697230"/>
                    <a:pt x="895350" y="601980"/>
                    <a:pt x="895350" y="485140"/>
                  </a:cubicBezTo>
                  <a:cubicBezTo>
                    <a:pt x="895350" y="368300"/>
                    <a:pt x="800100" y="273050"/>
                    <a:pt x="683260" y="273050"/>
                  </a:cubicBezTo>
                  <a:close/>
                  <a:moveTo>
                    <a:pt x="683260" y="641350"/>
                  </a:moveTo>
                  <a:cubicBezTo>
                    <a:pt x="596900" y="641350"/>
                    <a:pt x="527050" y="571500"/>
                    <a:pt x="527050" y="485140"/>
                  </a:cubicBezTo>
                  <a:cubicBezTo>
                    <a:pt x="527050" y="398780"/>
                    <a:pt x="596900" y="328930"/>
                    <a:pt x="683260" y="328930"/>
                  </a:cubicBezTo>
                  <a:cubicBezTo>
                    <a:pt x="769620" y="328930"/>
                    <a:pt x="839470" y="398780"/>
                    <a:pt x="839470" y="485140"/>
                  </a:cubicBezTo>
                  <a:cubicBezTo>
                    <a:pt x="839470" y="571500"/>
                    <a:pt x="769620" y="641350"/>
                    <a:pt x="683260" y="641350"/>
                  </a:cubicBezTo>
                  <a:close/>
                  <a:moveTo>
                    <a:pt x="1256030" y="273050"/>
                  </a:moveTo>
                  <a:cubicBezTo>
                    <a:pt x="1139190" y="273050"/>
                    <a:pt x="1043940" y="368300"/>
                    <a:pt x="1043940" y="485140"/>
                  </a:cubicBezTo>
                  <a:cubicBezTo>
                    <a:pt x="1043940" y="601980"/>
                    <a:pt x="1139190" y="697230"/>
                    <a:pt x="1256030" y="697230"/>
                  </a:cubicBezTo>
                  <a:cubicBezTo>
                    <a:pt x="1372870" y="697230"/>
                    <a:pt x="1468120" y="601980"/>
                    <a:pt x="1468120" y="485140"/>
                  </a:cubicBezTo>
                  <a:cubicBezTo>
                    <a:pt x="1468120" y="368300"/>
                    <a:pt x="1372870" y="273050"/>
                    <a:pt x="1256030" y="273050"/>
                  </a:cubicBezTo>
                  <a:close/>
                  <a:moveTo>
                    <a:pt x="1256030" y="641350"/>
                  </a:moveTo>
                  <a:cubicBezTo>
                    <a:pt x="1169670" y="641350"/>
                    <a:pt x="1099820" y="571500"/>
                    <a:pt x="1099820" y="485140"/>
                  </a:cubicBezTo>
                  <a:cubicBezTo>
                    <a:pt x="1099820" y="398780"/>
                    <a:pt x="1169670" y="328930"/>
                    <a:pt x="1256030" y="328930"/>
                  </a:cubicBezTo>
                  <a:cubicBezTo>
                    <a:pt x="1342390" y="328930"/>
                    <a:pt x="1412240" y="398780"/>
                    <a:pt x="1412240" y="485140"/>
                  </a:cubicBezTo>
                  <a:cubicBezTo>
                    <a:pt x="1412240" y="571500"/>
                    <a:pt x="1342390" y="641350"/>
                    <a:pt x="1256030" y="641350"/>
                  </a:cubicBezTo>
                  <a:close/>
                  <a:moveTo>
                    <a:pt x="1830070" y="273050"/>
                  </a:moveTo>
                  <a:cubicBezTo>
                    <a:pt x="1713230" y="273050"/>
                    <a:pt x="1617980" y="368300"/>
                    <a:pt x="1617980" y="485140"/>
                  </a:cubicBezTo>
                  <a:cubicBezTo>
                    <a:pt x="1617980" y="601980"/>
                    <a:pt x="1713230" y="697230"/>
                    <a:pt x="1830070" y="697230"/>
                  </a:cubicBezTo>
                  <a:cubicBezTo>
                    <a:pt x="1946910" y="697230"/>
                    <a:pt x="2042160" y="601980"/>
                    <a:pt x="2042160" y="485140"/>
                  </a:cubicBezTo>
                  <a:cubicBezTo>
                    <a:pt x="2042160" y="368300"/>
                    <a:pt x="1946910" y="273050"/>
                    <a:pt x="1830070" y="273050"/>
                  </a:cubicBezTo>
                  <a:close/>
                  <a:moveTo>
                    <a:pt x="1830070" y="641350"/>
                  </a:moveTo>
                  <a:cubicBezTo>
                    <a:pt x="1743710" y="641350"/>
                    <a:pt x="1673860" y="571500"/>
                    <a:pt x="1673860" y="485140"/>
                  </a:cubicBezTo>
                  <a:cubicBezTo>
                    <a:pt x="1673860" y="398780"/>
                    <a:pt x="1743710" y="328930"/>
                    <a:pt x="1830070" y="328930"/>
                  </a:cubicBezTo>
                  <a:cubicBezTo>
                    <a:pt x="1916430" y="328930"/>
                    <a:pt x="1986280" y="398780"/>
                    <a:pt x="1986280" y="485140"/>
                  </a:cubicBezTo>
                  <a:cubicBezTo>
                    <a:pt x="1986280" y="571500"/>
                    <a:pt x="1915160" y="641350"/>
                    <a:pt x="1830070" y="641350"/>
                  </a:cubicBezTo>
                  <a:close/>
                  <a:moveTo>
                    <a:pt x="18502630" y="488950"/>
                  </a:moveTo>
                  <a:cubicBezTo>
                    <a:pt x="18502630" y="504190"/>
                    <a:pt x="18489930" y="516890"/>
                    <a:pt x="18474691" y="516890"/>
                  </a:cubicBezTo>
                  <a:lnTo>
                    <a:pt x="18474691" y="516890"/>
                  </a:lnTo>
                  <a:lnTo>
                    <a:pt x="18318480" y="515620"/>
                  </a:lnTo>
                  <a:lnTo>
                    <a:pt x="18318480" y="670560"/>
                  </a:lnTo>
                  <a:cubicBezTo>
                    <a:pt x="18318480" y="685800"/>
                    <a:pt x="18305780" y="698500"/>
                    <a:pt x="18290541" y="698500"/>
                  </a:cubicBezTo>
                  <a:cubicBezTo>
                    <a:pt x="18275302" y="698500"/>
                    <a:pt x="18262602" y="685800"/>
                    <a:pt x="18262602" y="670560"/>
                  </a:cubicBezTo>
                  <a:lnTo>
                    <a:pt x="18262602" y="515620"/>
                  </a:lnTo>
                  <a:lnTo>
                    <a:pt x="18106391" y="514350"/>
                  </a:lnTo>
                  <a:cubicBezTo>
                    <a:pt x="18091152" y="514350"/>
                    <a:pt x="18078452" y="501650"/>
                    <a:pt x="18078452" y="486410"/>
                  </a:cubicBezTo>
                  <a:cubicBezTo>
                    <a:pt x="18078452" y="471170"/>
                    <a:pt x="18091152" y="458470"/>
                    <a:pt x="18106391" y="458470"/>
                  </a:cubicBezTo>
                  <a:lnTo>
                    <a:pt x="18106391" y="458470"/>
                  </a:lnTo>
                  <a:lnTo>
                    <a:pt x="18262602" y="459740"/>
                  </a:lnTo>
                  <a:lnTo>
                    <a:pt x="18262602" y="302260"/>
                  </a:lnTo>
                  <a:cubicBezTo>
                    <a:pt x="18262602" y="287020"/>
                    <a:pt x="18275302" y="274320"/>
                    <a:pt x="18290541" y="274320"/>
                  </a:cubicBezTo>
                  <a:cubicBezTo>
                    <a:pt x="18305780" y="274320"/>
                    <a:pt x="18318480" y="287020"/>
                    <a:pt x="18318480" y="302260"/>
                  </a:cubicBezTo>
                  <a:lnTo>
                    <a:pt x="18318480" y="459740"/>
                  </a:lnTo>
                  <a:lnTo>
                    <a:pt x="18474691" y="461010"/>
                  </a:lnTo>
                  <a:cubicBezTo>
                    <a:pt x="18491200" y="461010"/>
                    <a:pt x="18502630" y="473710"/>
                    <a:pt x="18502630" y="488950"/>
                  </a:cubicBezTo>
                  <a:close/>
                </a:path>
              </a:pathLst>
            </a:custGeom>
            <a:solidFill>
              <a:srgbClr val="000000"/>
            </a:solidFill>
          </p:spPr>
        </p:sp>
      </p:grpSp>
      <p:sp>
        <p:nvSpPr>
          <p:cNvPr id="19" name="TextBox 19"/>
          <p:cNvSpPr txBox="1"/>
          <p:nvPr/>
        </p:nvSpPr>
        <p:spPr>
          <a:xfrm>
            <a:off x="1783328" y="1365731"/>
            <a:ext cx="8573230" cy="813171"/>
          </a:xfrm>
          <a:prstGeom prst="rect">
            <a:avLst/>
          </a:prstGeom>
        </p:spPr>
        <p:txBody>
          <a:bodyPr lIns="0" tIns="0" rIns="0" bIns="0" rtlCol="0" anchor="t">
            <a:spAutoFit/>
          </a:bodyPr>
          <a:lstStyle/>
          <a:p>
            <a:pPr>
              <a:lnSpc>
                <a:spcPts val="6160"/>
              </a:lnSpc>
              <a:spcBef>
                <a:spcPct val="0"/>
              </a:spcBef>
            </a:pPr>
            <a:r>
              <a:rPr lang="vi-VN" sz="6600" b="1" dirty="0">
                <a:solidFill>
                  <a:srgbClr val="000000"/>
                </a:solidFill>
              </a:rPr>
              <a:t>KHỞI ĐỘNG</a:t>
            </a:r>
            <a:endParaRPr lang="en-US" sz="6600" b="1" dirty="0">
              <a:solidFill>
                <a:srgbClr val="000000"/>
              </a:solidFill>
            </a:endParaRPr>
          </a:p>
        </p:txBody>
      </p:sp>
      <p:pic>
        <p:nvPicPr>
          <p:cNvPr id="26" name="Picture 40">
            <a:extLst>
              <a:ext uri="{FF2B5EF4-FFF2-40B4-BE49-F238E27FC236}">
                <a16:creationId xmlns:a16="http://schemas.microsoft.com/office/drawing/2014/main" xmlns="" id="{8F8AFBDC-3D6D-4C1F-8B89-DA1F0B940A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249289">
            <a:off x="-19897" y="221263"/>
            <a:ext cx="1860772" cy="1789724"/>
          </a:xfrm>
          <a:prstGeom prst="rect">
            <a:avLst/>
          </a:prstGeom>
        </p:spPr>
      </p:pic>
      <p:pic>
        <p:nvPicPr>
          <p:cNvPr id="27" name="Picture 26">
            <a:extLst>
              <a:ext uri="{FF2B5EF4-FFF2-40B4-BE49-F238E27FC236}">
                <a16:creationId xmlns:a16="http://schemas.microsoft.com/office/drawing/2014/main" xmlns="" id="{D03E1E10-E893-418F-9652-A2B227E83D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09249" y="2388133"/>
            <a:ext cx="4870996" cy="5010776"/>
          </a:xfrm>
          <a:prstGeom prst="rect">
            <a:avLst/>
          </a:prstGeom>
        </p:spPr>
      </p:pic>
      <p:grpSp>
        <p:nvGrpSpPr>
          <p:cNvPr id="28" name="Group 6">
            <a:extLst>
              <a:ext uri="{FF2B5EF4-FFF2-40B4-BE49-F238E27FC236}">
                <a16:creationId xmlns:a16="http://schemas.microsoft.com/office/drawing/2014/main" xmlns="" id="{DA57017F-AB08-4E96-BEAE-B78DEDFFD84C}"/>
              </a:ext>
            </a:extLst>
          </p:cNvPr>
          <p:cNvGrpSpPr/>
          <p:nvPr/>
        </p:nvGrpSpPr>
        <p:grpSpPr>
          <a:xfrm>
            <a:off x="11361" y="5824338"/>
            <a:ext cx="12696395" cy="1634475"/>
            <a:chOff x="0" y="0"/>
            <a:chExt cx="5640026" cy="918024"/>
          </a:xfrm>
        </p:grpSpPr>
        <p:sp>
          <p:nvSpPr>
            <p:cNvPr id="29" name="Freeform 7">
              <a:extLst>
                <a:ext uri="{FF2B5EF4-FFF2-40B4-BE49-F238E27FC236}">
                  <a16:creationId xmlns:a16="http://schemas.microsoft.com/office/drawing/2014/main" xmlns="" id="{BC3B9D16-0241-4D23-A415-6B41CB2B64E6}"/>
                </a:ext>
              </a:extLst>
            </p:cNvPr>
            <p:cNvSpPr/>
            <p:nvPr/>
          </p:nvSpPr>
          <p:spPr>
            <a:xfrm>
              <a:off x="0" y="0"/>
              <a:ext cx="5641296" cy="918024"/>
            </a:xfrm>
            <a:custGeom>
              <a:avLst/>
              <a:gdLst/>
              <a:ahLst/>
              <a:cxnLst/>
              <a:rect l="l" t="t" r="r" b="b"/>
              <a:pathLst>
                <a:path w="5641296" h="918024">
                  <a:moveTo>
                    <a:pt x="5087576" y="918024"/>
                  </a:moveTo>
                  <a:lnTo>
                    <a:pt x="553720" y="918024"/>
                  </a:lnTo>
                  <a:cubicBezTo>
                    <a:pt x="247650" y="918024"/>
                    <a:pt x="0" y="712469"/>
                    <a:pt x="0" y="459522"/>
                  </a:cubicBezTo>
                  <a:cubicBezTo>
                    <a:pt x="0" y="205520"/>
                    <a:pt x="247650" y="0"/>
                    <a:pt x="553720" y="0"/>
                  </a:cubicBezTo>
                  <a:lnTo>
                    <a:pt x="5087576" y="0"/>
                  </a:lnTo>
                  <a:cubicBezTo>
                    <a:pt x="5393646" y="0"/>
                    <a:pt x="5641296" y="205520"/>
                    <a:pt x="5641296" y="459522"/>
                  </a:cubicBezTo>
                  <a:cubicBezTo>
                    <a:pt x="5640026" y="712469"/>
                    <a:pt x="5392376" y="918024"/>
                    <a:pt x="5087576" y="918024"/>
                  </a:cubicBezTo>
                  <a:close/>
                </a:path>
              </a:pathLst>
            </a:custGeom>
            <a:solidFill>
              <a:srgbClr val="E6B567"/>
            </a:solidFill>
          </p:spPr>
        </p:sp>
      </p:grpSp>
      <p:grpSp>
        <p:nvGrpSpPr>
          <p:cNvPr id="30" name="Group 4">
            <a:extLst>
              <a:ext uri="{FF2B5EF4-FFF2-40B4-BE49-F238E27FC236}">
                <a16:creationId xmlns:a16="http://schemas.microsoft.com/office/drawing/2014/main" xmlns="" id="{7CC814F8-8C38-4C03-88EA-CB631ACCC925}"/>
              </a:ext>
            </a:extLst>
          </p:cNvPr>
          <p:cNvGrpSpPr/>
          <p:nvPr/>
        </p:nvGrpSpPr>
        <p:grpSpPr>
          <a:xfrm>
            <a:off x="1223034" y="2935076"/>
            <a:ext cx="10418712" cy="2169153"/>
            <a:chOff x="0" y="0"/>
            <a:chExt cx="5640026" cy="918024"/>
          </a:xfrm>
        </p:grpSpPr>
        <p:sp>
          <p:nvSpPr>
            <p:cNvPr id="31" name="Freeform 5">
              <a:extLst>
                <a:ext uri="{FF2B5EF4-FFF2-40B4-BE49-F238E27FC236}">
                  <a16:creationId xmlns:a16="http://schemas.microsoft.com/office/drawing/2014/main" xmlns="" id="{188CE059-A720-4E41-9EC2-99D85B9ABC69}"/>
                </a:ext>
              </a:extLst>
            </p:cNvPr>
            <p:cNvSpPr/>
            <p:nvPr/>
          </p:nvSpPr>
          <p:spPr>
            <a:xfrm>
              <a:off x="0" y="0"/>
              <a:ext cx="5641296" cy="918024"/>
            </a:xfrm>
            <a:custGeom>
              <a:avLst/>
              <a:gdLst/>
              <a:ahLst/>
              <a:cxnLst/>
              <a:rect l="l" t="t" r="r" b="b"/>
              <a:pathLst>
                <a:path w="5641296" h="918024">
                  <a:moveTo>
                    <a:pt x="5087576" y="918024"/>
                  </a:moveTo>
                  <a:lnTo>
                    <a:pt x="553720" y="918024"/>
                  </a:lnTo>
                  <a:cubicBezTo>
                    <a:pt x="247650" y="918024"/>
                    <a:pt x="0" y="712469"/>
                    <a:pt x="0" y="459522"/>
                  </a:cubicBezTo>
                  <a:cubicBezTo>
                    <a:pt x="0" y="205520"/>
                    <a:pt x="247650" y="0"/>
                    <a:pt x="553720" y="0"/>
                  </a:cubicBezTo>
                  <a:lnTo>
                    <a:pt x="5087576" y="0"/>
                  </a:lnTo>
                  <a:cubicBezTo>
                    <a:pt x="5393646" y="0"/>
                    <a:pt x="5641296" y="205520"/>
                    <a:pt x="5641296" y="459522"/>
                  </a:cubicBezTo>
                  <a:cubicBezTo>
                    <a:pt x="5640026" y="712469"/>
                    <a:pt x="5392376" y="918024"/>
                    <a:pt x="5087576" y="918024"/>
                  </a:cubicBezTo>
                  <a:close/>
                </a:path>
              </a:pathLst>
            </a:custGeom>
            <a:solidFill>
              <a:srgbClr val="F4F1DE"/>
            </a:solidFill>
          </p:spPr>
        </p:sp>
      </p:grpSp>
      <p:sp>
        <p:nvSpPr>
          <p:cNvPr id="33" name="TextBox 32">
            <a:extLst>
              <a:ext uri="{FF2B5EF4-FFF2-40B4-BE49-F238E27FC236}">
                <a16:creationId xmlns:a16="http://schemas.microsoft.com/office/drawing/2014/main" xmlns="" id="{D5B3F507-0879-458A-8E72-1AF513AE89BA}"/>
              </a:ext>
            </a:extLst>
          </p:cNvPr>
          <p:cNvSpPr txBox="1"/>
          <p:nvPr/>
        </p:nvSpPr>
        <p:spPr>
          <a:xfrm>
            <a:off x="2308434" y="3083903"/>
            <a:ext cx="8990328" cy="1824923"/>
          </a:xfrm>
          <a:prstGeom prst="rect">
            <a:avLst/>
          </a:prstGeom>
          <a:noFill/>
        </p:spPr>
        <p:txBody>
          <a:bodyPr wrap="square">
            <a:spAutoFit/>
          </a:bodyPr>
          <a:lstStyle/>
          <a:p>
            <a:pPr algn="just">
              <a:lnSpc>
                <a:spcPct val="150000"/>
              </a:lnSpc>
              <a:spcBef>
                <a:spcPts val="300"/>
              </a:spcBef>
              <a:spcAft>
                <a:spcPts val="300"/>
              </a:spcAft>
            </a:pP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Tại</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sao</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chiếu</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bóng</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phải</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tròn</a:t>
            </a:r>
            <a:r>
              <a:rPr lang="vi-VN"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5" name="TextBox 34">
            <a:extLst>
              <a:ext uri="{FF2B5EF4-FFF2-40B4-BE49-F238E27FC236}">
                <a16:creationId xmlns:a16="http://schemas.microsoft.com/office/drawing/2014/main" xmlns="" id="{655125EF-1C6D-4715-8B93-F8354C7864E2}"/>
              </a:ext>
            </a:extLst>
          </p:cNvPr>
          <p:cNvSpPr txBox="1"/>
          <p:nvPr/>
        </p:nvSpPr>
        <p:spPr>
          <a:xfrm>
            <a:off x="282131" y="6070426"/>
            <a:ext cx="12425626" cy="901593"/>
          </a:xfrm>
          <a:prstGeom prst="rect">
            <a:avLst/>
          </a:prstGeom>
          <a:noFill/>
        </p:spPr>
        <p:txBody>
          <a:bodyPr wrap="square">
            <a:spAutoFit/>
          </a:bodyPr>
          <a:lstStyle/>
          <a:p>
            <a:pPr>
              <a:lnSpc>
                <a:spcPct val="150000"/>
              </a:lnSpc>
            </a:pP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thì</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chiếu</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bóng</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này</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tròn</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pSp>
        <p:nvGrpSpPr>
          <p:cNvPr id="36" name="Group 2">
            <a:extLst>
              <a:ext uri="{FF2B5EF4-FFF2-40B4-BE49-F238E27FC236}">
                <a16:creationId xmlns:a16="http://schemas.microsoft.com/office/drawing/2014/main" xmlns="" id="{00CD03EB-0C57-4DFD-9D28-E6A96D8B8B7C}"/>
              </a:ext>
            </a:extLst>
          </p:cNvPr>
          <p:cNvGrpSpPr/>
          <p:nvPr/>
        </p:nvGrpSpPr>
        <p:grpSpPr>
          <a:xfrm>
            <a:off x="674087" y="7774015"/>
            <a:ext cx="16516194" cy="2141140"/>
            <a:chOff x="0" y="0"/>
            <a:chExt cx="11366566" cy="1240229"/>
          </a:xfrm>
        </p:grpSpPr>
        <p:sp>
          <p:nvSpPr>
            <p:cNvPr id="37" name="Freeform 3">
              <a:extLst>
                <a:ext uri="{FF2B5EF4-FFF2-40B4-BE49-F238E27FC236}">
                  <a16:creationId xmlns:a16="http://schemas.microsoft.com/office/drawing/2014/main" xmlns="" id="{68A8BEA3-3A08-4F01-B3E1-74C312FF2953}"/>
                </a:ext>
              </a:extLst>
            </p:cNvPr>
            <p:cNvSpPr/>
            <p:nvPr/>
          </p:nvSpPr>
          <p:spPr>
            <a:xfrm>
              <a:off x="0" y="0"/>
              <a:ext cx="11367836" cy="1240229"/>
            </a:xfrm>
            <a:custGeom>
              <a:avLst/>
              <a:gdLst/>
              <a:ahLst/>
              <a:cxnLst/>
              <a:rect l="l" t="t" r="r" b="b"/>
              <a:pathLst>
                <a:path w="11367836" h="1240229">
                  <a:moveTo>
                    <a:pt x="10814116" y="1240229"/>
                  </a:moveTo>
                  <a:lnTo>
                    <a:pt x="553720" y="1240229"/>
                  </a:lnTo>
                  <a:cubicBezTo>
                    <a:pt x="247650" y="1240229"/>
                    <a:pt x="0" y="962585"/>
                    <a:pt x="0" y="620839"/>
                  </a:cubicBezTo>
                  <a:cubicBezTo>
                    <a:pt x="0" y="277669"/>
                    <a:pt x="247650" y="0"/>
                    <a:pt x="553720" y="0"/>
                  </a:cubicBezTo>
                  <a:lnTo>
                    <a:pt x="10814116" y="0"/>
                  </a:lnTo>
                  <a:cubicBezTo>
                    <a:pt x="11120186" y="0"/>
                    <a:pt x="11367836" y="277669"/>
                    <a:pt x="11367836" y="620839"/>
                  </a:cubicBezTo>
                  <a:cubicBezTo>
                    <a:pt x="11366566" y="962585"/>
                    <a:pt x="11118916" y="1240229"/>
                    <a:pt x="10814116" y="1240229"/>
                  </a:cubicBezTo>
                  <a:close/>
                </a:path>
              </a:pathLst>
            </a:custGeom>
            <a:solidFill>
              <a:srgbClr val="3D405B"/>
            </a:solidFill>
          </p:spPr>
        </p:sp>
      </p:grpSp>
      <p:sp>
        <p:nvSpPr>
          <p:cNvPr id="39" name="TextBox 38">
            <a:extLst>
              <a:ext uri="{FF2B5EF4-FFF2-40B4-BE49-F238E27FC236}">
                <a16:creationId xmlns:a16="http://schemas.microsoft.com/office/drawing/2014/main" xmlns="" id="{6C775112-DE5C-4801-B67F-81734B59C31A}"/>
              </a:ext>
            </a:extLst>
          </p:cNvPr>
          <p:cNvSpPr txBox="1"/>
          <p:nvPr/>
        </p:nvSpPr>
        <p:spPr>
          <a:xfrm>
            <a:off x="1223034" y="7780116"/>
            <a:ext cx="16043751" cy="1824923"/>
          </a:xfrm>
          <a:prstGeom prst="rect">
            <a:avLst/>
          </a:prstGeom>
          <a:noFill/>
        </p:spPr>
        <p:txBody>
          <a:bodyPr wrap="square">
            <a:spAutoFit/>
          </a:bodyPr>
          <a:lstStyle/>
          <a:p>
            <a:pPr>
              <a:lnSpc>
                <a:spcPct val="150000"/>
              </a:lnSpc>
            </a:pPr>
            <a:r>
              <a:rPr lang="fr-FR"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Khi </a:t>
            </a:r>
            <a:r>
              <a:rPr lang="fr-FR"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tia</a:t>
            </a:r>
            <a:r>
              <a:rPr lang="fr-FR"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nắng</a:t>
            </a:r>
            <a:r>
              <a:rPr lang="fr-FR"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vuông</a:t>
            </a:r>
            <a:r>
              <a:rPr lang="fr-FR"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góc</a:t>
            </a:r>
            <a:r>
              <a:rPr lang="fr-FR"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với</a:t>
            </a:r>
            <a:r>
              <a:rPr lang="fr-FR"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mặt</a:t>
            </a:r>
            <a:r>
              <a:rPr lang="fr-FR"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sân</a:t>
            </a:r>
            <a:r>
              <a:rPr lang="fr-FR"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thì</a:t>
            </a:r>
            <a:r>
              <a:rPr lang="fr-FR"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kích</a:t>
            </a:r>
            <a:r>
              <a:rPr lang="fr-FR"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thước</a:t>
            </a:r>
            <a:r>
              <a:rPr lang="fr-FR"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của</a:t>
            </a:r>
            <a:r>
              <a:rPr lang="fr-FR"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quả</a:t>
            </a:r>
            <a:r>
              <a:rPr lang="fr-FR"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bóng</a:t>
            </a:r>
            <a:r>
              <a:rPr lang="fr-FR"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trên</a:t>
            </a:r>
            <a:r>
              <a:rPr lang="fr-FR"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mặt</a:t>
            </a:r>
            <a:r>
              <a:rPr lang="fr-FR"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sân</a:t>
            </a:r>
            <a:r>
              <a:rPr lang="fr-FR"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và</a:t>
            </a:r>
            <a:r>
              <a:rPr lang="fr-FR"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đường</a:t>
            </a:r>
            <a:r>
              <a:rPr lang="fr-FR"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kính</a:t>
            </a:r>
            <a:r>
              <a:rPr lang="fr-FR"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quả</a:t>
            </a:r>
            <a:r>
              <a:rPr lang="fr-FR"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hàng</a:t>
            </a:r>
            <a:r>
              <a:rPr lang="fr-FR"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có</a:t>
            </a:r>
            <a:r>
              <a:rPr lang="fr-FR"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bằng</a:t>
            </a:r>
            <a:r>
              <a:rPr lang="fr-FR"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nhau</a:t>
            </a:r>
            <a:r>
              <a:rPr lang="fr-FR"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không</a:t>
            </a:r>
            <a:r>
              <a:rPr lang="fr-FR"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Tại</a:t>
            </a:r>
            <a:r>
              <a:rPr lang="fr-FR"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sao</a:t>
            </a:r>
            <a:r>
              <a:rPr lang="fr-FR"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cs typeface="Arial" panose="020B0604020202020204" pitchFamily="34" charset="0"/>
            </a:endParaRPr>
          </a:p>
        </p:txBody>
      </p:sp>
      <p:pic>
        <p:nvPicPr>
          <p:cNvPr id="40" name="Picture 22">
            <a:extLst>
              <a:ext uri="{FF2B5EF4-FFF2-40B4-BE49-F238E27FC236}">
                <a16:creationId xmlns:a16="http://schemas.microsoft.com/office/drawing/2014/main" xmlns="" id="{B626AFBC-8E35-4C58-883B-998F799584D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78098" y="3485956"/>
            <a:ext cx="731702" cy="1127219"/>
          </a:xfrm>
          <a:prstGeom prst="rect">
            <a:avLst/>
          </a:prstGeom>
        </p:spPr>
      </p:pic>
      <p:pic>
        <p:nvPicPr>
          <p:cNvPr id="41" name="Picture 22">
            <a:extLst>
              <a:ext uri="{FF2B5EF4-FFF2-40B4-BE49-F238E27FC236}">
                <a16:creationId xmlns:a16="http://schemas.microsoft.com/office/drawing/2014/main" xmlns="" id="{7FE82888-C039-441D-BCFD-E87BB6708D1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32982">
            <a:off x="6021174" y="5295220"/>
            <a:ext cx="947541" cy="1063584"/>
          </a:xfrm>
          <a:prstGeom prst="rect">
            <a:avLst/>
          </a:prstGeom>
        </p:spPr>
      </p:pic>
      <p:pic>
        <p:nvPicPr>
          <p:cNvPr id="42" name="Picture 22">
            <a:extLst>
              <a:ext uri="{FF2B5EF4-FFF2-40B4-BE49-F238E27FC236}">
                <a16:creationId xmlns:a16="http://schemas.microsoft.com/office/drawing/2014/main" xmlns="" id="{8AA494E7-9DDF-4812-B16B-D0A1DAA7222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87615">
            <a:off x="17190254" y="8613456"/>
            <a:ext cx="847318" cy="1305331"/>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3">
                                            <p:txEl>
                                              <p:pRg st="0" end="0"/>
                                            </p:txEl>
                                          </p:spTgt>
                                        </p:tgtEl>
                                        <p:attrNameLst>
                                          <p:attrName>style.visibility</p:attrName>
                                        </p:attrNameLst>
                                      </p:cBhvr>
                                      <p:to>
                                        <p:strVal val="visible"/>
                                      </p:to>
                                    </p:set>
                                    <p:animEffect transition="in" filter="wheel(1)">
                                      <p:cBhvr>
                                        <p:cTn id="22" dur="750"/>
                                        <p:tgtEl>
                                          <p:spTgt spid="3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down)">
                                      <p:cBhvr>
                                        <p:cTn id="32" dur="290">
                                          <p:stCondLst>
                                            <p:cond delay="0"/>
                                          </p:stCondLst>
                                        </p:cTn>
                                        <p:tgtEl>
                                          <p:spTgt spid="41"/>
                                        </p:tgtEl>
                                      </p:cBhvr>
                                    </p:animEffect>
                                    <p:anim calcmode="lin" valueType="num">
                                      <p:cBhvr>
                                        <p:cTn id="33" dur="911"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34" dur="332"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35" dur="332" tmFilter="0, 0; 0.125,0.2665; 0.25,0.4; 0.375,0.465; 0.5,0.5;  0.625,0.535; 0.75,0.6; 0.875,0.7335; 1,1">
                                          <p:stCondLst>
                                            <p:cond delay="332"/>
                                          </p:stCondLst>
                                        </p:cTn>
                                        <p:tgtEl>
                                          <p:spTgt spid="41"/>
                                        </p:tgtEl>
                                        <p:attrNameLst>
                                          <p:attrName>ppt_y</p:attrName>
                                        </p:attrNameLst>
                                      </p:cBhvr>
                                      <p:tavLst>
                                        <p:tav tm="0" fmla="#ppt_y-sin(pi*$)/9">
                                          <p:val>
                                            <p:fltVal val="0"/>
                                          </p:val>
                                        </p:tav>
                                        <p:tav tm="100000">
                                          <p:val>
                                            <p:fltVal val="1"/>
                                          </p:val>
                                        </p:tav>
                                      </p:tavLst>
                                    </p:anim>
                                    <p:anim calcmode="lin" valueType="num">
                                      <p:cBhvr>
                                        <p:cTn id="36" dur="166" tmFilter="0, 0; 0.125,0.2665; 0.25,0.4; 0.375,0.465; 0.5,0.5;  0.625,0.535; 0.75,0.6; 0.875,0.7335; 1,1">
                                          <p:stCondLst>
                                            <p:cond delay="662"/>
                                          </p:stCondLst>
                                        </p:cTn>
                                        <p:tgtEl>
                                          <p:spTgt spid="41"/>
                                        </p:tgtEl>
                                        <p:attrNameLst>
                                          <p:attrName>ppt_y</p:attrName>
                                        </p:attrNameLst>
                                      </p:cBhvr>
                                      <p:tavLst>
                                        <p:tav tm="0" fmla="#ppt_y-sin(pi*$)/27">
                                          <p:val>
                                            <p:fltVal val="0"/>
                                          </p:val>
                                        </p:tav>
                                        <p:tav tm="100000">
                                          <p:val>
                                            <p:fltVal val="1"/>
                                          </p:val>
                                        </p:tav>
                                      </p:tavLst>
                                    </p:anim>
                                    <p:anim calcmode="lin" valueType="num">
                                      <p:cBhvr>
                                        <p:cTn id="37" dur="82" tmFilter="0, 0; 0.125,0.2665; 0.25,0.4; 0.375,0.465; 0.5,0.5;  0.625,0.535; 0.75,0.6; 0.875,0.7335; 1,1">
                                          <p:stCondLst>
                                            <p:cond delay="828"/>
                                          </p:stCondLst>
                                        </p:cTn>
                                        <p:tgtEl>
                                          <p:spTgt spid="41"/>
                                        </p:tgtEl>
                                        <p:attrNameLst>
                                          <p:attrName>ppt_y</p:attrName>
                                        </p:attrNameLst>
                                      </p:cBhvr>
                                      <p:tavLst>
                                        <p:tav tm="0" fmla="#ppt_y-sin(pi*$)/81">
                                          <p:val>
                                            <p:fltVal val="0"/>
                                          </p:val>
                                        </p:tav>
                                        <p:tav tm="100000">
                                          <p:val>
                                            <p:fltVal val="1"/>
                                          </p:val>
                                        </p:tav>
                                      </p:tavLst>
                                    </p:anim>
                                    <p:animScale>
                                      <p:cBhvr>
                                        <p:cTn id="38" dur="13">
                                          <p:stCondLst>
                                            <p:cond delay="325"/>
                                          </p:stCondLst>
                                        </p:cTn>
                                        <p:tgtEl>
                                          <p:spTgt spid="41"/>
                                        </p:tgtEl>
                                      </p:cBhvr>
                                      <p:to x="100000" y="60000"/>
                                    </p:animScale>
                                    <p:animScale>
                                      <p:cBhvr>
                                        <p:cTn id="39" dur="83" decel="50000">
                                          <p:stCondLst>
                                            <p:cond delay="338"/>
                                          </p:stCondLst>
                                        </p:cTn>
                                        <p:tgtEl>
                                          <p:spTgt spid="41"/>
                                        </p:tgtEl>
                                      </p:cBhvr>
                                      <p:to x="100000" y="100000"/>
                                    </p:animScale>
                                    <p:animScale>
                                      <p:cBhvr>
                                        <p:cTn id="40" dur="13">
                                          <p:stCondLst>
                                            <p:cond delay="656"/>
                                          </p:stCondLst>
                                        </p:cTn>
                                        <p:tgtEl>
                                          <p:spTgt spid="41"/>
                                        </p:tgtEl>
                                      </p:cBhvr>
                                      <p:to x="100000" y="80000"/>
                                    </p:animScale>
                                    <p:animScale>
                                      <p:cBhvr>
                                        <p:cTn id="41" dur="83" decel="50000">
                                          <p:stCondLst>
                                            <p:cond delay="669"/>
                                          </p:stCondLst>
                                        </p:cTn>
                                        <p:tgtEl>
                                          <p:spTgt spid="41"/>
                                        </p:tgtEl>
                                      </p:cBhvr>
                                      <p:to x="100000" y="100000"/>
                                    </p:animScale>
                                    <p:animScale>
                                      <p:cBhvr>
                                        <p:cTn id="42" dur="13">
                                          <p:stCondLst>
                                            <p:cond delay="821"/>
                                          </p:stCondLst>
                                        </p:cTn>
                                        <p:tgtEl>
                                          <p:spTgt spid="41"/>
                                        </p:tgtEl>
                                      </p:cBhvr>
                                      <p:to x="100000" y="90000"/>
                                    </p:animScale>
                                    <p:animScale>
                                      <p:cBhvr>
                                        <p:cTn id="43" dur="83" decel="50000">
                                          <p:stCondLst>
                                            <p:cond delay="834"/>
                                          </p:stCondLst>
                                        </p:cTn>
                                        <p:tgtEl>
                                          <p:spTgt spid="41"/>
                                        </p:tgtEl>
                                      </p:cBhvr>
                                      <p:to x="100000" y="100000"/>
                                    </p:animScale>
                                    <p:animScale>
                                      <p:cBhvr>
                                        <p:cTn id="44" dur="13">
                                          <p:stCondLst>
                                            <p:cond delay="904"/>
                                          </p:stCondLst>
                                        </p:cTn>
                                        <p:tgtEl>
                                          <p:spTgt spid="41"/>
                                        </p:tgtEl>
                                      </p:cBhvr>
                                      <p:to x="100000" y="95000"/>
                                    </p:animScale>
                                    <p:animScale>
                                      <p:cBhvr>
                                        <p:cTn id="45" dur="83" decel="50000">
                                          <p:stCondLst>
                                            <p:cond delay="917"/>
                                          </p:stCondLst>
                                        </p:cTn>
                                        <p:tgtEl>
                                          <p:spTgt spid="41"/>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5">
                                            <p:txEl>
                                              <p:pRg st="0" end="0"/>
                                            </p:txEl>
                                          </p:spTgt>
                                        </p:tgtEl>
                                        <p:attrNameLst>
                                          <p:attrName>style.visibility</p:attrName>
                                        </p:attrNameLst>
                                      </p:cBhvr>
                                      <p:to>
                                        <p:strVal val="visible"/>
                                      </p:to>
                                    </p:set>
                                    <p:animEffect transition="in" filter="fade">
                                      <p:cBhvr>
                                        <p:cTn id="50" dur="500"/>
                                        <p:tgtEl>
                                          <p:spTgt spid="35">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circle(in)">
                                      <p:cBhvr>
                                        <p:cTn id="55" dur="10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randombar(horizontal)">
                                      <p:cBhvr>
                                        <p:cTn id="60" dur="500"/>
                                        <p:tgtEl>
                                          <p:spTgt spid="42"/>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39">
                                            <p:txEl>
                                              <p:pRg st="0" end="0"/>
                                            </p:txEl>
                                          </p:spTgt>
                                        </p:tgtEl>
                                        <p:attrNameLst>
                                          <p:attrName>style.visibility</p:attrName>
                                        </p:attrNameLst>
                                      </p:cBhvr>
                                      <p:to>
                                        <p:strVal val="visible"/>
                                      </p:to>
                                    </p:set>
                                    <p:animEffect transition="in" filter="barn(inVertical)">
                                      <p:cBhvr>
                                        <p:cTn id="65"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1762622" y="2391904"/>
            <a:ext cx="6729844" cy="5783752"/>
          </a:xfrm>
          <a:prstGeom prst="rect">
            <a:avLst/>
          </a:prstGeom>
        </p:spPr>
      </p:pic>
      <p:grpSp>
        <p:nvGrpSpPr>
          <p:cNvPr id="4" name="Group 4"/>
          <p:cNvGrpSpPr/>
          <p:nvPr/>
        </p:nvGrpSpPr>
        <p:grpSpPr>
          <a:xfrm>
            <a:off x="685800" y="666750"/>
            <a:ext cx="11149083" cy="89535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7" name="TextBox 7"/>
          <p:cNvSpPr txBox="1"/>
          <p:nvPr/>
        </p:nvSpPr>
        <p:spPr>
          <a:xfrm>
            <a:off x="10972675" y="2281784"/>
            <a:ext cx="5965394" cy="948337"/>
          </a:xfrm>
          <a:prstGeom prst="rect">
            <a:avLst/>
          </a:prstGeom>
        </p:spPr>
        <p:txBody>
          <a:bodyPr lIns="0" tIns="0" rIns="0" bIns="0" rtlCol="0" anchor="t">
            <a:spAutoFit/>
          </a:bodyPr>
          <a:lstStyle/>
          <a:p>
            <a:pPr algn="ctr">
              <a:lnSpc>
                <a:spcPts val="8119"/>
              </a:lnSpc>
            </a:pPr>
            <a:r>
              <a:rPr lang="en-US" sz="5799" dirty="0">
                <a:solidFill>
                  <a:srgbClr val="4C5270"/>
                </a:solidFill>
                <a:latin typeface="Hero Bold"/>
              </a:rPr>
              <a:t> </a:t>
            </a:r>
          </a:p>
        </p:txBody>
      </p:sp>
      <p:sp>
        <p:nvSpPr>
          <p:cNvPr id="8" name="TextBox 8"/>
          <p:cNvSpPr txBox="1"/>
          <p:nvPr/>
        </p:nvSpPr>
        <p:spPr>
          <a:xfrm>
            <a:off x="1122353" y="1043659"/>
            <a:ext cx="10155247" cy="8199681"/>
          </a:xfrm>
          <a:prstGeom prst="rect">
            <a:avLst/>
          </a:prstGeom>
        </p:spPr>
        <p:txBody>
          <a:bodyPr wrap="square" lIns="0" tIns="0" rIns="0" bIns="0" rtlCol="0" anchor="t">
            <a:spAutoFit/>
          </a:bodyPr>
          <a:lstStyle/>
          <a:p>
            <a:pPr algn="just">
              <a:lnSpc>
                <a:spcPct val="150000"/>
              </a:lnSpc>
              <a:spcBef>
                <a:spcPts val="300"/>
              </a:spcBef>
              <a:spcAft>
                <a:spcPts val="300"/>
              </a:spcAft>
            </a:pPr>
            <a:r>
              <a:rPr lang="vi-VN" sz="3200" b="1" dirty="0">
                <a:solidFill>
                  <a:srgbClr val="000000"/>
                </a:solidFill>
                <a:effectLst/>
                <a:ea typeface="Calibri" panose="020F0502020204030204" pitchFamily="34" charset="0"/>
              </a:rPr>
              <a:t>Nguyên tắc chung: </a:t>
            </a:r>
            <a:r>
              <a:rPr lang="vi-VN" sz="3200" dirty="0">
                <a:solidFill>
                  <a:srgbClr val="000000"/>
                </a:solidFill>
                <a:effectLst/>
                <a:ea typeface="Calibri" panose="020F0502020204030204" pitchFamily="34" charset="0"/>
              </a:rPr>
              <a:t>HCĐ và HCB phải thẳng hàng theo phương thẳng đứng. </a:t>
            </a:r>
          </a:p>
          <a:p>
            <a:pPr marL="457200" indent="-457200" algn="just">
              <a:lnSpc>
                <a:spcPct val="150000"/>
              </a:lnSpc>
              <a:spcBef>
                <a:spcPts val="300"/>
              </a:spcBef>
              <a:spcAft>
                <a:spcPts val="300"/>
              </a:spcAft>
              <a:buFont typeface="Wingdings" panose="05000000000000000000" pitchFamily="2" charset="2"/>
              <a:buChar char="Ø"/>
            </a:pPr>
            <a:r>
              <a:rPr lang="vi-VN" sz="3200" dirty="0">
                <a:solidFill>
                  <a:srgbClr val="000000"/>
                </a:solidFill>
                <a:ea typeface="Calibri" panose="020F0502020204030204" pitchFamily="34" charset="0"/>
              </a:rPr>
              <a:t>T</a:t>
            </a:r>
            <a:r>
              <a:rPr lang="vi-VN" sz="3200" dirty="0">
                <a:solidFill>
                  <a:srgbClr val="000000"/>
                </a:solidFill>
                <a:effectLst/>
                <a:ea typeface="Calibri" panose="020F0502020204030204" pitchFamily="34" charset="0"/>
              </a:rPr>
              <a:t>ừ 1 điểm thuộc HCĐ kẻ đường thẳng vuông góc với trục x xuống phía dưới để xác định vị trí của HCB.</a:t>
            </a:r>
            <a:endParaRPr lang="en-US" sz="3200" dirty="0">
              <a:effectLst/>
              <a:ea typeface="Calibri" panose="020F0502020204030204" pitchFamily="34" charset="0"/>
            </a:endParaRPr>
          </a:p>
          <a:p>
            <a:pPr marL="457200" indent="-457200" algn="just">
              <a:lnSpc>
                <a:spcPct val="150000"/>
              </a:lnSpc>
              <a:spcBef>
                <a:spcPts val="300"/>
              </a:spcBef>
              <a:spcAft>
                <a:spcPts val="300"/>
              </a:spcAft>
              <a:buFont typeface="Wingdings" panose="05000000000000000000" pitchFamily="2" charset="2"/>
              <a:buChar char="Ø"/>
            </a:pPr>
            <a:r>
              <a:rPr lang="vi-VN" sz="3200" dirty="0">
                <a:solidFill>
                  <a:srgbClr val="000000"/>
                </a:solidFill>
                <a:effectLst/>
                <a:ea typeface="Calibri" panose="020F0502020204030204" pitchFamily="34" charset="0"/>
              </a:rPr>
              <a:t>Vẽ một đường thẳng nằm ngang vuông góc với đường thẳng vừa giống từ HCĐ xuống và cách trục x một khoảng sao cho HCB và HCĐ không cách nhau xa hoặc gần quả.</a:t>
            </a:r>
            <a:endParaRPr lang="en-US" sz="3200" dirty="0">
              <a:effectLst/>
              <a:ea typeface="Calibri" panose="020F0502020204030204" pitchFamily="34" charset="0"/>
            </a:endParaRPr>
          </a:p>
          <a:p>
            <a:pPr marL="457200" indent="-457200" algn="just">
              <a:lnSpc>
                <a:spcPct val="150000"/>
              </a:lnSpc>
              <a:spcBef>
                <a:spcPts val="300"/>
              </a:spcBef>
              <a:spcAft>
                <a:spcPts val="300"/>
              </a:spcAft>
              <a:buFont typeface="Wingdings" panose="05000000000000000000" pitchFamily="2" charset="2"/>
              <a:buChar char="Ø"/>
            </a:pPr>
            <a:r>
              <a:rPr lang="vi-VN" sz="3200" dirty="0">
                <a:solidFill>
                  <a:srgbClr val="000000"/>
                </a:solidFill>
                <a:effectLst/>
                <a:ea typeface="Calibri" panose="020F0502020204030204" pitchFamily="34" charset="0"/>
              </a:rPr>
              <a:t>Vẽ tiếp một đường thẳng song song với đường nằm ngang vừa vẽ và cách đường thẳng đó một khoảng bằng chiều rộng của vật thể (40 mm).</a:t>
            </a:r>
            <a:endParaRPr lang="en-US" sz="3200" dirty="0">
              <a:effectLst/>
              <a:ea typeface="Calibri" panose="020F0502020204030204" pitchFamily="34" charset="0"/>
            </a:endParaRPr>
          </a:p>
        </p:txBody>
      </p:sp>
      <p:pic>
        <p:nvPicPr>
          <p:cNvPr id="9" name="Picture 8">
            <a:extLst>
              <a:ext uri="{FF2B5EF4-FFF2-40B4-BE49-F238E27FC236}">
                <a16:creationId xmlns:a16="http://schemas.microsoft.com/office/drawing/2014/main" xmlns="" id="{94EA1808-B8F1-4E8A-A908-B98279466E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81671" y="2281784"/>
            <a:ext cx="5150445" cy="5844597"/>
          </a:xfrm>
          <a:prstGeom prst="rect">
            <a:avLst/>
          </a:prstGeom>
        </p:spPr>
      </p:pic>
      <p:pic>
        <p:nvPicPr>
          <p:cNvPr id="11" name="Picture 39">
            <a:extLst>
              <a:ext uri="{FF2B5EF4-FFF2-40B4-BE49-F238E27FC236}">
                <a16:creationId xmlns:a16="http://schemas.microsoft.com/office/drawing/2014/main" xmlns="" id="{1933A7CC-798C-48CC-82A9-8B3CFA0BBF9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254219" flipH="1">
            <a:off x="12638875" y="634018"/>
            <a:ext cx="1818667" cy="1084623"/>
          </a:xfrm>
          <a:prstGeom prst="rect">
            <a:avLst/>
          </a:prstGeom>
        </p:spPr>
      </p:pic>
      <p:grpSp>
        <p:nvGrpSpPr>
          <p:cNvPr id="12" name="Group 41">
            <a:extLst>
              <a:ext uri="{FF2B5EF4-FFF2-40B4-BE49-F238E27FC236}">
                <a16:creationId xmlns:a16="http://schemas.microsoft.com/office/drawing/2014/main" xmlns="" id="{73FC9FFA-C463-4715-8613-226F354B6CFA}"/>
              </a:ext>
            </a:extLst>
          </p:cNvPr>
          <p:cNvGrpSpPr/>
          <p:nvPr/>
        </p:nvGrpSpPr>
        <p:grpSpPr>
          <a:xfrm rot="-1386098">
            <a:off x="16183317" y="9110466"/>
            <a:ext cx="1529411" cy="779890"/>
            <a:chOff x="0" y="0"/>
            <a:chExt cx="2039215" cy="1039854"/>
          </a:xfrm>
        </p:grpSpPr>
        <p:pic>
          <p:nvPicPr>
            <p:cNvPr id="13" name="Picture 42">
              <a:extLst>
                <a:ext uri="{FF2B5EF4-FFF2-40B4-BE49-F238E27FC236}">
                  <a16:creationId xmlns:a16="http://schemas.microsoft.com/office/drawing/2014/main" xmlns="" id="{A9A11BC6-B04D-4FB9-BB8D-4E2CCFE777F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800000">
              <a:off x="23952" y="14197"/>
              <a:ext cx="1991311" cy="995655"/>
            </a:xfrm>
            <a:prstGeom prst="rect">
              <a:avLst/>
            </a:prstGeom>
          </p:spPr>
        </p:pic>
        <p:pic>
          <p:nvPicPr>
            <p:cNvPr id="14" name="Picture 43">
              <a:extLst>
                <a:ext uri="{FF2B5EF4-FFF2-40B4-BE49-F238E27FC236}">
                  <a16:creationId xmlns:a16="http://schemas.microsoft.com/office/drawing/2014/main" xmlns="" id="{95FCD2F4-A47E-42A6-8342-905BDD0595E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0"/>
              <a:ext cx="2039215" cy="1039854"/>
            </a:xfrm>
            <a:prstGeom prst="rect">
              <a:avLst/>
            </a:prstGeom>
          </p:spPr>
        </p:pic>
      </p:grpSp>
    </p:spTree>
    <p:extLst>
      <p:ext uri="{BB962C8B-B14F-4D97-AF65-F5344CB8AC3E}">
        <p14:creationId xmlns:p14="http://schemas.microsoft.com/office/powerpoint/2010/main" val="282819648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barn(inVertical)">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wipe(down)">
                                      <p:cBhvr>
                                        <p:cTn id="19" dur="50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wipe(down)">
                                      <p:cBhvr>
                                        <p:cTn id="24" dur="5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wipe(down)">
                                      <p:cBhvr>
                                        <p:cTn id="29"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grpSp>
        <p:nvGrpSpPr>
          <p:cNvPr id="4" name="Group 4"/>
          <p:cNvGrpSpPr/>
          <p:nvPr/>
        </p:nvGrpSpPr>
        <p:grpSpPr>
          <a:xfrm>
            <a:off x="750550" y="3114698"/>
            <a:ext cx="11694363" cy="6470340"/>
            <a:chOff x="0" y="0"/>
            <a:chExt cx="55262286" cy="13868686"/>
          </a:xfrm>
        </p:grpSpPr>
        <p:sp>
          <p:nvSpPr>
            <p:cNvPr id="5" name="Freeform 5"/>
            <p:cNvSpPr/>
            <p:nvPr/>
          </p:nvSpPr>
          <p:spPr>
            <a:xfrm>
              <a:off x="31750" y="31750"/>
              <a:ext cx="55198783" cy="13805185"/>
            </a:xfrm>
            <a:custGeom>
              <a:avLst/>
              <a:gdLst/>
              <a:ahLst/>
              <a:cxnLst/>
              <a:rect l="l" t="t" r="r" b="b"/>
              <a:pathLst>
                <a:path w="55198783" h="13805185">
                  <a:moveTo>
                    <a:pt x="55106075" y="13805185"/>
                  </a:moveTo>
                  <a:lnTo>
                    <a:pt x="92710" y="13805185"/>
                  </a:lnTo>
                  <a:cubicBezTo>
                    <a:pt x="41910" y="13805185"/>
                    <a:pt x="0" y="13763276"/>
                    <a:pt x="0" y="13712476"/>
                  </a:cubicBezTo>
                  <a:lnTo>
                    <a:pt x="0" y="92710"/>
                  </a:lnTo>
                  <a:cubicBezTo>
                    <a:pt x="0" y="41910"/>
                    <a:pt x="41910" y="0"/>
                    <a:pt x="92710" y="0"/>
                  </a:cubicBezTo>
                  <a:lnTo>
                    <a:pt x="55104804" y="0"/>
                  </a:lnTo>
                  <a:cubicBezTo>
                    <a:pt x="55155604" y="0"/>
                    <a:pt x="55197518" y="41910"/>
                    <a:pt x="55197518" y="92710"/>
                  </a:cubicBezTo>
                  <a:lnTo>
                    <a:pt x="55197518" y="13711206"/>
                  </a:lnTo>
                  <a:cubicBezTo>
                    <a:pt x="55198783" y="13763276"/>
                    <a:pt x="55156875" y="13805185"/>
                    <a:pt x="55106075" y="13805185"/>
                  </a:cubicBezTo>
                  <a:close/>
                </a:path>
              </a:pathLst>
            </a:custGeom>
            <a:solidFill>
              <a:srgbClr val="FFFFFF"/>
            </a:solidFill>
          </p:spPr>
        </p:sp>
        <p:sp>
          <p:nvSpPr>
            <p:cNvPr id="6" name="Freeform 6"/>
            <p:cNvSpPr/>
            <p:nvPr/>
          </p:nvSpPr>
          <p:spPr>
            <a:xfrm>
              <a:off x="0" y="0"/>
              <a:ext cx="55262283" cy="13868685"/>
            </a:xfrm>
            <a:custGeom>
              <a:avLst/>
              <a:gdLst/>
              <a:ahLst/>
              <a:cxnLst/>
              <a:rect l="l" t="t" r="r" b="b"/>
              <a:pathLst>
                <a:path w="55262283" h="13868685">
                  <a:moveTo>
                    <a:pt x="55137825" y="59690"/>
                  </a:moveTo>
                  <a:cubicBezTo>
                    <a:pt x="55173383" y="59690"/>
                    <a:pt x="55202596" y="88900"/>
                    <a:pt x="55202596" y="124460"/>
                  </a:cubicBezTo>
                  <a:lnTo>
                    <a:pt x="55202596" y="13744226"/>
                  </a:lnTo>
                  <a:cubicBezTo>
                    <a:pt x="55202596" y="13779785"/>
                    <a:pt x="55173383" y="13808996"/>
                    <a:pt x="55137825" y="13808996"/>
                  </a:cubicBezTo>
                  <a:lnTo>
                    <a:pt x="124460" y="13808996"/>
                  </a:lnTo>
                  <a:cubicBezTo>
                    <a:pt x="88900" y="13808996"/>
                    <a:pt x="59690" y="13779785"/>
                    <a:pt x="59690" y="13744226"/>
                  </a:cubicBezTo>
                  <a:lnTo>
                    <a:pt x="59690" y="124460"/>
                  </a:lnTo>
                  <a:cubicBezTo>
                    <a:pt x="59690" y="88900"/>
                    <a:pt x="88900" y="59690"/>
                    <a:pt x="124460" y="59690"/>
                  </a:cubicBezTo>
                  <a:lnTo>
                    <a:pt x="55137825" y="59690"/>
                  </a:lnTo>
                  <a:moveTo>
                    <a:pt x="55137825" y="0"/>
                  </a:moveTo>
                  <a:lnTo>
                    <a:pt x="124460" y="0"/>
                  </a:lnTo>
                  <a:cubicBezTo>
                    <a:pt x="55880" y="0"/>
                    <a:pt x="0" y="55880"/>
                    <a:pt x="0" y="124460"/>
                  </a:cubicBezTo>
                  <a:lnTo>
                    <a:pt x="0" y="13744226"/>
                  </a:lnTo>
                  <a:cubicBezTo>
                    <a:pt x="0" y="13812806"/>
                    <a:pt x="55880" y="13868685"/>
                    <a:pt x="124460" y="13868685"/>
                  </a:cubicBezTo>
                  <a:lnTo>
                    <a:pt x="55137825" y="13868685"/>
                  </a:lnTo>
                  <a:cubicBezTo>
                    <a:pt x="55206404" y="13868685"/>
                    <a:pt x="55262283" y="13812806"/>
                    <a:pt x="55262283" y="13744226"/>
                  </a:cubicBezTo>
                  <a:lnTo>
                    <a:pt x="55262283" y="124460"/>
                  </a:lnTo>
                  <a:cubicBezTo>
                    <a:pt x="55262283" y="55880"/>
                    <a:pt x="55206404" y="0"/>
                    <a:pt x="55137825" y="0"/>
                  </a:cubicBezTo>
                  <a:close/>
                </a:path>
              </a:pathLst>
            </a:custGeom>
            <a:solidFill>
              <a:srgbClr val="000000"/>
            </a:solidFill>
          </p:spPr>
        </p:sp>
      </p:grpSp>
      <p:grpSp>
        <p:nvGrpSpPr>
          <p:cNvPr id="13" name="Group 13"/>
          <p:cNvGrpSpPr/>
          <p:nvPr/>
        </p:nvGrpSpPr>
        <p:grpSpPr>
          <a:xfrm>
            <a:off x="11811000" y="4716272"/>
            <a:ext cx="6120579" cy="3429000"/>
            <a:chOff x="-288490" y="-75304"/>
            <a:chExt cx="46226344" cy="34615791"/>
          </a:xfrm>
        </p:grpSpPr>
        <p:sp>
          <p:nvSpPr>
            <p:cNvPr id="14" name="Freeform 14"/>
            <p:cNvSpPr/>
            <p:nvPr/>
          </p:nvSpPr>
          <p:spPr>
            <a:xfrm>
              <a:off x="-288490" y="-75304"/>
              <a:ext cx="46226344" cy="34476986"/>
            </a:xfrm>
            <a:custGeom>
              <a:avLst/>
              <a:gdLst/>
              <a:ahLst/>
              <a:cxnLst/>
              <a:rect l="l" t="t" r="r" b="b"/>
              <a:pathLst>
                <a:path w="46226344" h="34476987">
                  <a:moveTo>
                    <a:pt x="46133634" y="34476987"/>
                  </a:moveTo>
                  <a:lnTo>
                    <a:pt x="92710" y="34476987"/>
                  </a:lnTo>
                  <a:cubicBezTo>
                    <a:pt x="41910" y="34476987"/>
                    <a:pt x="0" y="34435076"/>
                    <a:pt x="0" y="34384276"/>
                  </a:cubicBezTo>
                  <a:lnTo>
                    <a:pt x="0" y="92710"/>
                  </a:lnTo>
                  <a:cubicBezTo>
                    <a:pt x="0" y="41910"/>
                    <a:pt x="41910" y="0"/>
                    <a:pt x="92710" y="0"/>
                  </a:cubicBezTo>
                  <a:lnTo>
                    <a:pt x="46132366" y="0"/>
                  </a:lnTo>
                  <a:cubicBezTo>
                    <a:pt x="46183166" y="0"/>
                    <a:pt x="46225076" y="41910"/>
                    <a:pt x="46225076" y="92710"/>
                  </a:cubicBezTo>
                  <a:lnTo>
                    <a:pt x="46225076" y="34383005"/>
                  </a:lnTo>
                  <a:cubicBezTo>
                    <a:pt x="46226344" y="34435076"/>
                    <a:pt x="46184434" y="34476987"/>
                    <a:pt x="46133634" y="34476987"/>
                  </a:cubicBezTo>
                  <a:close/>
                </a:path>
              </a:pathLst>
            </a:custGeom>
            <a:solidFill>
              <a:srgbClr val="FFFFFF"/>
            </a:solidFill>
          </p:spPr>
          <p:txBody>
            <a:bodyPr/>
            <a:lstStyle/>
            <a:p>
              <a:endParaRPr lang="en-US" dirty="0"/>
            </a:p>
          </p:txBody>
        </p:sp>
        <p:sp>
          <p:nvSpPr>
            <p:cNvPr id="15" name="Freeform 15"/>
            <p:cNvSpPr/>
            <p:nvPr/>
          </p:nvSpPr>
          <p:spPr>
            <a:xfrm>
              <a:off x="0" y="147721"/>
              <a:ext cx="45183470" cy="34392766"/>
            </a:xfrm>
            <a:custGeom>
              <a:avLst/>
              <a:gdLst/>
              <a:ahLst/>
              <a:cxnLst/>
              <a:rect l="l" t="t" r="r" b="b"/>
              <a:pathLst>
                <a:path w="46289844" h="34540487">
                  <a:moveTo>
                    <a:pt x="46165384" y="59690"/>
                  </a:moveTo>
                  <a:cubicBezTo>
                    <a:pt x="46200944" y="59690"/>
                    <a:pt x="46230155" y="88900"/>
                    <a:pt x="46230155" y="124460"/>
                  </a:cubicBezTo>
                  <a:lnTo>
                    <a:pt x="46230155" y="34416026"/>
                  </a:lnTo>
                  <a:cubicBezTo>
                    <a:pt x="46230155" y="34451587"/>
                    <a:pt x="46200944" y="34480795"/>
                    <a:pt x="46165384" y="34480795"/>
                  </a:cubicBezTo>
                  <a:lnTo>
                    <a:pt x="124460" y="34480795"/>
                  </a:lnTo>
                  <a:cubicBezTo>
                    <a:pt x="88900" y="34480795"/>
                    <a:pt x="59690" y="34451587"/>
                    <a:pt x="59690" y="34416026"/>
                  </a:cubicBezTo>
                  <a:lnTo>
                    <a:pt x="59690" y="124460"/>
                  </a:lnTo>
                  <a:cubicBezTo>
                    <a:pt x="59690" y="88900"/>
                    <a:pt x="88900" y="59690"/>
                    <a:pt x="124460" y="59690"/>
                  </a:cubicBezTo>
                  <a:lnTo>
                    <a:pt x="46165384" y="59690"/>
                  </a:lnTo>
                  <a:moveTo>
                    <a:pt x="46165384" y="0"/>
                  </a:moveTo>
                  <a:lnTo>
                    <a:pt x="124460" y="0"/>
                  </a:lnTo>
                  <a:cubicBezTo>
                    <a:pt x="55880" y="0"/>
                    <a:pt x="0" y="55880"/>
                    <a:pt x="0" y="124460"/>
                  </a:cubicBezTo>
                  <a:lnTo>
                    <a:pt x="0" y="34416026"/>
                  </a:lnTo>
                  <a:cubicBezTo>
                    <a:pt x="0" y="34484605"/>
                    <a:pt x="55880" y="34540487"/>
                    <a:pt x="124460" y="34540487"/>
                  </a:cubicBezTo>
                  <a:lnTo>
                    <a:pt x="46165384" y="34540487"/>
                  </a:lnTo>
                  <a:cubicBezTo>
                    <a:pt x="46233966" y="34540487"/>
                    <a:pt x="46289844" y="34484605"/>
                    <a:pt x="46289844" y="34416026"/>
                  </a:cubicBezTo>
                  <a:lnTo>
                    <a:pt x="46289844" y="124460"/>
                  </a:lnTo>
                  <a:cubicBezTo>
                    <a:pt x="46289844" y="55880"/>
                    <a:pt x="46233966" y="0"/>
                    <a:pt x="46165384" y="0"/>
                  </a:cubicBezTo>
                  <a:close/>
                </a:path>
              </a:pathLst>
            </a:custGeom>
            <a:solidFill>
              <a:srgbClr val="000000"/>
            </a:solidFill>
          </p:spPr>
        </p:sp>
      </p:grpSp>
      <p:grpSp>
        <p:nvGrpSpPr>
          <p:cNvPr id="31" name="Group 31"/>
          <p:cNvGrpSpPr>
            <a:grpSpLocks noChangeAspect="1"/>
          </p:cNvGrpSpPr>
          <p:nvPr/>
        </p:nvGrpSpPr>
        <p:grpSpPr>
          <a:xfrm>
            <a:off x="2274045" y="357355"/>
            <a:ext cx="11453410" cy="2033357"/>
            <a:chOff x="0" y="0"/>
            <a:chExt cx="18938240" cy="6350000"/>
          </a:xfrm>
        </p:grpSpPr>
        <p:sp>
          <p:nvSpPr>
            <p:cNvPr id="32" name="Freeform 32"/>
            <p:cNvSpPr/>
            <p:nvPr/>
          </p:nvSpPr>
          <p:spPr>
            <a:xfrm>
              <a:off x="27940" y="27940"/>
              <a:ext cx="18882360" cy="918210"/>
            </a:xfrm>
            <a:custGeom>
              <a:avLst/>
              <a:gdLst/>
              <a:ahLst/>
              <a:cxnLst/>
              <a:rect l="l" t="t" r="r" b="b"/>
              <a:pathLst>
                <a:path w="18882360" h="918210">
                  <a:moveTo>
                    <a:pt x="18882360" y="918210"/>
                  </a:moveTo>
                  <a:lnTo>
                    <a:pt x="12447270" y="918210"/>
                  </a:lnTo>
                  <a:moveTo>
                    <a:pt x="12447270" y="918210"/>
                  </a:moveTo>
                  <a:lnTo>
                    <a:pt x="0" y="918210"/>
                  </a:lnTo>
                  <a:lnTo>
                    <a:pt x="0" y="445770"/>
                  </a:lnTo>
                  <a:cubicBezTo>
                    <a:pt x="0" y="200660"/>
                    <a:pt x="199390" y="0"/>
                    <a:pt x="445770" y="0"/>
                  </a:cubicBezTo>
                  <a:lnTo>
                    <a:pt x="18437860" y="0"/>
                  </a:lnTo>
                  <a:cubicBezTo>
                    <a:pt x="18682971" y="0"/>
                    <a:pt x="18882360" y="199390"/>
                    <a:pt x="18882360" y="445770"/>
                  </a:cubicBezTo>
                  <a:lnTo>
                    <a:pt x="18882360" y="918210"/>
                  </a:lnTo>
                </a:path>
              </a:pathLst>
            </a:custGeom>
            <a:solidFill>
              <a:srgbClr val="F2EDDB"/>
            </a:solidFill>
          </p:spPr>
        </p:sp>
        <p:sp>
          <p:nvSpPr>
            <p:cNvPr id="33" name="Freeform 33"/>
            <p:cNvSpPr/>
            <p:nvPr/>
          </p:nvSpPr>
          <p:spPr>
            <a:xfrm>
              <a:off x="27940" y="944880"/>
              <a:ext cx="18882360" cy="5377180"/>
            </a:xfrm>
            <a:custGeom>
              <a:avLst/>
              <a:gdLst/>
              <a:ahLst/>
              <a:cxnLst/>
              <a:rect l="l" t="t" r="r" b="b"/>
              <a:pathLst>
                <a:path w="18882360" h="5377180">
                  <a:moveTo>
                    <a:pt x="9331960" y="0"/>
                  </a:moveTo>
                  <a:lnTo>
                    <a:pt x="18882360" y="0"/>
                  </a:lnTo>
                  <a:lnTo>
                    <a:pt x="18882360" y="4931410"/>
                  </a:lnTo>
                  <a:cubicBezTo>
                    <a:pt x="18882360" y="5176520"/>
                    <a:pt x="18682971" y="5377180"/>
                    <a:pt x="18436590" y="5377180"/>
                  </a:cubicBezTo>
                  <a:lnTo>
                    <a:pt x="445770" y="5377180"/>
                  </a:lnTo>
                  <a:cubicBezTo>
                    <a:pt x="200660" y="5377180"/>
                    <a:pt x="0" y="5177790"/>
                    <a:pt x="0" y="4931410"/>
                  </a:cubicBezTo>
                  <a:lnTo>
                    <a:pt x="0" y="0"/>
                  </a:lnTo>
                  <a:lnTo>
                    <a:pt x="9014460" y="0"/>
                  </a:lnTo>
                  <a:moveTo>
                    <a:pt x="9014460" y="0"/>
                  </a:moveTo>
                  <a:lnTo>
                    <a:pt x="9331960" y="0"/>
                  </a:lnTo>
                </a:path>
              </a:pathLst>
            </a:custGeom>
            <a:solidFill>
              <a:srgbClr val="FFFFFF"/>
            </a:solidFill>
            <a:ln w="12700">
              <a:solidFill>
                <a:srgbClr val="000000"/>
              </a:solidFill>
            </a:ln>
          </p:spPr>
        </p:sp>
        <p:sp>
          <p:nvSpPr>
            <p:cNvPr id="34" name="Freeform 34"/>
            <p:cNvSpPr/>
            <p:nvPr/>
          </p:nvSpPr>
          <p:spPr>
            <a:xfrm>
              <a:off x="499110" y="299720"/>
              <a:ext cx="1515110" cy="368300"/>
            </a:xfrm>
            <a:custGeom>
              <a:avLst/>
              <a:gdLst/>
              <a:ahLst/>
              <a:cxnLst/>
              <a:rect l="l" t="t" r="r" b="b"/>
              <a:pathLst>
                <a:path w="1515110" h="368300">
                  <a:moveTo>
                    <a:pt x="184150" y="0"/>
                  </a:moveTo>
                  <a:cubicBezTo>
                    <a:pt x="82550" y="0"/>
                    <a:pt x="0" y="82550"/>
                    <a:pt x="0" y="184150"/>
                  </a:cubicBezTo>
                  <a:cubicBezTo>
                    <a:pt x="0" y="285750"/>
                    <a:pt x="82550" y="368300"/>
                    <a:pt x="184150" y="368300"/>
                  </a:cubicBezTo>
                  <a:cubicBezTo>
                    <a:pt x="285750" y="368300"/>
                    <a:pt x="368300" y="285750"/>
                    <a:pt x="368300" y="184150"/>
                  </a:cubicBezTo>
                  <a:cubicBezTo>
                    <a:pt x="368300" y="82550"/>
                    <a:pt x="285750" y="0"/>
                    <a:pt x="184150" y="0"/>
                  </a:cubicBezTo>
                  <a:close/>
                  <a:moveTo>
                    <a:pt x="756920" y="0"/>
                  </a:moveTo>
                  <a:cubicBezTo>
                    <a:pt x="655320" y="0"/>
                    <a:pt x="572770" y="82550"/>
                    <a:pt x="572770" y="184150"/>
                  </a:cubicBezTo>
                  <a:cubicBezTo>
                    <a:pt x="572770" y="285750"/>
                    <a:pt x="655320" y="368300"/>
                    <a:pt x="756920" y="368300"/>
                  </a:cubicBezTo>
                  <a:cubicBezTo>
                    <a:pt x="858520" y="368300"/>
                    <a:pt x="941070" y="285750"/>
                    <a:pt x="941070" y="184150"/>
                  </a:cubicBezTo>
                  <a:cubicBezTo>
                    <a:pt x="941070" y="82550"/>
                    <a:pt x="858520" y="0"/>
                    <a:pt x="756920" y="0"/>
                  </a:cubicBezTo>
                  <a:close/>
                  <a:moveTo>
                    <a:pt x="1330960" y="0"/>
                  </a:moveTo>
                  <a:cubicBezTo>
                    <a:pt x="1229360" y="0"/>
                    <a:pt x="1146810" y="82550"/>
                    <a:pt x="1146810" y="184150"/>
                  </a:cubicBezTo>
                  <a:cubicBezTo>
                    <a:pt x="1146810" y="285750"/>
                    <a:pt x="1229360" y="368300"/>
                    <a:pt x="1330960" y="368300"/>
                  </a:cubicBezTo>
                  <a:cubicBezTo>
                    <a:pt x="1432560" y="368300"/>
                    <a:pt x="1515110" y="285750"/>
                    <a:pt x="1515110" y="184150"/>
                  </a:cubicBezTo>
                  <a:cubicBezTo>
                    <a:pt x="1515110" y="82550"/>
                    <a:pt x="1432560" y="0"/>
                    <a:pt x="1330960" y="0"/>
                  </a:cubicBezTo>
                  <a:close/>
                </a:path>
              </a:pathLst>
            </a:custGeom>
            <a:solidFill>
              <a:srgbClr val="FFFFFF"/>
            </a:solidFill>
          </p:spPr>
        </p:sp>
        <p:sp>
          <p:nvSpPr>
            <p:cNvPr id="35" name="Freeform 35"/>
            <p:cNvSpPr/>
            <p:nvPr/>
          </p:nvSpPr>
          <p:spPr>
            <a:xfrm>
              <a:off x="0" y="0"/>
              <a:ext cx="18939511" cy="6350000"/>
            </a:xfrm>
            <a:custGeom>
              <a:avLst/>
              <a:gdLst/>
              <a:ahLst/>
              <a:cxnLst/>
              <a:rect l="l" t="t" r="r" b="b"/>
              <a:pathLst>
                <a:path w="18939511" h="6350000">
                  <a:moveTo>
                    <a:pt x="18464530" y="0"/>
                  </a:moveTo>
                  <a:lnTo>
                    <a:pt x="473710" y="0"/>
                  </a:lnTo>
                  <a:cubicBezTo>
                    <a:pt x="212090" y="0"/>
                    <a:pt x="0" y="212090"/>
                    <a:pt x="0" y="473710"/>
                  </a:cubicBezTo>
                  <a:lnTo>
                    <a:pt x="0" y="946150"/>
                  </a:lnTo>
                  <a:lnTo>
                    <a:pt x="0" y="5877560"/>
                  </a:lnTo>
                  <a:cubicBezTo>
                    <a:pt x="0" y="6137910"/>
                    <a:pt x="212090" y="6350000"/>
                    <a:pt x="473710" y="6350000"/>
                  </a:cubicBezTo>
                  <a:lnTo>
                    <a:pt x="18465800" y="6350000"/>
                  </a:lnTo>
                  <a:cubicBezTo>
                    <a:pt x="18727420" y="6350000"/>
                    <a:pt x="18939511" y="6137910"/>
                    <a:pt x="18939511" y="5876290"/>
                  </a:cubicBezTo>
                  <a:lnTo>
                    <a:pt x="18939511" y="944880"/>
                  </a:lnTo>
                  <a:lnTo>
                    <a:pt x="18939511" y="473710"/>
                  </a:lnTo>
                  <a:cubicBezTo>
                    <a:pt x="18938239" y="212090"/>
                    <a:pt x="18726150" y="0"/>
                    <a:pt x="18464530" y="0"/>
                  </a:cubicBezTo>
                  <a:close/>
                  <a:moveTo>
                    <a:pt x="55880" y="473710"/>
                  </a:moveTo>
                  <a:cubicBezTo>
                    <a:pt x="55880" y="243840"/>
                    <a:pt x="242570" y="55880"/>
                    <a:pt x="473710" y="55880"/>
                  </a:cubicBezTo>
                  <a:lnTo>
                    <a:pt x="18465800" y="55880"/>
                  </a:lnTo>
                  <a:cubicBezTo>
                    <a:pt x="18695670" y="55880"/>
                    <a:pt x="18883630" y="242570"/>
                    <a:pt x="18883630" y="473710"/>
                  </a:cubicBezTo>
                  <a:lnTo>
                    <a:pt x="18883630" y="918210"/>
                  </a:lnTo>
                  <a:lnTo>
                    <a:pt x="55880" y="918210"/>
                  </a:lnTo>
                  <a:lnTo>
                    <a:pt x="55880" y="473710"/>
                  </a:lnTo>
                  <a:close/>
                  <a:moveTo>
                    <a:pt x="18464530" y="6294120"/>
                  </a:moveTo>
                  <a:lnTo>
                    <a:pt x="473710" y="6294120"/>
                  </a:lnTo>
                  <a:cubicBezTo>
                    <a:pt x="243840" y="6294120"/>
                    <a:pt x="55880" y="6107430"/>
                    <a:pt x="55880" y="5876290"/>
                  </a:cubicBezTo>
                  <a:lnTo>
                    <a:pt x="55880" y="972820"/>
                  </a:lnTo>
                  <a:lnTo>
                    <a:pt x="18882361" y="972820"/>
                  </a:lnTo>
                  <a:lnTo>
                    <a:pt x="18882361" y="5876290"/>
                  </a:lnTo>
                  <a:cubicBezTo>
                    <a:pt x="18882361" y="6107430"/>
                    <a:pt x="18695670" y="6294120"/>
                    <a:pt x="18464530" y="6294120"/>
                  </a:cubicBezTo>
                  <a:close/>
                  <a:moveTo>
                    <a:pt x="683260" y="273050"/>
                  </a:moveTo>
                  <a:cubicBezTo>
                    <a:pt x="566420" y="273050"/>
                    <a:pt x="471170" y="368300"/>
                    <a:pt x="471170" y="485140"/>
                  </a:cubicBezTo>
                  <a:cubicBezTo>
                    <a:pt x="471170" y="601980"/>
                    <a:pt x="566420" y="697230"/>
                    <a:pt x="683260" y="697230"/>
                  </a:cubicBezTo>
                  <a:cubicBezTo>
                    <a:pt x="800100" y="697230"/>
                    <a:pt x="895350" y="601980"/>
                    <a:pt x="895350" y="485140"/>
                  </a:cubicBezTo>
                  <a:cubicBezTo>
                    <a:pt x="895350" y="368300"/>
                    <a:pt x="800100" y="273050"/>
                    <a:pt x="683260" y="273050"/>
                  </a:cubicBezTo>
                  <a:close/>
                  <a:moveTo>
                    <a:pt x="683260" y="641350"/>
                  </a:moveTo>
                  <a:cubicBezTo>
                    <a:pt x="596900" y="641350"/>
                    <a:pt x="527050" y="571500"/>
                    <a:pt x="527050" y="485140"/>
                  </a:cubicBezTo>
                  <a:cubicBezTo>
                    <a:pt x="527050" y="398780"/>
                    <a:pt x="596900" y="328930"/>
                    <a:pt x="683260" y="328930"/>
                  </a:cubicBezTo>
                  <a:cubicBezTo>
                    <a:pt x="769620" y="328930"/>
                    <a:pt x="839470" y="398780"/>
                    <a:pt x="839470" y="485140"/>
                  </a:cubicBezTo>
                  <a:cubicBezTo>
                    <a:pt x="839470" y="571500"/>
                    <a:pt x="769620" y="641350"/>
                    <a:pt x="683260" y="641350"/>
                  </a:cubicBezTo>
                  <a:close/>
                  <a:moveTo>
                    <a:pt x="1256030" y="273050"/>
                  </a:moveTo>
                  <a:cubicBezTo>
                    <a:pt x="1139190" y="273050"/>
                    <a:pt x="1043940" y="368300"/>
                    <a:pt x="1043940" y="485140"/>
                  </a:cubicBezTo>
                  <a:cubicBezTo>
                    <a:pt x="1043940" y="601980"/>
                    <a:pt x="1139190" y="697230"/>
                    <a:pt x="1256030" y="697230"/>
                  </a:cubicBezTo>
                  <a:cubicBezTo>
                    <a:pt x="1372870" y="697230"/>
                    <a:pt x="1468120" y="601980"/>
                    <a:pt x="1468120" y="485140"/>
                  </a:cubicBezTo>
                  <a:cubicBezTo>
                    <a:pt x="1468120" y="368300"/>
                    <a:pt x="1372870" y="273050"/>
                    <a:pt x="1256030" y="273050"/>
                  </a:cubicBezTo>
                  <a:close/>
                  <a:moveTo>
                    <a:pt x="1256030" y="641350"/>
                  </a:moveTo>
                  <a:cubicBezTo>
                    <a:pt x="1169670" y="641350"/>
                    <a:pt x="1099820" y="571500"/>
                    <a:pt x="1099820" y="485140"/>
                  </a:cubicBezTo>
                  <a:cubicBezTo>
                    <a:pt x="1099820" y="398780"/>
                    <a:pt x="1169670" y="328930"/>
                    <a:pt x="1256030" y="328930"/>
                  </a:cubicBezTo>
                  <a:cubicBezTo>
                    <a:pt x="1342390" y="328930"/>
                    <a:pt x="1412240" y="398780"/>
                    <a:pt x="1412240" y="485140"/>
                  </a:cubicBezTo>
                  <a:cubicBezTo>
                    <a:pt x="1412240" y="571500"/>
                    <a:pt x="1342390" y="641350"/>
                    <a:pt x="1256030" y="641350"/>
                  </a:cubicBezTo>
                  <a:close/>
                  <a:moveTo>
                    <a:pt x="1830070" y="273050"/>
                  </a:moveTo>
                  <a:cubicBezTo>
                    <a:pt x="1713230" y="273050"/>
                    <a:pt x="1617980" y="368300"/>
                    <a:pt x="1617980" y="485140"/>
                  </a:cubicBezTo>
                  <a:cubicBezTo>
                    <a:pt x="1617980" y="601980"/>
                    <a:pt x="1713230" y="697230"/>
                    <a:pt x="1830070" y="697230"/>
                  </a:cubicBezTo>
                  <a:cubicBezTo>
                    <a:pt x="1946910" y="697230"/>
                    <a:pt x="2042160" y="601980"/>
                    <a:pt x="2042160" y="485140"/>
                  </a:cubicBezTo>
                  <a:cubicBezTo>
                    <a:pt x="2042160" y="368300"/>
                    <a:pt x="1946910" y="273050"/>
                    <a:pt x="1830070" y="273050"/>
                  </a:cubicBezTo>
                  <a:close/>
                  <a:moveTo>
                    <a:pt x="1830070" y="641350"/>
                  </a:moveTo>
                  <a:cubicBezTo>
                    <a:pt x="1743710" y="641350"/>
                    <a:pt x="1673860" y="571500"/>
                    <a:pt x="1673860" y="485140"/>
                  </a:cubicBezTo>
                  <a:cubicBezTo>
                    <a:pt x="1673860" y="398780"/>
                    <a:pt x="1743710" y="328930"/>
                    <a:pt x="1830070" y="328930"/>
                  </a:cubicBezTo>
                  <a:cubicBezTo>
                    <a:pt x="1916430" y="328930"/>
                    <a:pt x="1986280" y="398780"/>
                    <a:pt x="1986280" y="485140"/>
                  </a:cubicBezTo>
                  <a:cubicBezTo>
                    <a:pt x="1986280" y="571500"/>
                    <a:pt x="1915160" y="641350"/>
                    <a:pt x="1830070" y="641350"/>
                  </a:cubicBezTo>
                  <a:close/>
                  <a:moveTo>
                    <a:pt x="18502630" y="488950"/>
                  </a:moveTo>
                  <a:cubicBezTo>
                    <a:pt x="18502630" y="504190"/>
                    <a:pt x="18489930" y="516890"/>
                    <a:pt x="18474691" y="516890"/>
                  </a:cubicBezTo>
                  <a:lnTo>
                    <a:pt x="18474691" y="516890"/>
                  </a:lnTo>
                  <a:lnTo>
                    <a:pt x="18318480" y="515620"/>
                  </a:lnTo>
                  <a:lnTo>
                    <a:pt x="18318480" y="670560"/>
                  </a:lnTo>
                  <a:cubicBezTo>
                    <a:pt x="18318480" y="685800"/>
                    <a:pt x="18305780" y="698500"/>
                    <a:pt x="18290541" y="698500"/>
                  </a:cubicBezTo>
                  <a:cubicBezTo>
                    <a:pt x="18275302" y="698500"/>
                    <a:pt x="18262602" y="685800"/>
                    <a:pt x="18262602" y="670560"/>
                  </a:cubicBezTo>
                  <a:lnTo>
                    <a:pt x="18262602" y="515620"/>
                  </a:lnTo>
                  <a:lnTo>
                    <a:pt x="18106391" y="514350"/>
                  </a:lnTo>
                  <a:cubicBezTo>
                    <a:pt x="18091152" y="514350"/>
                    <a:pt x="18078452" y="501650"/>
                    <a:pt x="18078452" y="486410"/>
                  </a:cubicBezTo>
                  <a:cubicBezTo>
                    <a:pt x="18078452" y="471170"/>
                    <a:pt x="18091152" y="458470"/>
                    <a:pt x="18106391" y="458470"/>
                  </a:cubicBezTo>
                  <a:lnTo>
                    <a:pt x="18106391" y="458470"/>
                  </a:lnTo>
                  <a:lnTo>
                    <a:pt x="18262602" y="459740"/>
                  </a:lnTo>
                  <a:lnTo>
                    <a:pt x="18262602" y="302260"/>
                  </a:lnTo>
                  <a:cubicBezTo>
                    <a:pt x="18262602" y="287020"/>
                    <a:pt x="18275302" y="274320"/>
                    <a:pt x="18290541" y="274320"/>
                  </a:cubicBezTo>
                  <a:cubicBezTo>
                    <a:pt x="18305780" y="274320"/>
                    <a:pt x="18318480" y="287020"/>
                    <a:pt x="18318480" y="302260"/>
                  </a:cubicBezTo>
                  <a:lnTo>
                    <a:pt x="18318480" y="459740"/>
                  </a:lnTo>
                  <a:lnTo>
                    <a:pt x="18474691" y="461010"/>
                  </a:lnTo>
                  <a:cubicBezTo>
                    <a:pt x="18491200" y="461010"/>
                    <a:pt x="18502630" y="473710"/>
                    <a:pt x="18502630" y="488950"/>
                  </a:cubicBezTo>
                  <a:close/>
                </a:path>
              </a:pathLst>
            </a:custGeom>
            <a:solidFill>
              <a:srgbClr val="000000"/>
            </a:solidFill>
          </p:spPr>
        </p:sp>
      </p:grpSp>
      <p:sp>
        <p:nvSpPr>
          <p:cNvPr id="36" name="TextBox 36"/>
          <p:cNvSpPr txBox="1"/>
          <p:nvPr/>
        </p:nvSpPr>
        <p:spPr>
          <a:xfrm>
            <a:off x="2981945" y="913933"/>
            <a:ext cx="10947748" cy="988669"/>
          </a:xfrm>
          <a:prstGeom prst="rect">
            <a:avLst/>
          </a:prstGeom>
        </p:spPr>
        <p:txBody>
          <a:bodyPr wrap="square" lIns="0" tIns="0" rIns="0" bIns="0" rtlCol="0" anchor="t">
            <a:spAutoFit/>
          </a:bodyPr>
          <a:lstStyle/>
          <a:p>
            <a:pPr marL="0" lvl="0" indent="0" algn="ctr">
              <a:lnSpc>
                <a:spcPct val="150000"/>
              </a:lnSpc>
              <a:spcBef>
                <a:spcPct val="0"/>
              </a:spcBef>
            </a:pPr>
            <a:r>
              <a:rPr lang="vi-VN" sz="4800" b="1" u="none" dirty="0">
                <a:solidFill>
                  <a:srgbClr val="000000"/>
                </a:solidFill>
              </a:rPr>
              <a:t>VẼ HÌNH CHIẾU VUÔNG GÓC</a:t>
            </a:r>
            <a:endParaRPr lang="en-US" sz="4800" b="1" u="none" dirty="0">
              <a:solidFill>
                <a:srgbClr val="000000"/>
              </a:solidFill>
            </a:endParaRPr>
          </a:p>
        </p:txBody>
      </p:sp>
      <p:sp>
        <p:nvSpPr>
          <p:cNvPr id="38" name="TextBox 38"/>
          <p:cNvSpPr txBox="1"/>
          <p:nvPr/>
        </p:nvSpPr>
        <p:spPr>
          <a:xfrm>
            <a:off x="1541505" y="3332520"/>
            <a:ext cx="10388767" cy="2853410"/>
          </a:xfrm>
          <a:prstGeom prst="rect">
            <a:avLst/>
          </a:prstGeom>
        </p:spPr>
        <p:txBody>
          <a:bodyPr wrap="square" lIns="0" tIns="0" rIns="0" bIns="0" rtlCol="0" anchor="t">
            <a:spAutoFit/>
          </a:bodyPr>
          <a:lstStyle/>
          <a:p>
            <a:pPr algn="just">
              <a:lnSpc>
                <a:spcPct val="150000"/>
              </a:lnSpc>
              <a:spcBef>
                <a:spcPts val="300"/>
              </a:spcBef>
              <a:spcAft>
                <a:spcPts val="300"/>
              </a:spcAft>
            </a:pPr>
            <a:r>
              <a:rPr lang="vi-VN" sz="4400" i="1" dirty="0">
                <a:solidFill>
                  <a:srgbClr val="000000"/>
                </a:solidFill>
                <a:effectLst/>
                <a:ea typeface="Calibri" panose="020F0502020204030204" pitchFamily="34" charset="0"/>
              </a:rPr>
              <a:t>Làm thế nào để xác định vị trí của hình chiếu cạnh?</a:t>
            </a:r>
            <a:endParaRPr lang="en-US" sz="4400" i="1" dirty="0">
              <a:effectLst/>
              <a:ea typeface="Calibri" panose="020F0502020204030204" pitchFamily="34" charset="0"/>
            </a:endParaRPr>
          </a:p>
          <a:p>
            <a:pPr algn="just">
              <a:lnSpc>
                <a:spcPct val="150000"/>
              </a:lnSpc>
              <a:spcBef>
                <a:spcPts val="300"/>
              </a:spcBef>
              <a:spcAft>
                <a:spcPts val="300"/>
              </a:spcAft>
            </a:pPr>
            <a:endParaRPr lang="en-US" sz="3600" i="1" dirty="0">
              <a:effectLst/>
              <a:ea typeface="Calibri" panose="020F0502020204030204" pitchFamily="34" charset="0"/>
            </a:endParaRPr>
          </a:p>
        </p:txBody>
      </p:sp>
      <p:sp>
        <p:nvSpPr>
          <p:cNvPr id="39" name="TextBox 39"/>
          <p:cNvSpPr txBox="1"/>
          <p:nvPr/>
        </p:nvSpPr>
        <p:spPr>
          <a:xfrm>
            <a:off x="11227904" y="5125427"/>
            <a:ext cx="7371698" cy="519694"/>
          </a:xfrm>
          <a:prstGeom prst="rect">
            <a:avLst/>
          </a:prstGeom>
        </p:spPr>
        <p:txBody>
          <a:bodyPr lIns="0" tIns="0" rIns="0" bIns="0" rtlCol="0" anchor="t">
            <a:spAutoFit/>
          </a:bodyPr>
          <a:lstStyle/>
          <a:p>
            <a:pPr marL="0" lvl="0" indent="0" algn="ctr">
              <a:lnSpc>
                <a:spcPts val="3920"/>
              </a:lnSpc>
              <a:spcBef>
                <a:spcPct val="0"/>
              </a:spcBef>
            </a:pPr>
            <a:r>
              <a:rPr lang="vi-VN" sz="4400" b="1" u="sng" dirty="0">
                <a:solidFill>
                  <a:srgbClr val="000000"/>
                </a:solidFill>
              </a:rPr>
              <a:t>BƯỚC 5</a:t>
            </a:r>
            <a:endParaRPr lang="en-US" sz="4400" b="1" u="sng" dirty="0">
              <a:solidFill>
                <a:srgbClr val="000000"/>
              </a:solidFill>
            </a:endParaRPr>
          </a:p>
        </p:txBody>
      </p:sp>
      <p:pic>
        <p:nvPicPr>
          <p:cNvPr id="63" name="Picture 6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66993" y="-50645"/>
            <a:ext cx="3101734" cy="2396794"/>
          </a:xfrm>
          <a:prstGeom prst="rect">
            <a:avLst/>
          </a:prstGeom>
        </p:spPr>
      </p:pic>
      <p:pic>
        <p:nvPicPr>
          <p:cNvPr id="64" name="Picture 6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378030">
            <a:off x="15002866" y="672468"/>
            <a:ext cx="2744738" cy="1696747"/>
          </a:xfrm>
          <a:prstGeom prst="rect">
            <a:avLst/>
          </a:prstGeom>
        </p:spPr>
      </p:pic>
      <p:sp>
        <p:nvSpPr>
          <p:cNvPr id="66" name="TextBox 65">
            <a:extLst>
              <a:ext uri="{FF2B5EF4-FFF2-40B4-BE49-F238E27FC236}">
                <a16:creationId xmlns:a16="http://schemas.microsoft.com/office/drawing/2014/main" xmlns="" id="{C6BB649F-43B5-47CB-8513-77196B02AB0A}"/>
              </a:ext>
            </a:extLst>
          </p:cNvPr>
          <p:cNvSpPr txBox="1"/>
          <p:nvPr/>
        </p:nvSpPr>
        <p:spPr>
          <a:xfrm>
            <a:off x="11507720" y="5941723"/>
            <a:ext cx="7083929" cy="1916550"/>
          </a:xfrm>
          <a:prstGeom prst="rect">
            <a:avLst/>
          </a:prstGeom>
          <a:noFill/>
        </p:spPr>
        <p:txBody>
          <a:bodyPr wrap="square">
            <a:spAutoFit/>
          </a:bodyPr>
          <a:lstStyle/>
          <a:p>
            <a:pPr algn="ctr">
              <a:lnSpc>
                <a:spcPct val="150000"/>
              </a:lnSpc>
              <a:spcBef>
                <a:spcPts val="300"/>
              </a:spcBef>
              <a:spcAft>
                <a:spcPts val="300"/>
              </a:spcAft>
            </a:pPr>
            <a:r>
              <a:rPr lang="vi-VN" sz="4000" b="1" i="1" dirty="0">
                <a:solidFill>
                  <a:srgbClr val="C00000"/>
                </a:solidFill>
                <a:effectLst/>
                <a:ea typeface="Calibri" panose="020F0502020204030204" pitchFamily="34" charset="0"/>
              </a:rPr>
              <a:t>Vẽ hình chiếu cạnh </a:t>
            </a:r>
          </a:p>
          <a:p>
            <a:pPr algn="ctr">
              <a:lnSpc>
                <a:spcPct val="150000"/>
              </a:lnSpc>
              <a:spcBef>
                <a:spcPts val="300"/>
              </a:spcBef>
              <a:spcAft>
                <a:spcPts val="300"/>
              </a:spcAft>
            </a:pPr>
            <a:r>
              <a:rPr lang="vi-VN" sz="4000" b="1" i="1" dirty="0">
                <a:solidFill>
                  <a:srgbClr val="C00000"/>
                </a:solidFill>
                <a:effectLst/>
                <a:ea typeface="Calibri" panose="020F0502020204030204" pitchFamily="34" charset="0"/>
              </a:rPr>
              <a:t>của vật thể.</a:t>
            </a:r>
            <a:endParaRPr lang="en-US" sz="4000" dirty="0">
              <a:solidFill>
                <a:srgbClr val="C00000"/>
              </a:solidFill>
              <a:effectLst/>
              <a:ea typeface="Calibri" panose="020F0502020204030204" pitchFamily="34" charset="0"/>
            </a:endParaRPr>
          </a:p>
        </p:txBody>
      </p:sp>
      <p:pic>
        <p:nvPicPr>
          <p:cNvPr id="20" name="Picture 19">
            <a:extLst>
              <a:ext uri="{FF2B5EF4-FFF2-40B4-BE49-F238E27FC236}">
                <a16:creationId xmlns:a16="http://schemas.microsoft.com/office/drawing/2014/main" xmlns="" id="{9B416495-06DF-4770-A05E-27C0CC0234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7378" y="5143499"/>
            <a:ext cx="3597022" cy="4229567"/>
          </a:xfrm>
          <a:prstGeom prst="rect">
            <a:avLst/>
          </a:prstGeom>
        </p:spPr>
      </p:pic>
    </p:spTree>
    <p:extLst>
      <p:ext uri="{BB962C8B-B14F-4D97-AF65-F5344CB8AC3E}">
        <p14:creationId xmlns:p14="http://schemas.microsoft.com/office/powerpoint/2010/main" val="29141297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 calcmode="lin" valueType="num">
                                      <p:cBhvr additive="base">
                                        <p:cTn id="7"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9">
                                            <p:txEl>
                                              <p:pRg st="0" end="0"/>
                                            </p:txEl>
                                          </p:spTgt>
                                        </p:tgtEl>
                                        <p:attrNameLst>
                                          <p:attrName>style.visibility</p:attrName>
                                        </p:attrNameLst>
                                      </p:cBhvr>
                                      <p:to>
                                        <p:strVal val="visible"/>
                                      </p:to>
                                    </p:set>
                                    <p:animEffect transition="in" filter="randombar(horizontal)">
                                      <p:cBhvr>
                                        <p:cTn id="13" dur="500"/>
                                        <p:tgtEl>
                                          <p:spTgt spid="3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6">
                                            <p:txEl>
                                              <p:pRg st="0" end="0"/>
                                            </p:txEl>
                                          </p:spTgt>
                                        </p:tgtEl>
                                        <p:attrNameLst>
                                          <p:attrName>style.visibility</p:attrName>
                                        </p:attrNameLst>
                                      </p:cBhvr>
                                      <p:to>
                                        <p:strVal val="visible"/>
                                      </p:to>
                                    </p:set>
                                    <p:animEffect transition="in" filter="fade">
                                      <p:cBhvr>
                                        <p:cTn id="18" dur="500"/>
                                        <p:tgtEl>
                                          <p:spTgt spid="66">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6">
                                            <p:txEl>
                                              <p:pRg st="1" end="1"/>
                                            </p:txEl>
                                          </p:spTgt>
                                        </p:tgtEl>
                                        <p:attrNameLst>
                                          <p:attrName>style.visibility</p:attrName>
                                        </p:attrNameLst>
                                      </p:cBhvr>
                                      <p:to>
                                        <p:strVal val="visible"/>
                                      </p:to>
                                    </p:set>
                                    <p:animEffect transition="in" filter="fade">
                                      <p:cBhvr>
                                        <p:cTn id="21" dur="500"/>
                                        <p:tgtEl>
                                          <p:spTgt spid="6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380405" y="1860257"/>
            <a:ext cx="7775547" cy="7012361"/>
          </a:xfrm>
          <a:prstGeom prst="rect">
            <a:avLst/>
          </a:prstGeom>
        </p:spPr>
      </p:pic>
      <p:grpSp>
        <p:nvGrpSpPr>
          <p:cNvPr id="4" name="Group 4"/>
          <p:cNvGrpSpPr/>
          <p:nvPr/>
        </p:nvGrpSpPr>
        <p:grpSpPr>
          <a:xfrm>
            <a:off x="8458669" y="466725"/>
            <a:ext cx="9174742" cy="935355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7" name="TextBox 7"/>
          <p:cNvSpPr txBox="1"/>
          <p:nvPr/>
        </p:nvSpPr>
        <p:spPr>
          <a:xfrm>
            <a:off x="10972675" y="2281784"/>
            <a:ext cx="5965394" cy="948337"/>
          </a:xfrm>
          <a:prstGeom prst="rect">
            <a:avLst/>
          </a:prstGeom>
        </p:spPr>
        <p:txBody>
          <a:bodyPr lIns="0" tIns="0" rIns="0" bIns="0" rtlCol="0" anchor="t">
            <a:spAutoFit/>
          </a:bodyPr>
          <a:lstStyle/>
          <a:p>
            <a:pPr algn="ctr">
              <a:lnSpc>
                <a:spcPts val="8119"/>
              </a:lnSpc>
            </a:pPr>
            <a:r>
              <a:rPr lang="en-US" sz="5799" dirty="0">
                <a:solidFill>
                  <a:srgbClr val="4C5270"/>
                </a:solidFill>
                <a:latin typeface="Hero Bold"/>
              </a:rPr>
              <a:t> </a:t>
            </a:r>
          </a:p>
        </p:txBody>
      </p:sp>
      <p:sp>
        <p:nvSpPr>
          <p:cNvPr id="8" name="TextBox 8"/>
          <p:cNvSpPr txBox="1"/>
          <p:nvPr/>
        </p:nvSpPr>
        <p:spPr>
          <a:xfrm>
            <a:off x="9290284" y="1238234"/>
            <a:ext cx="7511512" cy="8015977"/>
          </a:xfrm>
          <a:prstGeom prst="rect">
            <a:avLst/>
          </a:prstGeom>
        </p:spPr>
        <p:txBody>
          <a:bodyPr wrap="square" lIns="0" tIns="0" rIns="0" bIns="0" rtlCol="0" anchor="t">
            <a:spAutoFit/>
          </a:bodyPr>
          <a:lstStyle/>
          <a:p>
            <a:pPr algn="just">
              <a:lnSpc>
                <a:spcPct val="150000"/>
              </a:lnSpc>
            </a:pPr>
            <a:r>
              <a:rPr lang="vi-VN" sz="4400" dirty="0">
                <a:solidFill>
                  <a:srgbClr val="000000"/>
                </a:solidFill>
                <a:effectLst/>
                <a:ea typeface="Calibri" panose="020F0502020204030204" pitchFamily="34" charset="0"/>
              </a:rPr>
              <a:t>Một điểm thuộc vật thể sẽ có HCĐ và HCC cùng nằm trên một đường giống vuông góc với trục z, từ đó suy ra cách vẽ: Từ các điểm thuộc HCĐ vẽ các đường thẳng vuông góc với trục z sang phần giấy vẽ hình chiếu cạnh. </a:t>
            </a:r>
            <a:endParaRPr lang="en-US" sz="4400" dirty="0">
              <a:solidFill>
                <a:srgbClr val="4C5270"/>
              </a:solidFill>
            </a:endParaRPr>
          </a:p>
        </p:txBody>
      </p:sp>
      <p:pic>
        <p:nvPicPr>
          <p:cNvPr id="9" name="Picture 8">
            <a:extLst>
              <a:ext uri="{FF2B5EF4-FFF2-40B4-BE49-F238E27FC236}">
                <a16:creationId xmlns:a16="http://schemas.microsoft.com/office/drawing/2014/main" xmlns="" id="{ACA5BC3A-4670-4ABF-ACDA-2D49972352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1995055"/>
            <a:ext cx="6248400" cy="6789036"/>
          </a:xfrm>
          <a:prstGeom prst="rect">
            <a:avLst/>
          </a:prstGeom>
        </p:spPr>
      </p:pic>
    </p:spTree>
    <p:extLst>
      <p:ext uri="{BB962C8B-B14F-4D97-AF65-F5344CB8AC3E}">
        <p14:creationId xmlns:p14="http://schemas.microsoft.com/office/powerpoint/2010/main" val="88743173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4" name="Group 4"/>
          <p:cNvGrpSpPr/>
          <p:nvPr/>
        </p:nvGrpSpPr>
        <p:grpSpPr>
          <a:xfrm>
            <a:off x="288965" y="3115235"/>
            <a:ext cx="13302399" cy="6814947"/>
            <a:chOff x="0" y="0"/>
            <a:chExt cx="55262286" cy="13868686"/>
          </a:xfrm>
        </p:grpSpPr>
        <p:sp>
          <p:nvSpPr>
            <p:cNvPr id="5" name="Freeform 5"/>
            <p:cNvSpPr/>
            <p:nvPr/>
          </p:nvSpPr>
          <p:spPr>
            <a:xfrm>
              <a:off x="31750" y="31750"/>
              <a:ext cx="55198783" cy="13805185"/>
            </a:xfrm>
            <a:custGeom>
              <a:avLst/>
              <a:gdLst/>
              <a:ahLst/>
              <a:cxnLst/>
              <a:rect l="l" t="t" r="r" b="b"/>
              <a:pathLst>
                <a:path w="55198783" h="13805185">
                  <a:moveTo>
                    <a:pt x="55106075" y="13805185"/>
                  </a:moveTo>
                  <a:lnTo>
                    <a:pt x="92710" y="13805185"/>
                  </a:lnTo>
                  <a:cubicBezTo>
                    <a:pt x="41910" y="13805185"/>
                    <a:pt x="0" y="13763276"/>
                    <a:pt x="0" y="13712476"/>
                  </a:cubicBezTo>
                  <a:lnTo>
                    <a:pt x="0" y="92710"/>
                  </a:lnTo>
                  <a:cubicBezTo>
                    <a:pt x="0" y="41910"/>
                    <a:pt x="41910" y="0"/>
                    <a:pt x="92710" y="0"/>
                  </a:cubicBezTo>
                  <a:lnTo>
                    <a:pt x="55104804" y="0"/>
                  </a:lnTo>
                  <a:cubicBezTo>
                    <a:pt x="55155604" y="0"/>
                    <a:pt x="55197518" y="41910"/>
                    <a:pt x="55197518" y="92710"/>
                  </a:cubicBezTo>
                  <a:lnTo>
                    <a:pt x="55197518" y="13711206"/>
                  </a:lnTo>
                  <a:cubicBezTo>
                    <a:pt x="55198783" y="13763276"/>
                    <a:pt x="55156875" y="13805185"/>
                    <a:pt x="55106075" y="13805185"/>
                  </a:cubicBezTo>
                  <a:close/>
                </a:path>
              </a:pathLst>
            </a:custGeom>
            <a:solidFill>
              <a:srgbClr val="FFFFFF"/>
            </a:solidFill>
          </p:spPr>
        </p:sp>
        <p:sp>
          <p:nvSpPr>
            <p:cNvPr id="6" name="Freeform 6"/>
            <p:cNvSpPr/>
            <p:nvPr/>
          </p:nvSpPr>
          <p:spPr>
            <a:xfrm>
              <a:off x="0" y="0"/>
              <a:ext cx="55262283" cy="13868685"/>
            </a:xfrm>
            <a:custGeom>
              <a:avLst/>
              <a:gdLst/>
              <a:ahLst/>
              <a:cxnLst/>
              <a:rect l="l" t="t" r="r" b="b"/>
              <a:pathLst>
                <a:path w="55262283" h="13868685">
                  <a:moveTo>
                    <a:pt x="55137825" y="59690"/>
                  </a:moveTo>
                  <a:cubicBezTo>
                    <a:pt x="55173383" y="59690"/>
                    <a:pt x="55202596" y="88900"/>
                    <a:pt x="55202596" y="124460"/>
                  </a:cubicBezTo>
                  <a:lnTo>
                    <a:pt x="55202596" y="13744226"/>
                  </a:lnTo>
                  <a:cubicBezTo>
                    <a:pt x="55202596" y="13779785"/>
                    <a:pt x="55173383" y="13808996"/>
                    <a:pt x="55137825" y="13808996"/>
                  </a:cubicBezTo>
                  <a:lnTo>
                    <a:pt x="124460" y="13808996"/>
                  </a:lnTo>
                  <a:cubicBezTo>
                    <a:pt x="88900" y="13808996"/>
                    <a:pt x="59690" y="13779785"/>
                    <a:pt x="59690" y="13744226"/>
                  </a:cubicBezTo>
                  <a:lnTo>
                    <a:pt x="59690" y="124460"/>
                  </a:lnTo>
                  <a:cubicBezTo>
                    <a:pt x="59690" y="88900"/>
                    <a:pt x="88900" y="59690"/>
                    <a:pt x="124460" y="59690"/>
                  </a:cubicBezTo>
                  <a:lnTo>
                    <a:pt x="55137825" y="59690"/>
                  </a:lnTo>
                  <a:moveTo>
                    <a:pt x="55137825" y="0"/>
                  </a:moveTo>
                  <a:lnTo>
                    <a:pt x="124460" y="0"/>
                  </a:lnTo>
                  <a:cubicBezTo>
                    <a:pt x="55880" y="0"/>
                    <a:pt x="0" y="55880"/>
                    <a:pt x="0" y="124460"/>
                  </a:cubicBezTo>
                  <a:lnTo>
                    <a:pt x="0" y="13744226"/>
                  </a:lnTo>
                  <a:cubicBezTo>
                    <a:pt x="0" y="13812806"/>
                    <a:pt x="55880" y="13868685"/>
                    <a:pt x="124460" y="13868685"/>
                  </a:cubicBezTo>
                  <a:lnTo>
                    <a:pt x="55137825" y="13868685"/>
                  </a:lnTo>
                  <a:cubicBezTo>
                    <a:pt x="55206404" y="13868685"/>
                    <a:pt x="55262283" y="13812806"/>
                    <a:pt x="55262283" y="13744226"/>
                  </a:cubicBezTo>
                  <a:lnTo>
                    <a:pt x="55262283" y="124460"/>
                  </a:lnTo>
                  <a:cubicBezTo>
                    <a:pt x="55262283" y="55880"/>
                    <a:pt x="55206404" y="0"/>
                    <a:pt x="55137825" y="0"/>
                  </a:cubicBezTo>
                  <a:close/>
                </a:path>
              </a:pathLst>
            </a:custGeom>
            <a:solidFill>
              <a:srgbClr val="000000"/>
            </a:solidFill>
          </p:spPr>
        </p:sp>
      </p:grpSp>
      <p:grpSp>
        <p:nvGrpSpPr>
          <p:cNvPr id="13" name="Group 13"/>
          <p:cNvGrpSpPr/>
          <p:nvPr/>
        </p:nvGrpSpPr>
        <p:grpSpPr>
          <a:xfrm>
            <a:off x="12801600" y="5880817"/>
            <a:ext cx="5283661" cy="3429000"/>
            <a:chOff x="-288490" y="-75304"/>
            <a:chExt cx="46226344" cy="34615791"/>
          </a:xfrm>
        </p:grpSpPr>
        <p:sp>
          <p:nvSpPr>
            <p:cNvPr id="14" name="Freeform 14"/>
            <p:cNvSpPr/>
            <p:nvPr/>
          </p:nvSpPr>
          <p:spPr>
            <a:xfrm>
              <a:off x="-288490" y="-75304"/>
              <a:ext cx="46226344" cy="34476986"/>
            </a:xfrm>
            <a:custGeom>
              <a:avLst/>
              <a:gdLst/>
              <a:ahLst/>
              <a:cxnLst/>
              <a:rect l="l" t="t" r="r" b="b"/>
              <a:pathLst>
                <a:path w="46226344" h="34476987">
                  <a:moveTo>
                    <a:pt x="46133634" y="34476987"/>
                  </a:moveTo>
                  <a:lnTo>
                    <a:pt x="92710" y="34476987"/>
                  </a:lnTo>
                  <a:cubicBezTo>
                    <a:pt x="41910" y="34476987"/>
                    <a:pt x="0" y="34435076"/>
                    <a:pt x="0" y="34384276"/>
                  </a:cubicBezTo>
                  <a:lnTo>
                    <a:pt x="0" y="92710"/>
                  </a:lnTo>
                  <a:cubicBezTo>
                    <a:pt x="0" y="41910"/>
                    <a:pt x="41910" y="0"/>
                    <a:pt x="92710" y="0"/>
                  </a:cubicBezTo>
                  <a:lnTo>
                    <a:pt x="46132366" y="0"/>
                  </a:lnTo>
                  <a:cubicBezTo>
                    <a:pt x="46183166" y="0"/>
                    <a:pt x="46225076" y="41910"/>
                    <a:pt x="46225076" y="92710"/>
                  </a:cubicBezTo>
                  <a:lnTo>
                    <a:pt x="46225076" y="34383005"/>
                  </a:lnTo>
                  <a:cubicBezTo>
                    <a:pt x="46226344" y="34435076"/>
                    <a:pt x="46184434" y="34476987"/>
                    <a:pt x="46133634" y="34476987"/>
                  </a:cubicBezTo>
                  <a:close/>
                </a:path>
              </a:pathLst>
            </a:custGeom>
            <a:solidFill>
              <a:srgbClr val="FFFFFF"/>
            </a:solidFill>
          </p:spPr>
          <p:txBody>
            <a:bodyPr/>
            <a:lstStyle/>
            <a:p>
              <a:endParaRPr lang="en-US" dirty="0"/>
            </a:p>
          </p:txBody>
        </p:sp>
        <p:sp>
          <p:nvSpPr>
            <p:cNvPr id="15" name="Freeform 15"/>
            <p:cNvSpPr/>
            <p:nvPr/>
          </p:nvSpPr>
          <p:spPr>
            <a:xfrm>
              <a:off x="0" y="147721"/>
              <a:ext cx="45183470" cy="34392766"/>
            </a:xfrm>
            <a:custGeom>
              <a:avLst/>
              <a:gdLst/>
              <a:ahLst/>
              <a:cxnLst/>
              <a:rect l="l" t="t" r="r" b="b"/>
              <a:pathLst>
                <a:path w="46289844" h="34540487">
                  <a:moveTo>
                    <a:pt x="46165384" y="59690"/>
                  </a:moveTo>
                  <a:cubicBezTo>
                    <a:pt x="46200944" y="59690"/>
                    <a:pt x="46230155" y="88900"/>
                    <a:pt x="46230155" y="124460"/>
                  </a:cubicBezTo>
                  <a:lnTo>
                    <a:pt x="46230155" y="34416026"/>
                  </a:lnTo>
                  <a:cubicBezTo>
                    <a:pt x="46230155" y="34451587"/>
                    <a:pt x="46200944" y="34480795"/>
                    <a:pt x="46165384" y="34480795"/>
                  </a:cubicBezTo>
                  <a:lnTo>
                    <a:pt x="124460" y="34480795"/>
                  </a:lnTo>
                  <a:cubicBezTo>
                    <a:pt x="88900" y="34480795"/>
                    <a:pt x="59690" y="34451587"/>
                    <a:pt x="59690" y="34416026"/>
                  </a:cubicBezTo>
                  <a:lnTo>
                    <a:pt x="59690" y="124460"/>
                  </a:lnTo>
                  <a:cubicBezTo>
                    <a:pt x="59690" y="88900"/>
                    <a:pt x="88900" y="59690"/>
                    <a:pt x="124460" y="59690"/>
                  </a:cubicBezTo>
                  <a:lnTo>
                    <a:pt x="46165384" y="59690"/>
                  </a:lnTo>
                  <a:moveTo>
                    <a:pt x="46165384" y="0"/>
                  </a:moveTo>
                  <a:lnTo>
                    <a:pt x="124460" y="0"/>
                  </a:lnTo>
                  <a:cubicBezTo>
                    <a:pt x="55880" y="0"/>
                    <a:pt x="0" y="55880"/>
                    <a:pt x="0" y="124460"/>
                  </a:cubicBezTo>
                  <a:lnTo>
                    <a:pt x="0" y="34416026"/>
                  </a:lnTo>
                  <a:cubicBezTo>
                    <a:pt x="0" y="34484605"/>
                    <a:pt x="55880" y="34540487"/>
                    <a:pt x="124460" y="34540487"/>
                  </a:cubicBezTo>
                  <a:lnTo>
                    <a:pt x="46165384" y="34540487"/>
                  </a:lnTo>
                  <a:cubicBezTo>
                    <a:pt x="46233966" y="34540487"/>
                    <a:pt x="46289844" y="34484605"/>
                    <a:pt x="46289844" y="34416026"/>
                  </a:cubicBezTo>
                  <a:lnTo>
                    <a:pt x="46289844" y="124460"/>
                  </a:lnTo>
                  <a:cubicBezTo>
                    <a:pt x="46289844" y="55880"/>
                    <a:pt x="46233966" y="0"/>
                    <a:pt x="46165384" y="0"/>
                  </a:cubicBezTo>
                  <a:close/>
                </a:path>
              </a:pathLst>
            </a:custGeom>
            <a:solidFill>
              <a:srgbClr val="000000"/>
            </a:solidFill>
          </p:spPr>
        </p:sp>
      </p:grpSp>
      <p:grpSp>
        <p:nvGrpSpPr>
          <p:cNvPr id="31" name="Group 31"/>
          <p:cNvGrpSpPr>
            <a:grpSpLocks noChangeAspect="1"/>
          </p:cNvGrpSpPr>
          <p:nvPr/>
        </p:nvGrpSpPr>
        <p:grpSpPr>
          <a:xfrm>
            <a:off x="2274045" y="357355"/>
            <a:ext cx="11453410" cy="2033357"/>
            <a:chOff x="0" y="0"/>
            <a:chExt cx="18938240" cy="6350000"/>
          </a:xfrm>
        </p:grpSpPr>
        <p:sp>
          <p:nvSpPr>
            <p:cNvPr id="32" name="Freeform 32"/>
            <p:cNvSpPr/>
            <p:nvPr/>
          </p:nvSpPr>
          <p:spPr>
            <a:xfrm>
              <a:off x="27940" y="27940"/>
              <a:ext cx="18882360" cy="918210"/>
            </a:xfrm>
            <a:custGeom>
              <a:avLst/>
              <a:gdLst/>
              <a:ahLst/>
              <a:cxnLst/>
              <a:rect l="l" t="t" r="r" b="b"/>
              <a:pathLst>
                <a:path w="18882360" h="918210">
                  <a:moveTo>
                    <a:pt x="18882360" y="918210"/>
                  </a:moveTo>
                  <a:lnTo>
                    <a:pt x="12447270" y="918210"/>
                  </a:lnTo>
                  <a:moveTo>
                    <a:pt x="12447270" y="918210"/>
                  </a:moveTo>
                  <a:lnTo>
                    <a:pt x="0" y="918210"/>
                  </a:lnTo>
                  <a:lnTo>
                    <a:pt x="0" y="445770"/>
                  </a:lnTo>
                  <a:cubicBezTo>
                    <a:pt x="0" y="200660"/>
                    <a:pt x="199390" y="0"/>
                    <a:pt x="445770" y="0"/>
                  </a:cubicBezTo>
                  <a:lnTo>
                    <a:pt x="18437860" y="0"/>
                  </a:lnTo>
                  <a:cubicBezTo>
                    <a:pt x="18682971" y="0"/>
                    <a:pt x="18882360" y="199390"/>
                    <a:pt x="18882360" y="445770"/>
                  </a:cubicBezTo>
                  <a:lnTo>
                    <a:pt x="18882360" y="918210"/>
                  </a:lnTo>
                </a:path>
              </a:pathLst>
            </a:custGeom>
            <a:solidFill>
              <a:srgbClr val="F2EDDB"/>
            </a:solidFill>
          </p:spPr>
        </p:sp>
        <p:sp>
          <p:nvSpPr>
            <p:cNvPr id="33" name="Freeform 33"/>
            <p:cNvSpPr/>
            <p:nvPr/>
          </p:nvSpPr>
          <p:spPr>
            <a:xfrm>
              <a:off x="27940" y="944880"/>
              <a:ext cx="18882360" cy="5377180"/>
            </a:xfrm>
            <a:custGeom>
              <a:avLst/>
              <a:gdLst/>
              <a:ahLst/>
              <a:cxnLst/>
              <a:rect l="l" t="t" r="r" b="b"/>
              <a:pathLst>
                <a:path w="18882360" h="5377180">
                  <a:moveTo>
                    <a:pt x="9331960" y="0"/>
                  </a:moveTo>
                  <a:lnTo>
                    <a:pt x="18882360" y="0"/>
                  </a:lnTo>
                  <a:lnTo>
                    <a:pt x="18882360" y="4931410"/>
                  </a:lnTo>
                  <a:cubicBezTo>
                    <a:pt x="18882360" y="5176520"/>
                    <a:pt x="18682971" y="5377180"/>
                    <a:pt x="18436590" y="5377180"/>
                  </a:cubicBezTo>
                  <a:lnTo>
                    <a:pt x="445770" y="5377180"/>
                  </a:lnTo>
                  <a:cubicBezTo>
                    <a:pt x="200660" y="5377180"/>
                    <a:pt x="0" y="5177790"/>
                    <a:pt x="0" y="4931410"/>
                  </a:cubicBezTo>
                  <a:lnTo>
                    <a:pt x="0" y="0"/>
                  </a:lnTo>
                  <a:lnTo>
                    <a:pt x="9014460" y="0"/>
                  </a:lnTo>
                  <a:moveTo>
                    <a:pt x="9014460" y="0"/>
                  </a:moveTo>
                  <a:lnTo>
                    <a:pt x="9331960" y="0"/>
                  </a:lnTo>
                </a:path>
              </a:pathLst>
            </a:custGeom>
            <a:solidFill>
              <a:srgbClr val="FFFFFF"/>
            </a:solidFill>
            <a:ln w="12700">
              <a:solidFill>
                <a:srgbClr val="000000"/>
              </a:solidFill>
            </a:ln>
          </p:spPr>
        </p:sp>
        <p:sp>
          <p:nvSpPr>
            <p:cNvPr id="34" name="Freeform 34"/>
            <p:cNvSpPr/>
            <p:nvPr/>
          </p:nvSpPr>
          <p:spPr>
            <a:xfrm>
              <a:off x="499110" y="299720"/>
              <a:ext cx="1515110" cy="368300"/>
            </a:xfrm>
            <a:custGeom>
              <a:avLst/>
              <a:gdLst/>
              <a:ahLst/>
              <a:cxnLst/>
              <a:rect l="l" t="t" r="r" b="b"/>
              <a:pathLst>
                <a:path w="1515110" h="368300">
                  <a:moveTo>
                    <a:pt x="184150" y="0"/>
                  </a:moveTo>
                  <a:cubicBezTo>
                    <a:pt x="82550" y="0"/>
                    <a:pt x="0" y="82550"/>
                    <a:pt x="0" y="184150"/>
                  </a:cubicBezTo>
                  <a:cubicBezTo>
                    <a:pt x="0" y="285750"/>
                    <a:pt x="82550" y="368300"/>
                    <a:pt x="184150" y="368300"/>
                  </a:cubicBezTo>
                  <a:cubicBezTo>
                    <a:pt x="285750" y="368300"/>
                    <a:pt x="368300" y="285750"/>
                    <a:pt x="368300" y="184150"/>
                  </a:cubicBezTo>
                  <a:cubicBezTo>
                    <a:pt x="368300" y="82550"/>
                    <a:pt x="285750" y="0"/>
                    <a:pt x="184150" y="0"/>
                  </a:cubicBezTo>
                  <a:close/>
                  <a:moveTo>
                    <a:pt x="756920" y="0"/>
                  </a:moveTo>
                  <a:cubicBezTo>
                    <a:pt x="655320" y="0"/>
                    <a:pt x="572770" y="82550"/>
                    <a:pt x="572770" y="184150"/>
                  </a:cubicBezTo>
                  <a:cubicBezTo>
                    <a:pt x="572770" y="285750"/>
                    <a:pt x="655320" y="368300"/>
                    <a:pt x="756920" y="368300"/>
                  </a:cubicBezTo>
                  <a:cubicBezTo>
                    <a:pt x="858520" y="368300"/>
                    <a:pt x="941070" y="285750"/>
                    <a:pt x="941070" y="184150"/>
                  </a:cubicBezTo>
                  <a:cubicBezTo>
                    <a:pt x="941070" y="82550"/>
                    <a:pt x="858520" y="0"/>
                    <a:pt x="756920" y="0"/>
                  </a:cubicBezTo>
                  <a:close/>
                  <a:moveTo>
                    <a:pt x="1330960" y="0"/>
                  </a:moveTo>
                  <a:cubicBezTo>
                    <a:pt x="1229360" y="0"/>
                    <a:pt x="1146810" y="82550"/>
                    <a:pt x="1146810" y="184150"/>
                  </a:cubicBezTo>
                  <a:cubicBezTo>
                    <a:pt x="1146810" y="285750"/>
                    <a:pt x="1229360" y="368300"/>
                    <a:pt x="1330960" y="368300"/>
                  </a:cubicBezTo>
                  <a:cubicBezTo>
                    <a:pt x="1432560" y="368300"/>
                    <a:pt x="1515110" y="285750"/>
                    <a:pt x="1515110" y="184150"/>
                  </a:cubicBezTo>
                  <a:cubicBezTo>
                    <a:pt x="1515110" y="82550"/>
                    <a:pt x="1432560" y="0"/>
                    <a:pt x="1330960" y="0"/>
                  </a:cubicBezTo>
                  <a:close/>
                </a:path>
              </a:pathLst>
            </a:custGeom>
            <a:solidFill>
              <a:srgbClr val="FFFFFF"/>
            </a:solidFill>
          </p:spPr>
        </p:sp>
        <p:sp>
          <p:nvSpPr>
            <p:cNvPr id="35" name="Freeform 35"/>
            <p:cNvSpPr/>
            <p:nvPr/>
          </p:nvSpPr>
          <p:spPr>
            <a:xfrm>
              <a:off x="0" y="0"/>
              <a:ext cx="18939511" cy="6350000"/>
            </a:xfrm>
            <a:custGeom>
              <a:avLst/>
              <a:gdLst/>
              <a:ahLst/>
              <a:cxnLst/>
              <a:rect l="l" t="t" r="r" b="b"/>
              <a:pathLst>
                <a:path w="18939511" h="6350000">
                  <a:moveTo>
                    <a:pt x="18464530" y="0"/>
                  </a:moveTo>
                  <a:lnTo>
                    <a:pt x="473710" y="0"/>
                  </a:lnTo>
                  <a:cubicBezTo>
                    <a:pt x="212090" y="0"/>
                    <a:pt x="0" y="212090"/>
                    <a:pt x="0" y="473710"/>
                  </a:cubicBezTo>
                  <a:lnTo>
                    <a:pt x="0" y="946150"/>
                  </a:lnTo>
                  <a:lnTo>
                    <a:pt x="0" y="5877560"/>
                  </a:lnTo>
                  <a:cubicBezTo>
                    <a:pt x="0" y="6137910"/>
                    <a:pt x="212090" y="6350000"/>
                    <a:pt x="473710" y="6350000"/>
                  </a:cubicBezTo>
                  <a:lnTo>
                    <a:pt x="18465800" y="6350000"/>
                  </a:lnTo>
                  <a:cubicBezTo>
                    <a:pt x="18727420" y="6350000"/>
                    <a:pt x="18939511" y="6137910"/>
                    <a:pt x="18939511" y="5876290"/>
                  </a:cubicBezTo>
                  <a:lnTo>
                    <a:pt x="18939511" y="944880"/>
                  </a:lnTo>
                  <a:lnTo>
                    <a:pt x="18939511" y="473710"/>
                  </a:lnTo>
                  <a:cubicBezTo>
                    <a:pt x="18938239" y="212090"/>
                    <a:pt x="18726150" y="0"/>
                    <a:pt x="18464530" y="0"/>
                  </a:cubicBezTo>
                  <a:close/>
                  <a:moveTo>
                    <a:pt x="55880" y="473710"/>
                  </a:moveTo>
                  <a:cubicBezTo>
                    <a:pt x="55880" y="243840"/>
                    <a:pt x="242570" y="55880"/>
                    <a:pt x="473710" y="55880"/>
                  </a:cubicBezTo>
                  <a:lnTo>
                    <a:pt x="18465800" y="55880"/>
                  </a:lnTo>
                  <a:cubicBezTo>
                    <a:pt x="18695670" y="55880"/>
                    <a:pt x="18883630" y="242570"/>
                    <a:pt x="18883630" y="473710"/>
                  </a:cubicBezTo>
                  <a:lnTo>
                    <a:pt x="18883630" y="918210"/>
                  </a:lnTo>
                  <a:lnTo>
                    <a:pt x="55880" y="918210"/>
                  </a:lnTo>
                  <a:lnTo>
                    <a:pt x="55880" y="473710"/>
                  </a:lnTo>
                  <a:close/>
                  <a:moveTo>
                    <a:pt x="18464530" y="6294120"/>
                  </a:moveTo>
                  <a:lnTo>
                    <a:pt x="473710" y="6294120"/>
                  </a:lnTo>
                  <a:cubicBezTo>
                    <a:pt x="243840" y="6294120"/>
                    <a:pt x="55880" y="6107430"/>
                    <a:pt x="55880" y="5876290"/>
                  </a:cubicBezTo>
                  <a:lnTo>
                    <a:pt x="55880" y="972820"/>
                  </a:lnTo>
                  <a:lnTo>
                    <a:pt x="18882361" y="972820"/>
                  </a:lnTo>
                  <a:lnTo>
                    <a:pt x="18882361" y="5876290"/>
                  </a:lnTo>
                  <a:cubicBezTo>
                    <a:pt x="18882361" y="6107430"/>
                    <a:pt x="18695670" y="6294120"/>
                    <a:pt x="18464530" y="6294120"/>
                  </a:cubicBezTo>
                  <a:close/>
                  <a:moveTo>
                    <a:pt x="683260" y="273050"/>
                  </a:moveTo>
                  <a:cubicBezTo>
                    <a:pt x="566420" y="273050"/>
                    <a:pt x="471170" y="368300"/>
                    <a:pt x="471170" y="485140"/>
                  </a:cubicBezTo>
                  <a:cubicBezTo>
                    <a:pt x="471170" y="601980"/>
                    <a:pt x="566420" y="697230"/>
                    <a:pt x="683260" y="697230"/>
                  </a:cubicBezTo>
                  <a:cubicBezTo>
                    <a:pt x="800100" y="697230"/>
                    <a:pt x="895350" y="601980"/>
                    <a:pt x="895350" y="485140"/>
                  </a:cubicBezTo>
                  <a:cubicBezTo>
                    <a:pt x="895350" y="368300"/>
                    <a:pt x="800100" y="273050"/>
                    <a:pt x="683260" y="273050"/>
                  </a:cubicBezTo>
                  <a:close/>
                  <a:moveTo>
                    <a:pt x="683260" y="641350"/>
                  </a:moveTo>
                  <a:cubicBezTo>
                    <a:pt x="596900" y="641350"/>
                    <a:pt x="527050" y="571500"/>
                    <a:pt x="527050" y="485140"/>
                  </a:cubicBezTo>
                  <a:cubicBezTo>
                    <a:pt x="527050" y="398780"/>
                    <a:pt x="596900" y="328930"/>
                    <a:pt x="683260" y="328930"/>
                  </a:cubicBezTo>
                  <a:cubicBezTo>
                    <a:pt x="769620" y="328930"/>
                    <a:pt x="839470" y="398780"/>
                    <a:pt x="839470" y="485140"/>
                  </a:cubicBezTo>
                  <a:cubicBezTo>
                    <a:pt x="839470" y="571500"/>
                    <a:pt x="769620" y="641350"/>
                    <a:pt x="683260" y="641350"/>
                  </a:cubicBezTo>
                  <a:close/>
                  <a:moveTo>
                    <a:pt x="1256030" y="273050"/>
                  </a:moveTo>
                  <a:cubicBezTo>
                    <a:pt x="1139190" y="273050"/>
                    <a:pt x="1043940" y="368300"/>
                    <a:pt x="1043940" y="485140"/>
                  </a:cubicBezTo>
                  <a:cubicBezTo>
                    <a:pt x="1043940" y="601980"/>
                    <a:pt x="1139190" y="697230"/>
                    <a:pt x="1256030" y="697230"/>
                  </a:cubicBezTo>
                  <a:cubicBezTo>
                    <a:pt x="1372870" y="697230"/>
                    <a:pt x="1468120" y="601980"/>
                    <a:pt x="1468120" y="485140"/>
                  </a:cubicBezTo>
                  <a:cubicBezTo>
                    <a:pt x="1468120" y="368300"/>
                    <a:pt x="1372870" y="273050"/>
                    <a:pt x="1256030" y="273050"/>
                  </a:cubicBezTo>
                  <a:close/>
                  <a:moveTo>
                    <a:pt x="1256030" y="641350"/>
                  </a:moveTo>
                  <a:cubicBezTo>
                    <a:pt x="1169670" y="641350"/>
                    <a:pt x="1099820" y="571500"/>
                    <a:pt x="1099820" y="485140"/>
                  </a:cubicBezTo>
                  <a:cubicBezTo>
                    <a:pt x="1099820" y="398780"/>
                    <a:pt x="1169670" y="328930"/>
                    <a:pt x="1256030" y="328930"/>
                  </a:cubicBezTo>
                  <a:cubicBezTo>
                    <a:pt x="1342390" y="328930"/>
                    <a:pt x="1412240" y="398780"/>
                    <a:pt x="1412240" y="485140"/>
                  </a:cubicBezTo>
                  <a:cubicBezTo>
                    <a:pt x="1412240" y="571500"/>
                    <a:pt x="1342390" y="641350"/>
                    <a:pt x="1256030" y="641350"/>
                  </a:cubicBezTo>
                  <a:close/>
                  <a:moveTo>
                    <a:pt x="1830070" y="273050"/>
                  </a:moveTo>
                  <a:cubicBezTo>
                    <a:pt x="1713230" y="273050"/>
                    <a:pt x="1617980" y="368300"/>
                    <a:pt x="1617980" y="485140"/>
                  </a:cubicBezTo>
                  <a:cubicBezTo>
                    <a:pt x="1617980" y="601980"/>
                    <a:pt x="1713230" y="697230"/>
                    <a:pt x="1830070" y="697230"/>
                  </a:cubicBezTo>
                  <a:cubicBezTo>
                    <a:pt x="1946910" y="697230"/>
                    <a:pt x="2042160" y="601980"/>
                    <a:pt x="2042160" y="485140"/>
                  </a:cubicBezTo>
                  <a:cubicBezTo>
                    <a:pt x="2042160" y="368300"/>
                    <a:pt x="1946910" y="273050"/>
                    <a:pt x="1830070" y="273050"/>
                  </a:cubicBezTo>
                  <a:close/>
                  <a:moveTo>
                    <a:pt x="1830070" y="641350"/>
                  </a:moveTo>
                  <a:cubicBezTo>
                    <a:pt x="1743710" y="641350"/>
                    <a:pt x="1673860" y="571500"/>
                    <a:pt x="1673860" y="485140"/>
                  </a:cubicBezTo>
                  <a:cubicBezTo>
                    <a:pt x="1673860" y="398780"/>
                    <a:pt x="1743710" y="328930"/>
                    <a:pt x="1830070" y="328930"/>
                  </a:cubicBezTo>
                  <a:cubicBezTo>
                    <a:pt x="1916430" y="328930"/>
                    <a:pt x="1986280" y="398780"/>
                    <a:pt x="1986280" y="485140"/>
                  </a:cubicBezTo>
                  <a:cubicBezTo>
                    <a:pt x="1986280" y="571500"/>
                    <a:pt x="1915160" y="641350"/>
                    <a:pt x="1830070" y="641350"/>
                  </a:cubicBezTo>
                  <a:close/>
                  <a:moveTo>
                    <a:pt x="18502630" y="488950"/>
                  </a:moveTo>
                  <a:cubicBezTo>
                    <a:pt x="18502630" y="504190"/>
                    <a:pt x="18489930" y="516890"/>
                    <a:pt x="18474691" y="516890"/>
                  </a:cubicBezTo>
                  <a:lnTo>
                    <a:pt x="18474691" y="516890"/>
                  </a:lnTo>
                  <a:lnTo>
                    <a:pt x="18318480" y="515620"/>
                  </a:lnTo>
                  <a:lnTo>
                    <a:pt x="18318480" y="670560"/>
                  </a:lnTo>
                  <a:cubicBezTo>
                    <a:pt x="18318480" y="685800"/>
                    <a:pt x="18305780" y="698500"/>
                    <a:pt x="18290541" y="698500"/>
                  </a:cubicBezTo>
                  <a:cubicBezTo>
                    <a:pt x="18275302" y="698500"/>
                    <a:pt x="18262602" y="685800"/>
                    <a:pt x="18262602" y="670560"/>
                  </a:cubicBezTo>
                  <a:lnTo>
                    <a:pt x="18262602" y="515620"/>
                  </a:lnTo>
                  <a:lnTo>
                    <a:pt x="18106391" y="514350"/>
                  </a:lnTo>
                  <a:cubicBezTo>
                    <a:pt x="18091152" y="514350"/>
                    <a:pt x="18078452" y="501650"/>
                    <a:pt x="18078452" y="486410"/>
                  </a:cubicBezTo>
                  <a:cubicBezTo>
                    <a:pt x="18078452" y="471170"/>
                    <a:pt x="18091152" y="458470"/>
                    <a:pt x="18106391" y="458470"/>
                  </a:cubicBezTo>
                  <a:lnTo>
                    <a:pt x="18106391" y="458470"/>
                  </a:lnTo>
                  <a:lnTo>
                    <a:pt x="18262602" y="459740"/>
                  </a:lnTo>
                  <a:lnTo>
                    <a:pt x="18262602" y="302260"/>
                  </a:lnTo>
                  <a:cubicBezTo>
                    <a:pt x="18262602" y="287020"/>
                    <a:pt x="18275302" y="274320"/>
                    <a:pt x="18290541" y="274320"/>
                  </a:cubicBezTo>
                  <a:cubicBezTo>
                    <a:pt x="18305780" y="274320"/>
                    <a:pt x="18318480" y="287020"/>
                    <a:pt x="18318480" y="302260"/>
                  </a:cubicBezTo>
                  <a:lnTo>
                    <a:pt x="18318480" y="459740"/>
                  </a:lnTo>
                  <a:lnTo>
                    <a:pt x="18474691" y="461010"/>
                  </a:lnTo>
                  <a:cubicBezTo>
                    <a:pt x="18491200" y="461010"/>
                    <a:pt x="18502630" y="473710"/>
                    <a:pt x="18502630" y="488950"/>
                  </a:cubicBezTo>
                  <a:close/>
                </a:path>
              </a:pathLst>
            </a:custGeom>
            <a:solidFill>
              <a:srgbClr val="000000"/>
            </a:solidFill>
          </p:spPr>
        </p:sp>
      </p:grpSp>
      <p:sp>
        <p:nvSpPr>
          <p:cNvPr id="36" name="TextBox 36"/>
          <p:cNvSpPr txBox="1"/>
          <p:nvPr/>
        </p:nvSpPr>
        <p:spPr>
          <a:xfrm>
            <a:off x="2981945" y="913933"/>
            <a:ext cx="10947748" cy="988669"/>
          </a:xfrm>
          <a:prstGeom prst="rect">
            <a:avLst/>
          </a:prstGeom>
        </p:spPr>
        <p:txBody>
          <a:bodyPr wrap="square" lIns="0" tIns="0" rIns="0" bIns="0" rtlCol="0" anchor="t">
            <a:spAutoFit/>
          </a:bodyPr>
          <a:lstStyle/>
          <a:p>
            <a:pPr marL="0" lvl="0" indent="0" algn="ctr">
              <a:lnSpc>
                <a:spcPct val="150000"/>
              </a:lnSpc>
              <a:spcBef>
                <a:spcPct val="0"/>
              </a:spcBef>
            </a:pPr>
            <a:r>
              <a:rPr lang="vi-VN" sz="4800" b="1" u="none" dirty="0">
                <a:solidFill>
                  <a:srgbClr val="000000"/>
                </a:solidFill>
              </a:rPr>
              <a:t>VẼ HÌNH CHIẾU VUÔNG GÓC</a:t>
            </a:r>
            <a:endParaRPr lang="en-US" sz="4800" b="1" u="none" dirty="0">
              <a:solidFill>
                <a:srgbClr val="000000"/>
              </a:solidFill>
            </a:endParaRPr>
          </a:p>
        </p:txBody>
      </p:sp>
      <p:sp>
        <p:nvSpPr>
          <p:cNvPr id="38" name="TextBox 38"/>
          <p:cNvSpPr txBox="1"/>
          <p:nvPr/>
        </p:nvSpPr>
        <p:spPr>
          <a:xfrm>
            <a:off x="598217" y="3425907"/>
            <a:ext cx="13130007" cy="2745688"/>
          </a:xfrm>
          <a:prstGeom prst="rect">
            <a:avLst/>
          </a:prstGeom>
        </p:spPr>
        <p:txBody>
          <a:bodyPr wrap="square" lIns="0" tIns="0" rIns="0" bIns="0" rtlCol="0" anchor="t">
            <a:spAutoFit/>
          </a:bodyPr>
          <a:lstStyle/>
          <a:p>
            <a:pPr marL="571500" indent="-571500" algn="just">
              <a:lnSpc>
                <a:spcPct val="150000"/>
              </a:lnSpc>
              <a:spcBef>
                <a:spcPts val="300"/>
              </a:spcBef>
              <a:spcAft>
                <a:spcPts val="300"/>
              </a:spcAft>
              <a:buFont typeface="Wingdings" panose="05000000000000000000" pitchFamily="2" charset="2"/>
              <a:buChar char="q"/>
            </a:pPr>
            <a:r>
              <a:rPr lang="vi-VN" sz="4000" i="1" dirty="0">
                <a:solidFill>
                  <a:srgbClr val="000000"/>
                </a:solidFill>
                <a:effectLst/>
                <a:ea typeface="Calibri" panose="020F0502020204030204" pitchFamily="34" charset="0"/>
              </a:rPr>
              <a:t>Có bao nhiêu kích thước được ghi trên bản vẽ?</a:t>
            </a:r>
          </a:p>
          <a:p>
            <a:pPr marL="571500" indent="-571500" algn="just">
              <a:lnSpc>
                <a:spcPct val="150000"/>
              </a:lnSpc>
              <a:spcBef>
                <a:spcPts val="300"/>
              </a:spcBef>
              <a:spcAft>
                <a:spcPts val="300"/>
              </a:spcAft>
              <a:buFont typeface="Wingdings" panose="05000000000000000000" pitchFamily="2" charset="2"/>
              <a:buChar char="q"/>
            </a:pPr>
            <a:r>
              <a:rPr lang="vi-VN" sz="4000" i="1" dirty="0">
                <a:solidFill>
                  <a:srgbClr val="000000"/>
                </a:solidFill>
                <a:effectLst/>
                <a:ea typeface="Calibri" panose="020F0502020204030204" pitchFamily="34" charset="0"/>
              </a:rPr>
              <a:t>Nên bố trí các kích trước như thế nào cho hợp lí nhất? </a:t>
            </a:r>
            <a:endParaRPr lang="en-US" sz="4000" i="1" dirty="0">
              <a:effectLst/>
              <a:ea typeface="Calibri" panose="020F0502020204030204" pitchFamily="34" charset="0"/>
            </a:endParaRPr>
          </a:p>
          <a:p>
            <a:pPr algn="just">
              <a:lnSpc>
                <a:spcPct val="150000"/>
              </a:lnSpc>
              <a:spcBef>
                <a:spcPts val="300"/>
              </a:spcBef>
              <a:spcAft>
                <a:spcPts val="300"/>
              </a:spcAft>
            </a:pPr>
            <a:endParaRPr lang="en-US" sz="3600" i="1" dirty="0">
              <a:effectLst/>
              <a:ea typeface="Calibri" panose="020F0502020204030204" pitchFamily="34" charset="0"/>
            </a:endParaRPr>
          </a:p>
        </p:txBody>
      </p:sp>
      <p:sp>
        <p:nvSpPr>
          <p:cNvPr id="39" name="TextBox 39"/>
          <p:cNvSpPr txBox="1"/>
          <p:nvPr/>
        </p:nvSpPr>
        <p:spPr>
          <a:xfrm>
            <a:off x="11757580" y="6760438"/>
            <a:ext cx="7371698" cy="519694"/>
          </a:xfrm>
          <a:prstGeom prst="rect">
            <a:avLst/>
          </a:prstGeom>
        </p:spPr>
        <p:txBody>
          <a:bodyPr lIns="0" tIns="0" rIns="0" bIns="0" rtlCol="0" anchor="t">
            <a:spAutoFit/>
          </a:bodyPr>
          <a:lstStyle/>
          <a:p>
            <a:pPr marL="0" lvl="0" indent="0" algn="ctr">
              <a:lnSpc>
                <a:spcPts val="3920"/>
              </a:lnSpc>
              <a:spcBef>
                <a:spcPct val="0"/>
              </a:spcBef>
            </a:pPr>
            <a:r>
              <a:rPr lang="vi-VN" sz="4400" b="1" u="sng" dirty="0">
                <a:solidFill>
                  <a:srgbClr val="000000"/>
                </a:solidFill>
              </a:rPr>
              <a:t>BƯỚC 6</a:t>
            </a:r>
            <a:endParaRPr lang="en-US" sz="4400" b="1" u="sng" dirty="0">
              <a:solidFill>
                <a:srgbClr val="000000"/>
              </a:solidFill>
            </a:endParaRPr>
          </a:p>
        </p:txBody>
      </p:sp>
      <p:pic>
        <p:nvPicPr>
          <p:cNvPr id="63" name="Picture 6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66993" y="-50645"/>
            <a:ext cx="3101734" cy="2396794"/>
          </a:xfrm>
          <a:prstGeom prst="rect">
            <a:avLst/>
          </a:prstGeom>
        </p:spPr>
      </p:pic>
      <p:pic>
        <p:nvPicPr>
          <p:cNvPr id="64" name="Picture 6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378030">
            <a:off x="15002866" y="672468"/>
            <a:ext cx="2744738" cy="1696747"/>
          </a:xfrm>
          <a:prstGeom prst="rect">
            <a:avLst/>
          </a:prstGeom>
        </p:spPr>
      </p:pic>
      <p:sp>
        <p:nvSpPr>
          <p:cNvPr id="66" name="TextBox 65">
            <a:extLst>
              <a:ext uri="{FF2B5EF4-FFF2-40B4-BE49-F238E27FC236}">
                <a16:creationId xmlns:a16="http://schemas.microsoft.com/office/drawing/2014/main" xmlns="" id="{C6BB649F-43B5-47CB-8513-77196B02AB0A}"/>
              </a:ext>
            </a:extLst>
          </p:cNvPr>
          <p:cNvSpPr txBox="1"/>
          <p:nvPr/>
        </p:nvSpPr>
        <p:spPr>
          <a:xfrm>
            <a:off x="11901465" y="7708004"/>
            <a:ext cx="7083929" cy="916276"/>
          </a:xfrm>
          <a:prstGeom prst="rect">
            <a:avLst/>
          </a:prstGeom>
          <a:noFill/>
        </p:spPr>
        <p:txBody>
          <a:bodyPr wrap="square">
            <a:spAutoFit/>
          </a:bodyPr>
          <a:lstStyle/>
          <a:p>
            <a:pPr algn="ctr">
              <a:lnSpc>
                <a:spcPct val="150000"/>
              </a:lnSpc>
              <a:spcBef>
                <a:spcPts val="300"/>
              </a:spcBef>
              <a:spcAft>
                <a:spcPts val="300"/>
              </a:spcAft>
            </a:pPr>
            <a:r>
              <a:rPr lang="vi-VN" sz="4000" b="1" i="1" dirty="0">
                <a:solidFill>
                  <a:srgbClr val="C00000"/>
                </a:solidFill>
                <a:effectLst/>
                <a:ea typeface="Calibri" panose="020F0502020204030204" pitchFamily="34" charset="0"/>
              </a:rPr>
              <a:t>Hoàn thiện bản vẽ</a:t>
            </a:r>
            <a:endParaRPr lang="en-US" sz="4000" dirty="0">
              <a:solidFill>
                <a:srgbClr val="C00000"/>
              </a:solidFill>
              <a:effectLst/>
              <a:ea typeface="Calibri" panose="020F0502020204030204" pitchFamily="34" charset="0"/>
            </a:endParaRPr>
          </a:p>
        </p:txBody>
      </p:sp>
      <p:pic>
        <p:nvPicPr>
          <p:cNvPr id="21" name="Picture 20">
            <a:extLst>
              <a:ext uri="{FF2B5EF4-FFF2-40B4-BE49-F238E27FC236}">
                <a16:creationId xmlns:a16="http://schemas.microsoft.com/office/drawing/2014/main" xmlns="" id="{0C2D88FC-7AFF-4218-AB20-9EF3BCF7D9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3000" y="5439057"/>
            <a:ext cx="3909938" cy="4298769"/>
          </a:xfrm>
          <a:prstGeom prst="rect">
            <a:avLst/>
          </a:prstGeom>
        </p:spPr>
      </p:pic>
    </p:spTree>
    <p:extLst>
      <p:ext uri="{BB962C8B-B14F-4D97-AF65-F5344CB8AC3E}">
        <p14:creationId xmlns:p14="http://schemas.microsoft.com/office/powerpoint/2010/main" val="221437320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barn(inVertical)">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6">
                                            <p:txEl>
                                              <p:pRg st="0" end="0"/>
                                            </p:txEl>
                                          </p:spTgt>
                                        </p:tgtEl>
                                        <p:attrNameLst>
                                          <p:attrName>style.visibility</p:attrName>
                                        </p:attrNameLst>
                                      </p:cBhvr>
                                      <p:to>
                                        <p:strVal val="visible"/>
                                      </p:to>
                                    </p:set>
                                    <p:animEffect transition="in" filter="randombar(horizontal)">
                                      <p:cBhvr>
                                        <p:cTn id="12" dur="500"/>
                                        <p:tgtEl>
                                          <p:spTgt spid="6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8">
                                            <p:txEl>
                                              <p:pRg st="0" end="0"/>
                                            </p:txEl>
                                          </p:spTgt>
                                        </p:tgtEl>
                                        <p:attrNameLst>
                                          <p:attrName>style.visibility</p:attrName>
                                        </p:attrNameLst>
                                      </p:cBhvr>
                                      <p:to>
                                        <p:strVal val="visible"/>
                                      </p:to>
                                    </p:set>
                                    <p:anim calcmode="lin" valueType="num">
                                      <p:cBhvr>
                                        <p:cTn id="22"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3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8">
                                            <p:txEl>
                                              <p:pRg st="1" end="1"/>
                                            </p:txEl>
                                          </p:spTgt>
                                        </p:tgtEl>
                                        <p:attrNameLst>
                                          <p:attrName>style.visibility</p:attrName>
                                        </p:attrNameLst>
                                      </p:cBhvr>
                                      <p:to>
                                        <p:strVal val="visible"/>
                                      </p:to>
                                    </p:set>
                                    <p:animEffect transition="in" filter="barn(inVertical)">
                                      <p:cBhvr>
                                        <p:cTn id="29" dur="500"/>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373480" y="1433621"/>
            <a:ext cx="7775547" cy="7012361"/>
          </a:xfrm>
          <a:prstGeom prst="rect">
            <a:avLst/>
          </a:prstGeom>
        </p:spPr>
      </p:pic>
      <p:grpSp>
        <p:nvGrpSpPr>
          <p:cNvPr id="4" name="Group 4"/>
          <p:cNvGrpSpPr/>
          <p:nvPr/>
        </p:nvGrpSpPr>
        <p:grpSpPr>
          <a:xfrm>
            <a:off x="8350791" y="571500"/>
            <a:ext cx="9175211" cy="9143999"/>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7" name="TextBox 7"/>
          <p:cNvSpPr txBox="1"/>
          <p:nvPr/>
        </p:nvSpPr>
        <p:spPr>
          <a:xfrm>
            <a:off x="10972675" y="2281784"/>
            <a:ext cx="5965394" cy="948337"/>
          </a:xfrm>
          <a:prstGeom prst="rect">
            <a:avLst/>
          </a:prstGeom>
        </p:spPr>
        <p:txBody>
          <a:bodyPr lIns="0" tIns="0" rIns="0" bIns="0" rtlCol="0" anchor="t">
            <a:spAutoFit/>
          </a:bodyPr>
          <a:lstStyle/>
          <a:p>
            <a:pPr algn="ctr">
              <a:lnSpc>
                <a:spcPts val="8119"/>
              </a:lnSpc>
            </a:pPr>
            <a:r>
              <a:rPr lang="en-US" sz="5799" dirty="0">
                <a:solidFill>
                  <a:srgbClr val="4C5270"/>
                </a:solidFill>
                <a:latin typeface="Hero Bold"/>
              </a:rPr>
              <a:t> </a:t>
            </a:r>
          </a:p>
        </p:txBody>
      </p:sp>
      <p:sp>
        <p:nvSpPr>
          <p:cNvPr id="8" name="TextBox 8"/>
          <p:cNvSpPr txBox="1"/>
          <p:nvPr/>
        </p:nvSpPr>
        <p:spPr>
          <a:xfrm>
            <a:off x="9008270" y="1714500"/>
            <a:ext cx="7696029" cy="6528647"/>
          </a:xfrm>
          <a:prstGeom prst="rect">
            <a:avLst/>
          </a:prstGeom>
        </p:spPr>
        <p:txBody>
          <a:bodyPr wrap="square" lIns="0" tIns="0" rIns="0" bIns="0" rtlCol="0" anchor="t">
            <a:spAutoFit/>
          </a:bodyPr>
          <a:lstStyle/>
          <a:p>
            <a:pPr marL="685800" indent="-685800" algn="just">
              <a:lnSpc>
                <a:spcPct val="150000"/>
              </a:lnSpc>
              <a:buFont typeface="Wingdings" panose="05000000000000000000" pitchFamily="2" charset="2"/>
              <a:buChar char="Ø"/>
            </a:pPr>
            <a:r>
              <a:rPr lang="vi-VN" sz="4800" dirty="0">
                <a:solidFill>
                  <a:srgbClr val="000000"/>
                </a:solidFill>
                <a:effectLst/>
                <a:ea typeface="Calibri" panose="020F0502020204030204" pitchFamily="34" charset="0"/>
              </a:rPr>
              <a:t>Có tất cả 6 kích thước.</a:t>
            </a:r>
          </a:p>
          <a:p>
            <a:pPr marL="685800" indent="-685800" algn="just">
              <a:lnSpc>
                <a:spcPct val="150000"/>
              </a:lnSpc>
              <a:buFont typeface="Wingdings" panose="05000000000000000000" pitchFamily="2" charset="2"/>
              <a:buChar char="Ø"/>
            </a:pPr>
            <a:r>
              <a:rPr lang="vi-VN" sz="4800" dirty="0">
                <a:solidFill>
                  <a:srgbClr val="000000"/>
                </a:solidFill>
                <a:effectLst/>
                <a:ea typeface="Calibri" panose="020F0502020204030204" pitchFamily="34" charset="0"/>
              </a:rPr>
              <a:t>Các kích thước được bố trí theo nguyên tắc: ở vị trí dễ đọc nhất, không tập trung quá nhiều trên một hình chiếu.</a:t>
            </a:r>
            <a:endParaRPr lang="en-US" sz="4800" dirty="0">
              <a:solidFill>
                <a:srgbClr val="4C5270"/>
              </a:solidFill>
            </a:endParaRPr>
          </a:p>
        </p:txBody>
      </p:sp>
      <p:pic>
        <p:nvPicPr>
          <p:cNvPr id="9" name="Picture 8">
            <a:extLst>
              <a:ext uri="{FF2B5EF4-FFF2-40B4-BE49-F238E27FC236}">
                <a16:creationId xmlns:a16="http://schemas.microsoft.com/office/drawing/2014/main" xmlns="" id="{ACA5BC3A-4670-4ABF-ACDA-2D49972352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189" y="1545283"/>
            <a:ext cx="6248400" cy="6789036"/>
          </a:xfrm>
          <a:prstGeom prst="rect">
            <a:avLst/>
          </a:prstGeom>
        </p:spPr>
      </p:pic>
      <p:pic>
        <p:nvPicPr>
          <p:cNvPr id="10" name="Picture 74">
            <a:extLst>
              <a:ext uri="{FF2B5EF4-FFF2-40B4-BE49-F238E27FC236}">
                <a16:creationId xmlns:a16="http://schemas.microsoft.com/office/drawing/2014/main" xmlns="" id="{FF6F3460-EC0F-4941-878B-5EC3338663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577592" y="7557149"/>
            <a:ext cx="2514157" cy="2603198"/>
          </a:xfrm>
          <a:prstGeom prst="rect">
            <a:avLst/>
          </a:prstGeom>
        </p:spPr>
      </p:pic>
    </p:spTree>
    <p:extLst>
      <p:ext uri="{BB962C8B-B14F-4D97-AF65-F5344CB8AC3E}">
        <p14:creationId xmlns:p14="http://schemas.microsoft.com/office/powerpoint/2010/main" val="309532461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2589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935122" y="467737"/>
            <a:ext cx="4025960" cy="2516225"/>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flipV="1">
            <a:off x="593011" y="7448879"/>
            <a:ext cx="4025960" cy="2516225"/>
          </a:xfrm>
          <a:prstGeom prst="rect">
            <a:avLst/>
          </a:prstGeom>
        </p:spPr>
      </p:pic>
      <p:grpSp>
        <p:nvGrpSpPr>
          <p:cNvPr id="5" name="Group 5"/>
          <p:cNvGrpSpPr/>
          <p:nvPr/>
        </p:nvGrpSpPr>
        <p:grpSpPr>
          <a:xfrm>
            <a:off x="773812" y="4229100"/>
            <a:ext cx="8892540" cy="2479556"/>
            <a:chOff x="451611" y="-1077752"/>
            <a:chExt cx="6321665" cy="6350000"/>
          </a:xfrm>
        </p:grpSpPr>
        <p:sp>
          <p:nvSpPr>
            <p:cNvPr id="6" name="Freeform 6"/>
            <p:cNvSpPr/>
            <p:nvPr/>
          </p:nvSpPr>
          <p:spPr>
            <a:xfrm>
              <a:off x="451611" y="-1077752"/>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US" dirty="0"/>
            </a:p>
          </p:txBody>
        </p:sp>
      </p:grpSp>
      <p:sp>
        <p:nvSpPr>
          <p:cNvPr id="17" name="TextBox 17"/>
          <p:cNvSpPr txBox="1"/>
          <p:nvPr/>
        </p:nvSpPr>
        <p:spPr>
          <a:xfrm>
            <a:off x="2819400" y="464734"/>
            <a:ext cx="12204640" cy="1602426"/>
          </a:xfrm>
          <a:prstGeom prst="rect">
            <a:avLst/>
          </a:prstGeom>
        </p:spPr>
        <p:txBody>
          <a:bodyPr lIns="0" tIns="0" rIns="0" bIns="0" rtlCol="0" anchor="t">
            <a:spAutoFit/>
          </a:bodyPr>
          <a:lstStyle/>
          <a:p>
            <a:pPr>
              <a:lnSpc>
                <a:spcPts val="13362"/>
              </a:lnSpc>
              <a:spcBef>
                <a:spcPct val="0"/>
              </a:spcBef>
            </a:pPr>
            <a:r>
              <a:rPr lang="vi-VN" sz="9544" b="1" dirty="0">
                <a:solidFill>
                  <a:srgbClr val="FFFFFF"/>
                </a:solidFill>
              </a:rPr>
              <a:t>LUYỆN TẬP</a:t>
            </a:r>
            <a:endParaRPr lang="en-US" sz="9544" b="1" dirty="0">
              <a:solidFill>
                <a:srgbClr val="FFFFFF"/>
              </a:solidFill>
            </a:endParaRPr>
          </a:p>
        </p:txBody>
      </p:sp>
      <p:pic>
        <p:nvPicPr>
          <p:cNvPr id="21" name="Picture 20">
            <a:extLst>
              <a:ext uri="{FF2B5EF4-FFF2-40B4-BE49-F238E27FC236}">
                <a16:creationId xmlns:a16="http://schemas.microsoft.com/office/drawing/2014/main" xmlns="" id="{CBA7C0B9-E0A1-414D-96B2-F60442B701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0164" y="2952789"/>
            <a:ext cx="7162800" cy="6209945"/>
          </a:xfrm>
          <a:prstGeom prst="rect">
            <a:avLst/>
          </a:prstGeom>
        </p:spPr>
      </p:pic>
      <p:sp>
        <p:nvSpPr>
          <p:cNvPr id="23" name="TextBox 22">
            <a:extLst>
              <a:ext uri="{FF2B5EF4-FFF2-40B4-BE49-F238E27FC236}">
                <a16:creationId xmlns:a16="http://schemas.microsoft.com/office/drawing/2014/main" xmlns="" id="{0C8602DC-6793-4155-A8CF-41CBEC424362}"/>
              </a:ext>
            </a:extLst>
          </p:cNvPr>
          <p:cNvSpPr txBox="1"/>
          <p:nvPr/>
        </p:nvSpPr>
        <p:spPr>
          <a:xfrm>
            <a:off x="758026" y="4347217"/>
            <a:ext cx="9281160" cy="1824923"/>
          </a:xfrm>
          <a:prstGeom prst="rect">
            <a:avLst/>
          </a:prstGeom>
          <a:noFill/>
        </p:spPr>
        <p:txBody>
          <a:bodyPr wrap="square">
            <a:spAutoFit/>
          </a:bodyPr>
          <a:lstStyle/>
          <a:p>
            <a:pPr algn="ctr">
              <a:lnSpc>
                <a:spcPct val="150000"/>
              </a:lnSpc>
            </a:pPr>
            <a:r>
              <a:rPr lang="vi-VN"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V</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ẽ </a:t>
            </a:r>
            <a:r>
              <a:rPr lang="vi-VN"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 chiếu vuông góc</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vi-VN"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9.12</a:t>
            </a:r>
            <a:endParaRPr lang="en-US" sz="4000" dirty="0">
              <a:latin typeface="Arial" panose="020B0604020202020204" pitchFamily="34" charset="0"/>
              <a:cs typeface="Arial" panose="020B0604020202020204" pitchFamily="34" charset="0"/>
            </a:endParaRPr>
          </a:p>
        </p:txBody>
      </p:sp>
      <p:pic>
        <p:nvPicPr>
          <p:cNvPr id="24" name="Picture 35">
            <a:extLst>
              <a:ext uri="{FF2B5EF4-FFF2-40B4-BE49-F238E27FC236}">
                <a16:creationId xmlns:a16="http://schemas.microsoft.com/office/drawing/2014/main" xmlns="" id="{9E076782-F061-4A23-8AFA-EB761967AB9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9462">
            <a:off x="269299" y="345535"/>
            <a:ext cx="2358461" cy="1822447"/>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290">
                                          <p:stCondLst>
                                            <p:cond delay="0"/>
                                          </p:stCondLst>
                                        </p:cTn>
                                        <p:tgtEl>
                                          <p:spTgt spid="17">
                                            <p:txEl>
                                              <p:pRg st="0" end="0"/>
                                            </p:txEl>
                                          </p:spTgt>
                                        </p:tgtEl>
                                      </p:cBhvr>
                                    </p:animEffect>
                                    <p:anim calcmode="lin" valueType="num">
                                      <p:cBhvr>
                                        <p:cTn id="8" dur="911" tmFilter="0,0; 0.14,0.36; 0.43,0.73; 0.71,0.91; 1.0,1.0">
                                          <p:stCondLst>
                                            <p:cond delay="0"/>
                                          </p:stCondLst>
                                        </p:cTn>
                                        <p:tgtEl>
                                          <p:spTgt spid="17">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7">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7">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7">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7">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17">
                                            <p:txEl>
                                              <p:pRg st="0" end="0"/>
                                            </p:txEl>
                                          </p:spTgt>
                                        </p:tgtEl>
                                      </p:cBhvr>
                                      <p:to x="100000" y="60000"/>
                                    </p:animScale>
                                    <p:animScale>
                                      <p:cBhvr>
                                        <p:cTn id="14" dur="83" decel="50000">
                                          <p:stCondLst>
                                            <p:cond delay="338"/>
                                          </p:stCondLst>
                                        </p:cTn>
                                        <p:tgtEl>
                                          <p:spTgt spid="17">
                                            <p:txEl>
                                              <p:pRg st="0" end="0"/>
                                            </p:txEl>
                                          </p:spTgt>
                                        </p:tgtEl>
                                      </p:cBhvr>
                                      <p:to x="100000" y="100000"/>
                                    </p:animScale>
                                    <p:animScale>
                                      <p:cBhvr>
                                        <p:cTn id="15" dur="13">
                                          <p:stCondLst>
                                            <p:cond delay="656"/>
                                          </p:stCondLst>
                                        </p:cTn>
                                        <p:tgtEl>
                                          <p:spTgt spid="17">
                                            <p:txEl>
                                              <p:pRg st="0" end="0"/>
                                            </p:txEl>
                                          </p:spTgt>
                                        </p:tgtEl>
                                      </p:cBhvr>
                                      <p:to x="100000" y="80000"/>
                                    </p:animScale>
                                    <p:animScale>
                                      <p:cBhvr>
                                        <p:cTn id="16" dur="83" decel="50000">
                                          <p:stCondLst>
                                            <p:cond delay="669"/>
                                          </p:stCondLst>
                                        </p:cTn>
                                        <p:tgtEl>
                                          <p:spTgt spid="17">
                                            <p:txEl>
                                              <p:pRg st="0" end="0"/>
                                            </p:txEl>
                                          </p:spTgt>
                                        </p:tgtEl>
                                      </p:cBhvr>
                                      <p:to x="100000" y="100000"/>
                                    </p:animScale>
                                    <p:animScale>
                                      <p:cBhvr>
                                        <p:cTn id="17" dur="13">
                                          <p:stCondLst>
                                            <p:cond delay="821"/>
                                          </p:stCondLst>
                                        </p:cTn>
                                        <p:tgtEl>
                                          <p:spTgt spid="17">
                                            <p:txEl>
                                              <p:pRg st="0" end="0"/>
                                            </p:txEl>
                                          </p:spTgt>
                                        </p:tgtEl>
                                      </p:cBhvr>
                                      <p:to x="100000" y="90000"/>
                                    </p:animScale>
                                    <p:animScale>
                                      <p:cBhvr>
                                        <p:cTn id="18" dur="83" decel="50000">
                                          <p:stCondLst>
                                            <p:cond delay="834"/>
                                          </p:stCondLst>
                                        </p:cTn>
                                        <p:tgtEl>
                                          <p:spTgt spid="17">
                                            <p:txEl>
                                              <p:pRg st="0" end="0"/>
                                            </p:txEl>
                                          </p:spTgt>
                                        </p:tgtEl>
                                      </p:cBhvr>
                                      <p:to x="100000" y="100000"/>
                                    </p:animScale>
                                    <p:animScale>
                                      <p:cBhvr>
                                        <p:cTn id="19" dur="13">
                                          <p:stCondLst>
                                            <p:cond delay="904"/>
                                          </p:stCondLst>
                                        </p:cTn>
                                        <p:tgtEl>
                                          <p:spTgt spid="17">
                                            <p:txEl>
                                              <p:pRg st="0" end="0"/>
                                            </p:txEl>
                                          </p:spTgt>
                                        </p:tgtEl>
                                      </p:cBhvr>
                                      <p:to x="100000" y="95000"/>
                                    </p:animScale>
                                    <p:animScale>
                                      <p:cBhvr>
                                        <p:cTn id="20" dur="83" decel="50000">
                                          <p:stCondLst>
                                            <p:cond delay="917"/>
                                          </p:stCondLst>
                                        </p:cTn>
                                        <p:tgtEl>
                                          <p:spTgt spid="1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 calcmode="lin" valueType="num">
                                      <p:cBhvr>
                                        <p:cTn id="30"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23">
                                            <p:txEl>
                                              <p:pRg st="0" end="0"/>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23">
                                            <p:txEl>
                                              <p:pRg st="1" end="1"/>
                                            </p:txEl>
                                          </p:spTgt>
                                        </p:tgtEl>
                                        <p:attrNameLst>
                                          <p:attrName>style.visibility</p:attrName>
                                        </p:attrNameLst>
                                      </p:cBhvr>
                                      <p:to>
                                        <p:strVal val="visible"/>
                                      </p:to>
                                    </p:set>
                                    <p:anim calcmode="lin" valueType="num">
                                      <p:cBhvr>
                                        <p:cTn id="35" dur="500" fill="hold"/>
                                        <p:tgtEl>
                                          <p:spTgt spid="23">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23">
                                            <p:txEl>
                                              <p:pRg st="1" end="1"/>
                                            </p:txEl>
                                          </p:spTgt>
                                        </p:tgtEl>
                                        <p:attrNameLst>
                                          <p:attrName>ppt_h</p:attrName>
                                        </p:attrNameLst>
                                      </p:cBhvr>
                                      <p:tavLst>
                                        <p:tav tm="0">
                                          <p:val>
                                            <p:fltVal val="0"/>
                                          </p:val>
                                        </p:tav>
                                        <p:tav tm="100000">
                                          <p:val>
                                            <p:strVal val="#ppt_h"/>
                                          </p:val>
                                        </p:tav>
                                      </p:tavLst>
                                    </p:anim>
                                    <p:animEffect transition="in" filter="fade">
                                      <p:cBhvr>
                                        <p:cTn id="37" dur="500"/>
                                        <p:tgtEl>
                                          <p:spTgt spid="2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4"/>
          <p:cNvGrpSpPr/>
          <p:nvPr/>
        </p:nvGrpSpPr>
        <p:grpSpPr>
          <a:xfrm>
            <a:off x="838199" y="716927"/>
            <a:ext cx="16611601" cy="8686800"/>
            <a:chOff x="0" y="0"/>
            <a:chExt cx="55262286" cy="13868686"/>
          </a:xfrm>
          <a:solidFill>
            <a:schemeClr val="accent2">
              <a:lumMod val="75000"/>
            </a:schemeClr>
          </a:solidFill>
        </p:grpSpPr>
        <p:sp>
          <p:nvSpPr>
            <p:cNvPr id="5" name="Freeform 5"/>
            <p:cNvSpPr/>
            <p:nvPr/>
          </p:nvSpPr>
          <p:spPr>
            <a:xfrm>
              <a:off x="31750" y="31750"/>
              <a:ext cx="55198783" cy="13805185"/>
            </a:xfrm>
            <a:custGeom>
              <a:avLst/>
              <a:gdLst/>
              <a:ahLst/>
              <a:cxnLst/>
              <a:rect l="l" t="t" r="r" b="b"/>
              <a:pathLst>
                <a:path w="55198783" h="13805185">
                  <a:moveTo>
                    <a:pt x="55106075" y="13805185"/>
                  </a:moveTo>
                  <a:lnTo>
                    <a:pt x="92710" y="13805185"/>
                  </a:lnTo>
                  <a:cubicBezTo>
                    <a:pt x="41910" y="13805185"/>
                    <a:pt x="0" y="13763276"/>
                    <a:pt x="0" y="13712476"/>
                  </a:cubicBezTo>
                  <a:lnTo>
                    <a:pt x="0" y="92710"/>
                  </a:lnTo>
                  <a:cubicBezTo>
                    <a:pt x="0" y="41910"/>
                    <a:pt x="41910" y="0"/>
                    <a:pt x="92710" y="0"/>
                  </a:cubicBezTo>
                  <a:lnTo>
                    <a:pt x="55104804" y="0"/>
                  </a:lnTo>
                  <a:cubicBezTo>
                    <a:pt x="55155604" y="0"/>
                    <a:pt x="55197518" y="41910"/>
                    <a:pt x="55197518" y="92710"/>
                  </a:cubicBezTo>
                  <a:lnTo>
                    <a:pt x="55197518" y="13711206"/>
                  </a:lnTo>
                  <a:cubicBezTo>
                    <a:pt x="55198783" y="13763276"/>
                    <a:pt x="55156875" y="13805185"/>
                    <a:pt x="55106075" y="13805185"/>
                  </a:cubicBezTo>
                  <a:close/>
                </a:path>
              </a:pathLst>
            </a:custGeom>
            <a:grpFill/>
          </p:spPr>
        </p:sp>
        <p:sp>
          <p:nvSpPr>
            <p:cNvPr id="6" name="Freeform 6"/>
            <p:cNvSpPr/>
            <p:nvPr/>
          </p:nvSpPr>
          <p:spPr>
            <a:xfrm>
              <a:off x="0" y="0"/>
              <a:ext cx="55262283" cy="13868685"/>
            </a:xfrm>
            <a:custGeom>
              <a:avLst/>
              <a:gdLst/>
              <a:ahLst/>
              <a:cxnLst/>
              <a:rect l="l" t="t" r="r" b="b"/>
              <a:pathLst>
                <a:path w="55262283" h="13868685">
                  <a:moveTo>
                    <a:pt x="55137825" y="59690"/>
                  </a:moveTo>
                  <a:cubicBezTo>
                    <a:pt x="55173383" y="59690"/>
                    <a:pt x="55202596" y="88900"/>
                    <a:pt x="55202596" y="124460"/>
                  </a:cubicBezTo>
                  <a:lnTo>
                    <a:pt x="55202596" y="13744226"/>
                  </a:lnTo>
                  <a:cubicBezTo>
                    <a:pt x="55202596" y="13779785"/>
                    <a:pt x="55173383" y="13808996"/>
                    <a:pt x="55137825" y="13808996"/>
                  </a:cubicBezTo>
                  <a:lnTo>
                    <a:pt x="124460" y="13808996"/>
                  </a:lnTo>
                  <a:cubicBezTo>
                    <a:pt x="88900" y="13808996"/>
                    <a:pt x="59690" y="13779785"/>
                    <a:pt x="59690" y="13744226"/>
                  </a:cubicBezTo>
                  <a:lnTo>
                    <a:pt x="59690" y="124460"/>
                  </a:lnTo>
                  <a:cubicBezTo>
                    <a:pt x="59690" y="88900"/>
                    <a:pt x="88900" y="59690"/>
                    <a:pt x="124460" y="59690"/>
                  </a:cubicBezTo>
                  <a:lnTo>
                    <a:pt x="55137825" y="59690"/>
                  </a:lnTo>
                  <a:moveTo>
                    <a:pt x="55137825" y="0"/>
                  </a:moveTo>
                  <a:lnTo>
                    <a:pt x="124460" y="0"/>
                  </a:lnTo>
                  <a:cubicBezTo>
                    <a:pt x="55880" y="0"/>
                    <a:pt x="0" y="55880"/>
                    <a:pt x="0" y="124460"/>
                  </a:cubicBezTo>
                  <a:lnTo>
                    <a:pt x="0" y="13744226"/>
                  </a:lnTo>
                  <a:cubicBezTo>
                    <a:pt x="0" y="13812806"/>
                    <a:pt x="55880" y="13868685"/>
                    <a:pt x="124460" y="13868685"/>
                  </a:cubicBezTo>
                  <a:lnTo>
                    <a:pt x="55137825" y="13868685"/>
                  </a:lnTo>
                  <a:cubicBezTo>
                    <a:pt x="55206404" y="13868685"/>
                    <a:pt x="55262283" y="13812806"/>
                    <a:pt x="55262283" y="13744226"/>
                  </a:cubicBezTo>
                  <a:lnTo>
                    <a:pt x="55262283" y="124460"/>
                  </a:lnTo>
                  <a:cubicBezTo>
                    <a:pt x="55262283" y="55880"/>
                    <a:pt x="55206404" y="0"/>
                    <a:pt x="55137825" y="0"/>
                  </a:cubicBezTo>
                  <a:close/>
                </a:path>
              </a:pathLst>
            </a:custGeom>
            <a:grpFill/>
          </p:spPr>
        </p:sp>
      </p:grpSp>
      <p:pic>
        <p:nvPicPr>
          <p:cNvPr id="63" name="Picture 6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0669" y="190500"/>
            <a:ext cx="2169459" cy="1676400"/>
          </a:xfrm>
          <a:prstGeom prst="rect">
            <a:avLst/>
          </a:prstGeom>
        </p:spPr>
      </p:pic>
      <p:pic>
        <p:nvPicPr>
          <p:cNvPr id="64" name="Picture 6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378030">
            <a:off x="15685377" y="8575238"/>
            <a:ext cx="2744738" cy="1696747"/>
          </a:xfrm>
          <a:prstGeom prst="rect">
            <a:avLst/>
          </a:prstGeom>
        </p:spPr>
      </p:pic>
      <p:pic>
        <p:nvPicPr>
          <p:cNvPr id="20" name="Picture 19">
            <a:extLst>
              <a:ext uri="{FF2B5EF4-FFF2-40B4-BE49-F238E27FC236}">
                <a16:creationId xmlns:a16="http://schemas.microsoft.com/office/drawing/2014/main" xmlns="" id="{78B9037D-F547-4BDE-A004-C36AB930B2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1827" y="1661384"/>
            <a:ext cx="4933945" cy="3398942"/>
          </a:xfrm>
          <a:prstGeom prst="rect">
            <a:avLst/>
          </a:prstGeom>
        </p:spPr>
      </p:pic>
      <p:pic>
        <p:nvPicPr>
          <p:cNvPr id="21" name="Picture 20">
            <a:extLst>
              <a:ext uri="{FF2B5EF4-FFF2-40B4-BE49-F238E27FC236}">
                <a16:creationId xmlns:a16="http://schemas.microsoft.com/office/drawing/2014/main" xmlns="" id="{79B7CD10-6605-4BFC-92D0-355C906C84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07516" y="1669586"/>
            <a:ext cx="4787580" cy="3398942"/>
          </a:xfrm>
          <a:prstGeom prst="rect">
            <a:avLst/>
          </a:prstGeom>
        </p:spPr>
      </p:pic>
      <p:pic>
        <p:nvPicPr>
          <p:cNvPr id="22" name="Picture 21">
            <a:extLst>
              <a:ext uri="{FF2B5EF4-FFF2-40B4-BE49-F238E27FC236}">
                <a16:creationId xmlns:a16="http://schemas.microsoft.com/office/drawing/2014/main" xmlns="" id="{BB2A38D0-C13E-45F2-8C34-923DE24AB4A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81404" y="5478805"/>
            <a:ext cx="4994256" cy="3543301"/>
          </a:xfrm>
          <a:prstGeom prst="rect">
            <a:avLst/>
          </a:prstGeom>
        </p:spPr>
      </p:pic>
      <p:pic>
        <p:nvPicPr>
          <p:cNvPr id="23" name="Picture 22">
            <a:extLst>
              <a:ext uri="{FF2B5EF4-FFF2-40B4-BE49-F238E27FC236}">
                <a16:creationId xmlns:a16="http://schemas.microsoft.com/office/drawing/2014/main" xmlns="" id="{F02A8F6D-D033-4A16-889F-15EAF36DA68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09321" y="5524628"/>
            <a:ext cx="4899941" cy="3543300"/>
          </a:xfrm>
          <a:prstGeom prst="rect">
            <a:avLst/>
          </a:prstGeom>
        </p:spPr>
      </p:pic>
      <p:sp>
        <p:nvSpPr>
          <p:cNvPr id="26" name="TextBox 25">
            <a:extLst>
              <a:ext uri="{FF2B5EF4-FFF2-40B4-BE49-F238E27FC236}">
                <a16:creationId xmlns:a16="http://schemas.microsoft.com/office/drawing/2014/main" xmlns="" id="{7FCF0ECD-CA0A-433E-976A-F9F70DC5234E}"/>
              </a:ext>
            </a:extLst>
          </p:cNvPr>
          <p:cNvSpPr txBox="1"/>
          <p:nvPr/>
        </p:nvSpPr>
        <p:spPr>
          <a:xfrm>
            <a:off x="2484506" y="1159490"/>
            <a:ext cx="9288780" cy="1081002"/>
          </a:xfrm>
          <a:prstGeom prst="rect">
            <a:avLst/>
          </a:prstGeom>
          <a:noFill/>
        </p:spPr>
        <p:txBody>
          <a:bodyPr wrap="square">
            <a:spAutoFit/>
          </a:bodyPr>
          <a:lstStyle/>
          <a:p>
            <a:pPr>
              <a:lnSpc>
                <a:spcPct val="150000"/>
              </a:lnSpc>
            </a:pPr>
            <a:r>
              <a:rPr lang="vi-VN" sz="4800" dirty="0">
                <a:solidFill>
                  <a:schemeClr val="bg1"/>
                </a:solidFill>
                <a:ea typeface="Calibri" panose="020F0502020204030204" pitchFamily="34" charset="0"/>
              </a:rPr>
              <a:t>a</a:t>
            </a:r>
            <a:r>
              <a:rPr lang="vi-VN" sz="4800" dirty="0">
                <a:solidFill>
                  <a:schemeClr val="bg1"/>
                </a:solidFill>
                <a:effectLst/>
                <a:ea typeface="Calibri" panose="020F0502020204030204" pitchFamily="34" charset="0"/>
              </a:rPr>
              <a:t>.</a:t>
            </a:r>
            <a:endParaRPr lang="en-US" sz="4800" dirty="0">
              <a:solidFill>
                <a:schemeClr val="bg1"/>
              </a:solidFill>
              <a:effectLst/>
              <a:ea typeface="Calibri" panose="020F0502020204030204" pitchFamily="34" charset="0"/>
            </a:endParaRPr>
          </a:p>
        </p:txBody>
      </p:sp>
      <p:sp>
        <p:nvSpPr>
          <p:cNvPr id="28" name="TextBox 27">
            <a:extLst>
              <a:ext uri="{FF2B5EF4-FFF2-40B4-BE49-F238E27FC236}">
                <a16:creationId xmlns:a16="http://schemas.microsoft.com/office/drawing/2014/main" xmlns="" id="{C2AD15A9-C13E-475B-9793-AECE62249DCC}"/>
              </a:ext>
            </a:extLst>
          </p:cNvPr>
          <p:cNvSpPr txBox="1"/>
          <p:nvPr/>
        </p:nvSpPr>
        <p:spPr>
          <a:xfrm>
            <a:off x="9856177" y="1213486"/>
            <a:ext cx="9288780" cy="1081002"/>
          </a:xfrm>
          <a:prstGeom prst="rect">
            <a:avLst/>
          </a:prstGeom>
          <a:noFill/>
        </p:spPr>
        <p:txBody>
          <a:bodyPr wrap="square">
            <a:spAutoFit/>
          </a:bodyPr>
          <a:lstStyle/>
          <a:p>
            <a:pPr>
              <a:lnSpc>
                <a:spcPct val="150000"/>
              </a:lnSpc>
            </a:pPr>
            <a:r>
              <a:rPr lang="vi-VN" sz="4800" dirty="0">
                <a:solidFill>
                  <a:schemeClr val="bg1"/>
                </a:solidFill>
                <a:effectLst/>
                <a:ea typeface="Calibri" panose="020F0502020204030204" pitchFamily="34" charset="0"/>
              </a:rPr>
              <a:t>b.</a:t>
            </a:r>
            <a:endParaRPr lang="en-US" sz="4800" dirty="0">
              <a:solidFill>
                <a:schemeClr val="bg1"/>
              </a:solidFill>
              <a:effectLst/>
              <a:ea typeface="Calibri" panose="020F0502020204030204" pitchFamily="34" charset="0"/>
            </a:endParaRPr>
          </a:p>
        </p:txBody>
      </p:sp>
      <p:sp>
        <p:nvSpPr>
          <p:cNvPr id="30" name="TextBox 29">
            <a:extLst>
              <a:ext uri="{FF2B5EF4-FFF2-40B4-BE49-F238E27FC236}">
                <a16:creationId xmlns:a16="http://schemas.microsoft.com/office/drawing/2014/main" xmlns="" id="{97263712-4B36-4304-BA97-687288A55A14}"/>
              </a:ext>
            </a:extLst>
          </p:cNvPr>
          <p:cNvSpPr txBox="1"/>
          <p:nvPr/>
        </p:nvSpPr>
        <p:spPr>
          <a:xfrm>
            <a:off x="2484506" y="4946506"/>
            <a:ext cx="9570720" cy="1081002"/>
          </a:xfrm>
          <a:prstGeom prst="rect">
            <a:avLst/>
          </a:prstGeom>
          <a:noFill/>
        </p:spPr>
        <p:txBody>
          <a:bodyPr wrap="square">
            <a:spAutoFit/>
          </a:bodyPr>
          <a:lstStyle/>
          <a:p>
            <a:pPr>
              <a:lnSpc>
                <a:spcPct val="150000"/>
              </a:lnSpc>
            </a:pPr>
            <a:r>
              <a:rPr lang="vi-VN" sz="4800" dirty="0">
                <a:solidFill>
                  <a:schemeClr val="bg1"/>
                </a:solidFill>
                <a:effectLst/>
                <a:ea typeface="Calibri" panose="020F0502020204030204" pitchFamily="34" charset="0"/>
              </a:rPr>
              <a:t>c.</a:t>
            </a:r>
            <a:endParaRPr lang="en-US" sz="4800" dirty="0">
              <a:solidFill>
                <a:schemeClr val="bg1"/>
              </a:solidFill>
              <a:effectLst/>
              <a:ea typeface="Calibri" panose="020F0502020204030204" pitchFamily="34" charset="0"/>
            </a:endParaRPr>
          </a:p>
        </p:txBody>
      </p:sp>
      <p:sp>
        <p:nvSpPr>
          <p:cNvPr id="37" name="TextBox 36">
            <a:extLst>
              <a:ext uri="{FF2B5EF4-FFF2-40B4-BE49-F238E27FC236}">
                <a16:creationId xmlns:a16="http://schemas.microsoft.com/office/drawing/2014/main" xmlns="" id="{C9752E5B-845A-4BDB-AB8A-B590CAB9A265}"/>
              </a:ext>
            </a:extLst>
          </p:cNvPr>
          <p:cNvSpPr txBox="1"/>
          <p:nvPr/>
        </p:nvSpPr>
        <p:spPr>
          <a:xfrm>
            <a:off x="9715207" y="5125190"/>
            <a:ext cx="9570720" cy="1081002"/>
          </a:xfrm>
          <a:prstGeom prst="rect">
            <a:avLst/>
          </a:prstGeom>
          <a:noFill/>
        </p:spPr>
        <p:txBody>
          <a:bodyPr wrap="square">
            <a:spAutoFit/>
          </a:bodyPr>
          <a:lstStyle/>
          <a:p>
            <a:pPr>
              <a:lnSpc>
                <a:spcPct val="150000"/>
              </a:lnSpc>
            </a:pPr>
            <a:r>
              <a:rPr lang="vi-VN" sz="4800" dirty="0">
                <a:solidFill>
                  <a:schemeClr val="bg1"/>
                </a:solidFill>
                <a:effectLst/>
                <a:ea typeface="Calibri" panose="020F0502020204030204" pitchFamily="34" charset="0"/>
              </a:rPr>
              <a:t>d.</a:t>
            </a:r>
            <a:endParaRPr lang="en-US" sz="4800" dirty="0">
              <a:solidFill>
                <a:schemeClr val="bg1"/>
              </a:solidFill>
              <a:effectLst/>
              <a:ea typeface="Calibri" panose="020F0502020204030204" pitchFamily="34" charset="0"/>
            </a:endParaRPr>
          </a:p>
        </p:txBody>
      </p:sp>
      <p:pic>
        <p:nvPicPr>
          <p:cNvPr id="40" name="Picture 40">
            <a:extLst>
              <a:ext uri="{FF2B5EF4-FFF2-40B4-BE49-F238E27FC236}">
                <a16:creationId xmlns:a16="http://schemas.microsoft.com/office/drawing/2014/main" xmlns="" id="{8BA9EBE9-305A-4796-8ED1-CCB39AC79AF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706779">
            <a:off x="147120" y="8592793"/>
            <a:ext cx="1718143" cy="1438432"/>
          </a:xfrm>
          <a:prstGeom prst="rect">
            <a:avLst/>
          </a:prstGeom>
        </p:spPr>
      </p:pic>
    </p:spTree>
    <p:extLst>
      <p:ext uri="{BB962C8B-B14F-4D97-AF65-F5344CB8AC3E}">
        <p14:creationId xmlns:p14="http://schemas.microsoft.com/office/powerpoint/2010/main" val="173568007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750"/>
                                        <p:tgtEl>
                                          <p:spTgt spid="20"/>
                                        </p:tgtEl>
                                      </p:cBhvr>
                                    </p:animEffect>
                                    <p:anim calcmode="lin" valueType="num">
                                      <p:cBhvr>
                                        <p:cTn id="13" dur="750" fill="hold"/>
                                        <p:tgtEl>
                                          <p:spTgt spid="20"/>
                                        </p:tgtEl>
                                        <p:attrNameLst>
                                          <p:attrName>ppt_x</p:attrName>
                                        </p:attrNameLst>
                                      </p:cBhvr>
                                      <p:tavLst>
                                        <p:tav tm="0">
                                          <p:val>
                                            <p:strVal val="#ppt_x"/>
                                          </p:val>
                                        </p:tav>
                                        <p:tav tm="100000">
                                          <p:val>
                                            <p:strVal val="#ppt_x"/>
                                          </p:val>
                                        </p:tav>
                                      </p:tavLst>
                                    </p:anim>
                                    <p:anim calcmode="lin" valueType="num">
                                      <p:cBhvr>
                                        <p:cTn id="14" dur="7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Effect transition="in" filter="barn(inVertical)">
                                      <p:cBhvr>
                                        <p:cTn id="19" dur="500"/>
                                        <p:tgtEl>
                                          <p:spTgt spid="2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29" dur="500"/>
                                        <p:tgtEl>
                                          <p:spTgt spid="3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7">
                                            <p:txEl>
                                              <p:pRg st="0" end="0"/>
                                            </p:txEl>
                                          </p:spTgt>
                                        </p:tgtEl>
                                        <p:attrNameLst>
                                          <p:attrName>style.visibility</p:attrName>
                                        </p:attrNameLst>
                                      </p:cBhvr>
                                      <p:to>
                                        <p:strVal val="visible"/>
                                      </p:to>
                                    </p:set>
                                    <p:anim calcmode="lin" valueType="num">
                                      <p:cBhvr additive="base">
                                        <p:cTn id="39"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heel(1)">
                                      <p:cBhvr>
                                        <p:cTn id="4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xmlns="" id="{07C97F1F-AABF-47CB-BB83-202F4AA8E35A}"/>
              </a:ext>
            </a:extLst>
          </p:cNvPr>
          <p:cNvGrpSpPr/>
          <p:nvPr/>
        </p:nvGrpSpPr>
        <p:grpSpPr>
          <a:xfrm>
            <a:off x="1506518" y="1120012"/>
            <a:ext cx="15470949" cy="8297608"/>
            <a:chOff x="0" y="0"/>
            <a:chExt cx="46361098" cy="24865068"/>
          </a:xfrm>
          <a:solidFill>
            <a:schemeClr val="accent2">
              <a:lumMod val="40000"/>
              <a:lumOff val="60000"/>
            </a:schemeClr>
          </a:solidFill>
        </p:grpSpPr>
        <p:sp>
          <p:nvSpPr>
            <p:cNvPr id="3" name="Freeform 5">
              <a:extLst>
                <a:ext uri="{FF2B5EF4-FFF2-40B4-BE49-F238E27FC236}">
                  <a16:creationId xmlns:a16="http://schemas.microsoft.com/office/drawing/2014/main" xmlns="" id="{35C0CB02-7824-4695-943A-53159A34BED2}"/>
                </a:ext>
              </a:extLst>
            </p:cNvPr>
            <p:cNvSpPr/>
            <p:nvPr/>
          </p:nvSpPr>
          <p:spPr>
            <a:xfrm>
              <a:off x="31750" y="31750"/>
              <a:ext cx="46297599" cy="24801568"/>
            </a:xfrm>
            <a:custGeom>
              <a:avLst/>
              <a:gdLst/>
              <a:ahLst/>
              <a:cxnLst/>
              <a:rect l="l" t="t" r="r" b="b"/>
              <a:pathLst>
                <a:path w="46297599" h="24801568">
                  <a:moveTo>
                    <a:pt x="46204888" y="24801568"/>
                  </a:moveTo>
                  <a:lnTo>
                    <a:pt x="92710" y="24801568"/>
                  </a:lnTo>
                  <a:cubicBezTo>
                    <a:pt x="41910" y="24801568"/>
                    <a:pt x="0" y="24759658"/>
                    <a:pt x="0" y="24708858"/>
                  </a:cubicBezTo>
                  <a:lnTo>
                    <a:pt x="0" y="92710"/>
                  </a:lnTo>
                  <a:cubicBezTo>
                    <a:pt x="0" y="41910"/>
                    <a:pt x="41910" y="0"/>
                    <a:pt x="92710" y="0"/>
                  </a:cubicBezTo>
                  <a:lnTo>
                    <a:pt x="46203617" y="0"/>
                  </a:lnTo>
                  <a:cubicBezTo>
                    <a:pt x="46254417" y="0"/>
                    <a:pt x="46296328" y="41910"/>
                    <a:pt x="46296328" y="92710"/>
                  </a:cubicBezTo>
                  <a:lnTo>
                    <a:pt x="46296328" y="24707588"/>
                  </a:lnTo>
                  <a:cubicBezTo>
                    <a:pt x="46297599" y="24759659"/>
                    <a:pt x="46255688" y="24801568"/>
                    <a:pt x="46204888" y="24801568"/>
                  </a:cubicBezTo>
                  <a:close/>
                </a:path>
              </a:pathLst>
            </a:custGeom>
            <a:grpFill/>
          </p:spPr>
        </p:sp>
        <p:sp>
          <p:nvSpPr>
            <p:cNvPr id="4" name="Freeform 6">
              <a:extLst>
                <a:ext uri="{FF2B5EF4-FFF2-40B4-BE49-F238E27FC236}">
                  <a16:creationId xmlns:a16="http://schemas.microsoft.com/office/drawing/2014/main" xmlns="" id="{6F754C21-A9AE-4D80-BD1A-3FFF7FA2A523}"/>
                </a:ext>
              </a:extLst>
            </p:cNvPr>
            <p:cNvSpPr/>
            <p:nvPr/>
          </p:nvSpPr>
          <p:spPr>
            <a:xfrm>
              <a:off x="0" y="0"/>
              <a:ext cx="46361099" cy="24865068"/>
            </a:xfrm>
            <a:custGeom>
              <a:avLst/>
              <a:gdLst/>
              <a:ahLst/>
              <a:cxnLst/>
              <a:rect l="l" t="t" r="r" b="b"/>
              <a:pathLst>
                <a:path w="46361099" h="24865068">
                  <a:moveTo>
                    <a:pt x="46236638" y="59690"/>
                  </a:moveTo>
                  <a:cubicBezTo>
                    <a:pt x="46272199" y="59690"/>
                    <a:pt x="46301409" y="88900"/>
                    <a:pt x="46301409" y="124460"/>
                  </a:cubicBezTo>
                  <a:lnTo>
                    <a:pt x="46301409" y="24740609"/>
                  </a:lnTo>
                  <a:cubicBezTo>
                    <a:pt x="46301409" y="24776168"/>
                    <a:pt x="46272199" y="24805379"/>
                    <a:pt x="46236638" y="24805379"/>
                  </a:cubicBezTo>
                  <a:lnTo>
                    <a:pt x="124460" y="24805379"/>
                  </a:lnTo>
                  <a:cubicBezTo>
                    <a:pt x="88900" y="24805379"/>
                    <a:pt x="59690" y="24776168"/>
                    <a:pt x="59690" y="24740609"/>
                  </a:cubicBezTo>
                  <a:lnTo>
                    <a:pt x="59690" y="124460"/>
                  </a:lnTo>
                  <a:cubicBezTo>
                    <a:pt x="59690" y="88900"/>
                    <a:pt x="88900" y="59690"/>
                    <a:pt x="124460" y="59690"/>
                  </a:cubicBezTo>
                  <a:lnTo>
                    <a:pt x="46236638" y="59690"/>
                  </a:lnTo>
                  <a:moveTo>
                    <a:pt x="46236638" y="0"/>
                  </a:moveTo>
                  <a:lnTo>
                    <a:pt x="124460" y="0"/>
                  </a:lnTo>
                  <a:cubicBezTo>
                    <a:pt x="55880" y="0"/>
                    <a:pt x="0" y="55880"/>
                    <a:pt x="0" y="124460"/>
                  </a:cubicBezTo>
                  <a:lnTo>
                    <a:pt x="0" y="24740609"/>
                  </a:lnTo>
                  <a:cubicBezTo>
                    <a:pt x="0" y="24809188"/>
                    <a:pt x="55880" y="24865068"/>
                    <a:pt x="124460" y="24865068"/>
                  </a:cubicBezTo>
                  <a:lnTo>
                    <a:pt x="46236638" y="24865068"/>
                  </a:lnTo>
                  <a:cubicBezTo>
                    <a:pt x="46305217" y="24865068"/>
                    <a:pt x="46361099" y="24809188"/>
                    <a:pt x="46361099" y="24740609"/>
                  </a:cubicBezTo>
                  <a:lnTo>
                    <a:pt x="46361099" y="124460"/>
                  </a:lnTo>
                  <a:cubicBezTo>
                    <a:pt x="46361099" y="55880"/>
                    <a:pt x="46305217" y="0"/>
                    <a:pt x="46236638" y="0"/>
                  </a:cubicBezTo>
                  <a:close/>
                </a:path>
              </a:pathLst>
            </a:custGeom>
            <a:grpFill/>
          </p:spPr>
        </p:sp>
      </p:grpSp>
      <p:grpSp>
        <p:nvGrpSpPr>
          <p:cNvPr id="5" name="Group 7">
            <a:extLst>
              <a:ext uri="{FF2B5EF4-FFF2-40B4-BE49-F238E27FC236}">
                <a16:creationId xmlns:a16="http://schemas.microsoft.com/office/drawing/2014/main" xmlns="" id="{DC8AF1B3-85DA-47AE-9B71-137C8F6D04EC}"/>
              </a:ext>
            </a:extLst>
          </p:cNvPr>
          <p:cNvGrpSpPr>
            <a:grpSpLocks noChangeAspect="1"/>
          </p:cNvGrpSpPr>
          <p:nvPr/>
        </p:nvGrpSpPr>
        <p:grpSpPr>
          <a:xfrm>
            <a:off x="5715000" y="422048"/>
            <a:ext cx="6618906" cy="1726069"/>
            <a:chOff x="0" y="0"/>
            <a:chExt cx="18938240" cy="6350000"/>
          </a:xfrm>
        </p:grpSpPr>
        <p:sp>
          <p:nvSpPr>
            <p:cNvPr id="6" name="Freeform 8">
              <a:extLst>
                <a:ext uri="{FF2B5EF4-FFF2-40B4-BE49-F238E27FC236}">
                  <a16:creationId xmlns:a16="http://schemas.microsoft.com/office/drawing/2014/main" xmlns="" id="{569E7200-C832-4058-BB9F-97BED3421B4D}"/>
                </a:ext>
              </a:extLst>
            </p:cNvPr>
            <p:cNvSpPr/>
            <p:nvPr/>
          </p:nvSpPr>
          <p:spPr>
            <a:xfrm>
              <a:off x="27940" y="27940"/>
              <a:ext cx="18882360" cy="918210"/>
            </a:xfrm>
            <a:custGeom>
              <a:avLst/>
              <a:gdLst/>
              <a:ahLst/>
              <a:cxnLst/>
              <a:rect l="l" t="t" r="r" b="b"/>
              <a:pathLst>
                <a:path w="18882360" h="918210">
                  <a:moveTo>
                    <a:pt x="18882360" y="918210"/>
                  </a:moveTo>
                  <a:lnTo>
                    <a:pt x="12447270" y="918210"/>
                  </a:lnTo>
                  <a:moveTo>
                    <a:pt x="12447270" y="918210"/>
                  </a:moveTo>
                  <a:lnTo>
                    <a:pt x="0" y="918210"/>
                  </a:lnTo>
                  <a:lnTo>
                    <a:pt x="0" y="445770"/>
                  </a:lnTo>
                  <a:cubicBezTo>
                    <a:pt x="0" y="200660"/>
                    <a:pt x="199390" y="0"/>
                    <a:pt x="445770" y="0"/>
                  </a:cubicBezTo>
                  <a:lnTo>
                    <a:pt x="18437860" y="0"/>
                  </a:lnTo>
                  <a:cubicBezTo>
                    <a:pt x="18682971" y="0"/>
                    <a:pt x="18882360" y="199390"/>
                    <a:pt x="18882360" y="445770"/>
                  </a:cubicBezTo>
                  <a:lnTo>
                    <a:pt x="18882360" y="918210"/>
                  </a:lnTo>
                </a:path>
              </a:pathLst>
            </a:custGeom>
            <a:solidFill>
              <a:srgbClr val="F89233"/>
            </a:solidFill>
          </p:spPr>
        </p:sp>
        <p:sp>
          <p:nvSpPr>
            <p:cNvPr id="7" name="Freeform 9">
              <a:extLst>
                <a:ext uri="{FF2B5EF4-FFF2-40B4-BE49-F238E27FC236}">
                  <a16:creationId xmlns:a16="http://schemas.microsoft.com/office/drawing/2014/main" xmlns="" id="{063C0386-B67E-4CFB-B604-3B5DEB9C2CE3}"/>
                </a:ext>
              </a:extLst>
            </p:cNvPr>
            <p:cNvSpPr/>
            <p:nvPr/>
          </p:nvSpPr>
          <p:spPr>
            <a:xfrm>
              <a:off x="27940" y="944880"/>
              <a:ext cx="18882360" cy="5377180"/>
            </a:xfrm>
            <a:custGeom>
              <a:avLst/>
              <a:gdLst/>
              <a:ahLst/>
              <a:cxnLst/>
              <a:rect l="l" t="t" r="r" b="b"/>
              <a:pathLst>
                <a:path w="18882360" h="5377180">
                  <a:moveTo>
                    <a:pt x="9331960" y="0"/>
                  </a:moveTo>
                  <a:lnTo>
                    <a:pt x="18882360" y="0"/>
                  </a:lnTo>
                  <a:lnTo>
                    <a:pt x="18882360" y="4931410"/>
                  </a:lnTo>
                  <a:cubicBezTo>
                    <a:pt x="18882360" y="5176520"/>
                    <a:pt x="18682971" y="5377180"/>
                    <a:pt x="18436590" y="5377180"/>
                  </a:cubicBezTo>
                  <a:lnTo>
                    <a:pt x="445770" y="5377180"/>
                  </a:lnTo>
                  <a:cubicBezTo>
                    <a:pt x="200660" y="5377180"/>
                    <a:pt x="0" y="5177790"/>
                    <a:pt x="0" y="4931410"/>
                  </a:cubicBezTo>
                  <a:lnTo>
                    <a:pt x="0" y="0"/>
                  </a:lnTo>
                  <a:lnTo>
                    <a:pt x="9014460" y="0"/>
                  </a:lnTo>
                  <a:moveTo>
                    <a:pt x="9014460" y="0"/>
                  </a:moveTo>
                  <a:lnTo>
                    <a:pt x="9331960" y="0"/>
                  </a:lnTo>
                </a:path>
              </a:pathLst>
            </a:custGeom>
            <a:solidFill>
              <a:srgbClr val="FFFFFF"/>
            </a:solidFill>
            <a:ln w="12700">
              <a:solidFill>
                <a:srgbClr val="000000"/>
              </a:solidFill>
            </a:ln>
          </p:spPr>
        </p:sp>
        <p:sp>
          <p:nvSpPr>
            <p:cNvPr id="8" name="Freeform 10">
              <a:extLst>
                <a:ext uri="{FF2B5EF4-FFF2-40B4-BE49-F238E27FC236}">
                  <a16:creationId xmlns:a16="http://schemas.microsoft.com/office/drawing/2014/main" xmlns="" id="{F926F449-877C-433B-9D21-48DC51D82D7A}"/>
                </a:ext>
              </a:extLst>
            </p:cNvPr>
            <p:cNvSpPr/>
            <p:nvPr/>
          </p:nvSpPr>
          <p:spPr>
            <a:xfrm>
              <a:off x="499110" y="299720"/>
              <a:ext cx="1515110" cy="368300"/>
            </a:xfrm>
            <a:custGeom>
              <a:avLst/>
              <a:gdLst/>
              <a:ahLst/>
              <a:cxnLst/>
              <a:rect l="l" t="t" r="r" b="b"/>
              <a:pathLst>
                <a:path w="1515110" h="368300">
                  <a:moveTo>
                    <a:pt x="184150" y="0"/>
                  </a:moveTo>
                  <a:cubicBezTo>
                    <a:pt x="82550" y="0"/>
                    <a:pt x="0" y="82550"/>
                    <a:pt x="0" y="184150"/>
                  </a:cubicBezTo>
                  <a:cubicBezTo>
                    <a:pt x="0" y="285750"/>
                    <a:pt x="82550" y="368300"/>
                    <a:pt x="184150" y="368300"/>
                  </a:cubicBezTo>
                  <a:cubicBezTo>
                    <a:pt x="285750" y="368300"/>
                    <a:pt x="368300" y="285750"/>
                    <a:pt x="368300" y="184150"/>
                  </a:cubicBezTo>
                  <a:cubicBezTo>
                    <a:pt x="368300" y="82550"/>
                    <a:pt x="285750" y="0"/>
                    <a:pt x="184150" y="0"/>
                  </a:cubicBezTo>
                  <a:close/>
                  <a:moveTo>
                    <a:pt x="756920" y="0"/>
                  </a:moveTo>
                  <a:cubicBezTo>
                    <a:pt x="655320" y="0"/>
                    <a:pt x="572770" y="82550"/>
                    <a:pt x="572770" y="184150"/>
                  </a:cubicBezTo>
                  <a:cubicBezTo>
                    <a:pt x="572770" y="285750"/>
                    <a:pt x="655320" y="368300"/>
                    <a:pt x="756920" y="368300"/>
                  </a:cubicBezTo>
                  <a:cubicBezTo>
                    <a:pt x="858520" y="368300"/>
                    <a:pt x="941070" y="285750"/>
                    <a:pt x="941070" y="184150"/>
                  </a:cubicBezTo>
                  <a:cubicBezTo>
                    <a:pt x="941070" y="82550"/>
                    <a:pt x="858520" y="0"/>
                    <a:pt x="756920" y="0"/>
                  </a:cubicBezTo>
                  <a:close/>
                  <a:moveTo>
                    <a:pt x="1330960" y="0"/>
                  </a:moveTo>
                  <a:cubicBezTo>
                    <a:pt x="1229360" y="0"/>
                    <a:pt x="1146810" y="82550"/>
                    <a:pt x="1146810" y="184150"/>
                  </a:cubicBezTo>
                  <a:cubicBezTo>
                    <a:pt x="1146810" y="285750"/>
                    <a:pt x="1229360" y="368300"/>
                    <a:pt x="1330960" y="368300"/>
                  </a:cubicBezTo>
                  <a:cubicBezTo>
                    <a:pt x="1432560" y="368300"/>
                    <a:pt x="1515110" y="285750"/>
                    <a:pt x="1515110" y="184150"/>
                  </a:cubicBezTo>
                  <a:cubicBezTo>
                    <a:pt x="1515110" y="82550"/>
                    <a:pt x="1432560" y="0"/>
                    <a:pt x="1330960" y="0"/>
                  </a:cubicBezTo>
                  <a:close/>
                </a:path>
              </a:pathLst>
            </a:custGeom>
            <a:solidFill>
              <a:srgbClr val="FFFFFF"/>
            </a:solidFill>
          </p:spPr>
        </p:sp>
        <p:sp>
          <p:nvSpPr>
            <p:cNvPr id="9" name="Freeform 11">
              <a:extLst>
                <a:ext uri="{FF2B5EF4-FFF2-40B4-BE49-F238E27FC236}">
                  <a16:creationId xmlns:a16="http://schemas.microsoft.com/office/drawing/2014/main" xmlns="" id="{04071825-601D-4E4C-8613-C42EAA20398C}"/>
                </a:ext>
              </a:extLst>
            </p:cNvPr>
            <p:cNvSpPr/>
            <p:nvPr/>
          </p:nvSpPr>
          <p:spPr>
            <a:xfrm>
              <a:off x="0" y="0"/>
              <a:ext cx="18939511" cy="6350000"/>
            </a:xfrm>
            <a:custGeom>
              <a:avLst/>
              <a:gdLst/>
              <a:ahLst/>
              <a:cxnLst/>
              <a:rect l="l" t="t" r="r" b="b"/>
              <a:pathLst>
                <a:path w="18939511" h="6350000">
                  <a:moveTo>
                    <a:pt x="18464530" y="0"/>
                  </a:moveTo>
                  <a:lnTo>
                    <a:pt x="473710" y="0"/>
                  </a:lnTo>
                  <a:cubicBezTo>
                    <a:pt x="212090" y="0"/>
                    <a:pt x="0" y="212090"/>
                    <a:pt x="0" y="473710"/>
                  </a:cubicBezTo>
                  <a:lnTo>
                    <a:pt x="0" y="946150"/>
                  </a:lnTo>
                  <a:lnTo>
                    <a:pt x="0" y="5877560"/>
                  </a:lnTo>
                  <a:cubicBezTo>
                    <a:pt x="0" y="6137910"/>
                    <a:pt x="212090" y="6350000"/>
                    <a:pt x="473710" y="6350000"/>
                  </a:cubicBezTo>
                  <a:lnTo>
                    <a:pt x="18465800" y="6350000"/>
                  </a:lnTo>
                  <a:cubicBezTo>
                    <a:pt x="18727420" y="6350000"/>
                    <a:pt x="18939511" y="6137910"/>
                    <a:pt x="18939511" y="5876290"/>
                  </a:cubicBezTo>
                  <a:lnTo>
                    <a:pt x="18939511" y="944880"/>
                  </a:lnTo>
                  <a:lnTo>
                    <a:pt x="18939511" y="473710"/>
                  </a:lnTo>
                  <a:cubicBezTo>
                    <a:pt x="18938239" y="212090"/>
                    <a:pt x="18726150" y="0"/>
                    <a:pt x="18464530" y="0"/>
                  </a:cubicBezTo>
                  <a:close/>
                  <a:moveTo>
                    <a:pt x="55880" y="473710"/>
                  </a:moveTo>
                  <a:cubicBezTo>
                    <a:pt x="55880" y="243840"/>
                    <a:pt x="242570" y="55880"/>
                    <a:pt x="473710" y="55880"/>
                  </a:cubicBezTo>
                  <a:lnTo>
                    <a:pt x="18465800" y="55880"/>
                  </a:lnTo>
                  <a:cubicBezTo>
                    <a:pt x="18695670" y="55880"/>
                    <a:pt x="18883630" y="242570"/>
                    <a:pt x="18883630" y="473710"/>
                  </a:cubicBezTo>
                  <a:lnTo>
                    <a:pt x="18883630" y="918210"/>
                  </a:lnTo>
                  <a:lnTo>
                    <a:pt x="55880" y="918210"/>
                  </a:lnTo>
                  <a:lnTo>
                    <a:pt x="55880" y="473710"/>
                  </a:lnTo>
                  <a:close/>
                  <a:moveTo>
                    <a:pt x="18464530" y="6294120"/>
                  </a:moveTo>
                  <a:lnTo>
                    <a:pt x="473710" y="6294120"/>
                  </a:lnTo>
                  <a:cubicBezTo>
                    <a:pt x="243840" y="6294120"/>
                    <a:pt x="55880" y="6107430"/>
                    <a:pt x="55880" y="5876290"/>
                  </a:cubicBezTo>
                  <a:lnTo>
                    <a:pt x="55880" y="972820"/>
                  </a:lnTo>
                  <a:lnTo>
                    <a:pt x="18882361" y="972820"/>
                  </a:lnTo>
                  <a:lnTo>
                    <a:pt x="18882361" y="5876290"/>
                  </a:lnTo>
                  <a:cubicBezTo>
                    <a:pt x="18882361" y="6107430"/>
                    <a:pt x="18695670" y="6294120"/>
                    <a:pt x="18464530" y="6294120"/>
                  </a:cubicBezTo>
                  <a:close/>
                  <a:moveTo>
                    <a:pt x="683260" y="273050"/>
                  </a:moveTo>
                  <a:cubicBezTo>
                    <a:pt x="566420" y="273050"/>
                    <a:pt x="471170" y="368300"/>
                    <a:pt x="471170" y="485140"/>
                  </a:cubicBezTo>
                  <a:cubicBezTo>
                    <a:pt x="471170" y="601980"/>
                    <a:pt x="566420" y="697230"/>
                    <a:pt x="683260" y="697230"/>
                  </a:cubicBezTo>
                  <a:cubicBezTo>
                    <a:pt x="800100" y="697230"/>
                    <a:pt x="895350" y="601980"/>
                    <a:pt x="895350" y="485140"/>
                  </a:cubicBezTo>
                  <a:cubicBezTo>
                    <a:pt x="895350" y="368300"/>
                    <a:pt x="800100" y="273050"/>
                    <a:pt x="683260" y="273050"/>
                  </a:cubicBezTo>
                  <a:close/>
                  <a:moveTo>
                    <a:pt x="683260" y="641350"/>
                  </a:moveTo>
                  <a:cubicBezTo>
                    <a:pt x="596900" y="641350"/>
                    <a:pt x="527050" y="571500"/>
                    <a:pt x="527050" y="485140"/>
                  </a:cubicBezTo>
                  <a:cubicBezTo>
                    <a:pt x="527050" y="398780"/>
                    <a:pt x="596900" y="328930"/>
                    <a:pt x="683260" y="328930"/>
                  </a:cubicBezTo>
                  <a:cubicBezTo>
                    <a:pt x="769620" y="328930"/>
                    <a:pt x="839470" y="398780"/>
                    <a:pt x="839470" y="485140"/>
                  </a:cubicBezTo>
                  <a:cubicBezTo>
                    <a:pt x="839470" y="571500"/>
                    <a:pt x="769620" y="641350"/>
                    <a:pt x="683260" y="641350"/>
                  </a:cubicBezTo>
                  <a:close/>
                  <a:moveTo>
                    <a:pt x="1256030" y="273050"/>
                  </a:moveTo>
                  <a:cubicBezTo>
                    <a:pt x="1139190" y="273050"/>
                    <a:pt x="1043940" y="368300"/>
                    <a:pt x="1043940" y="485140"/>
                  </a:cubicBezTo>
                  <a:cubicBezTo>
                    <a:pt x="1043940" y="601980"/>
                    <a:pt x="1139190" y="697230"/>
                    <a:pt x="1256030" y="697230"/>
                  </a:cubicBezTo>
                  <a:cubicBezTo>
                    <a:pt x="1372870" y="697230"/>
                    <a:pt x="1468120" y="601980"/>
                    <a:pt x="1468120" y="485140"/>
                  </a:cubicBezTo>
                  <a:cubicBezTo>
                    <a:pt x="1468120" y="368300"/>
                    <a:pt x="1372870" y="273050"/>
                    <a:pt x="1256030" y="273050"/>
                  </a:cubicBezTo>
                  <a:close/>
                  <a:moveTo>
                    <a:pt x="1256030" y="641350"/>
                  </a:moveTo>
                  <a:cubicBezTo>
                    <a:pt x="1169670" y="641350"/>
                    <a:pt x="1099820" y="571500"/>
                    <a:pt x="1099820" y="485140"/>
                  </a:cubicBezTo>
                  <a:cubicBezTo>
                    <a:pt x="1099820" y="398780"/>
                    <a:pt x="1169670" y="328930"/>
                    <a:pt x="1256030" y="328930"/>
                  </a:cubicBezTo>
                  <a:cubicBezTo>
                    <a:pt x="1342390" y="328930"/>
                    <a:pt x="1412240" y="398780"/>
                    <a:pt x="1412240" y="485140"/>
                  </a:cubicBezTo>
                  <a:cubicBezTo>
                    <a:pt x="1412240" y="571500"/>
                    <a:pt x="1342390" y="641350"/>
                    <a:pt x="1256030" y="641350"/>
                  </a:cubicBezTo>
                  <a:close/>
                  <a:moveTo>
                    <a:pt x="1830070" y="273050"/>
                  </a:moveTo>
                  <a:cubicBezTo>
                    <a:pt x="1713230" y="273050"/>
                    <a:pt x="1617980" y="368300"/>
                    <a:pt x="1617980" y="485140"/>
                  </a:cubicBezTo>
                  <a:cubicBezTo>
                    <a:pt x="1617980" y="601980"/>
                    <a:pt x="1713230" y="697230"/>
                    <a:pt x="1830070" y="697230"/>
                  </a:cubicBezTo>
                  <a:cubicBezTo>
                    <a:pt x="1946910" y="697230"/>
                    <a:pt x="2042160" y="601980"/>
                    <a:pt x="2042160" y="485140"/>
                  </a:cubicBezTo>
                  <a:cubicBezTo>
                    <a:pt x="2042160" y="368300"/>
                    <a:pt x="1946910" y="273050"/>
                    <a:pt x="1830070" y="273050"/>
                  </a:cubicBezTo>
                  <a:close/>
                  <a:moveTo>
                    <a:pt x="1830070" y="641350"/>
                  </a:moveTo>
                  <a:cubicBezTo>
                    <a:pt x="1743710" y="641350"/>
                    <a:pt x="1673860" y="571500"/>
                    <a:pt x="1673860" y="485140"/>
                  </a:cubicBezTo>
                  <a:cubicBezTo>
                    <a:pt x="1673860" y="398780"/>
                    <a:pt x="1743710" y="328930"/>
                    <a:pt x="1830070" y="328930"/>
                  </a:cubicBezTo>
                  <a:cubicBezTo>
                    <a:pt x="1916430" y="328930"/>
                    <a:pt x="1986280" y="398780"/>
                    <a:pt x="1986280" y="485140"/>
                  </a:cubicBezTo>
                  <a:cubicBezTo>
                    <a:pt x="1986280" y="571500"/>
                    <a:pt x="1915160" y="641350"/>
                    <a:pt x="1830070" y="641350"/>
                  </a:cubicBezTo>
                  <a:close/>
                  <a:moveTo>
                    <a:pt x="18502630" y="488950"/>
                  </a:moveTo>
                  <a:cubicBezTo>
                    <a:pt x="18502630" y="504190"/>
                    <a:pt x="18489930" y="516890"/>
                    <a:pt x="18474691" y="516890"/>
                  </a:cubicBezTo>
                  <a:lnTo>
                    <a:pt x="18474691" y="516890"/>
                  </a:lnTo>
                  <a:lnTo>
                    <a:pt x="18318480" y="515620"/>
                  </a:lnTo>
                  <a:lnTo>
                    <a:pt x="18318480" y="670560"/>
                  </a:lnTo>
                  <a:cubicBezTo>
                    <a:pt x="18318480" y="685800"/>
                    <a:pt x="18305780" y="698500"/>
                    <a:pt x="18290541" y="698500"/>
                  </a:cubicBezTo>
                  <a:cubicBezTo>
                    <a:pt x="18275302" y="698500"/>
                    <a:pt x="18262602" y="685800"/>
                    <a:pt x="18262602" y="670560"/>
                  </a:cubicBezTo>
                  <a:lnTo>
                    <a:pt x="18262602" y="515620"/>
                  </a:lnTo>
                  <a:lnTo>
                    <a:pt x="18106391" y="514350"/>
                  </a:lnTo>
                  <a:cubicBezTo>
                    <a:pt x="18091152" y="514350"/>
                    <a:pt x="18078452" y="501650"/>
                    <a:pt x="18078452" y="486410"/>
                  </a:cubicBezTo>
                  <a:cubicBezTo>
                    <a:pt x="18078452" y="471170"/>
                    <a:pt x="18091152" y="458470"/>
                    <a:pt x="18106391" y="458470"/>
                  </a:cubicBezTo>
                  <a:lnTo>
                    <a:pt x="18106391" y="458470"/>
                  </a:lnTo>
                  <a:lnTo>
                    <a:pt x="18262602" y="459740"/>
                  </a:lnTo>
                  <a:lnTo>
                    <a:pt x="18262602" y="302260"/>
                  </a:lnTo>
                  <a:cubicBezTo>
                    <a:pt x="18262602" y="287020"/>
                    <a:pt x="18275302" y="274320"/>
                    <a:pt x="18290541" y="274320"/>
                  </a:cubicBezTo>
                  <a:cubicBezTo>
                    <a:pt x="18305780" y="274320"/>
                    <a:pt x="18318480" y="287020"/>
                    <a:pt x="18318480" y="302260"/>
                  </a:cubicBezTo>
                  <a:lnTo>
                    <a:pt x="18318480" y="459740"/>
                  </a:lnTo>
                  <a:lnTo>
                    <a:pt x="18474691" y="461010"/>
                  </a:lnTo>
                  <a:cubicBezTo>
                    <a:pt x="18491200" y="461010"/>
                    <a:pt x="18502630" y="473710"/>
                    <a:pt x="18502630" y="488950"/>
                  </a:cubicBezTo>
                  <a:close/>
                </a:path>
              </a:pathLst>
            </a:custGeom>
            <a:solidFill>
              <a:srgbClr val="000000"/>
            </a:solidFill>
          </p:spPr>
        </p:sp>
      </p:grpSp>
      <p:sp>
        <p:nvSpPr>
          <p:cNvPr id="10" name="TextBox 12">
            <a:extLst>
              <a:ext uri="{FF2B5EF4-FFF2-40B4-BE49-F238E27FC236}">
                <a16:creationId xmlns:a16="http://schemas.microsoft.com/office/drawing/2014/main" xmlns="" id="{490A25D6-0D67-4C0C-9ACD-95A46AD86A40}"/>
              </a:ext>
            </a:extLst>
          </p:cNvPr>
          <p:cNvSpPr txBox="1"/>
          <p:nvPr/>
        </p:nvSpPr>
        <p:spPr>
          <a:xfrm>
            <a:off x="6143769" y="991013"/>
            <a:ext cx="6000462" cy="796308"/>
          </a:xfrm>
          <a:prstGeom prst="rect">
            <a:avLst/>
          </a:prstGeom>
        </p:spPr>
        <p:txBody>
          <a:bodyPr lIns="0" tIns="0" rIns="0" bIns="0" rtlCol="0" anchor="t">
            <a:spAutoFit/>
          </a:bodyPr>
          <a:lstStyle/>
          <a:p>
            <a:pPr marL="0" lvl="0" indent="0" algn="ctr">
              <a:lnSpc>
                <a:spcPts val="6187"/>
              </a:lnSpc>
              <a:spcBef>
                <a:spcPct val="0"/>
              </a:spcBef>
            </a:pPr>
            <a:r>
              <a:rPr lang="vi-VN" sz="5199" b="1" dirty="0">
                <a:solidFill>
                  <a:srgbClr val="000000"/>
                </a:solidFill>
              </a:rPr>
              <a:t>VẬN DỤNG</a:t>
            </a:r>
            <a:endParaRPr lang="en-US" sz="5199" b="1" dirty="0">
              <a:solidFill>
                <a:srgbClr val="000000"/>
              </a:solidFill>
            </a:endParaRPr>
          </a:p>
        </p:txBody>
      </p:sp>
      <p:pic>
        <p:nvPicPr>
          <p:cNvPr id="11" name="Picture 106">
            <a:extLst>
              <a:ext uri="{FF2B5EF4-FFF2-40B4-BE49-F238E27FC236}">
                <a16:creationId xmlns:a16="http://schemas.microsoft.com/office/drawing/2014/main" xmlns="" id="{E08DDA1B-8C0A-446E-9801-171592B55D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989970" flipH="1">
            <a:off x="-63855" y="8052679"/>
            <a:ext cx="2350837" cy="1402000"/>
          </a:xfrm>
          <a:prstGeom prst="rect">
            <a:avLst/>
          </a:prstGeom>
        </p:spPr>
      </p:pic>
      <p:grpSp>
        <p:nvGrpSpPr>
          <p:cNvPr id="12" name="Group 93">
            <a:extLst>
              <a:ext uri="{FF2B5EF4-FFF2-40B4-BE49-F238E27FC236}">
                <a16:creationId xmlns:a16="http://schemas.microsoft.com/office/drawing/2014/main" xmlns="" id="{1FD6ED04-F91C-408E-9D04-1642637B4944}"/>
              </a:ext>
            </a:extLst>
          </p:cNvPr>
          <p:cNvGrpSpPr/>
          <p:nvPr/>
        </p:nvGrpSpPr>
        <p:grpSpPr>
          <a:xfrm rot="3938852">
            <a:off x="564794" y="113310"/>
            <a:ext cx="1491474" cy="2273764"/>
            <a:chOff x="0" y="0"/>
            <a:chExt cx="1988632" cy="3031686"/>
          </a:xfrm>
        </p:grpSpPr>
        <p:sp>
          <p:nvSpPr>
            <p:cNvPr id="13" name="AutoShape 94">
              <a:extLst>
                <a:ext uri="{FF2B5EF4-FFF2-40B4-BE49-F238E27FC236}">
                  <a16:creationId xmlns:a16="http://schemas.microsoft.com/office/drawing/2014/main" xmlns="" id="{85312611-1604-4F8F-9F43-6BED6FB033D7}"/>
                </a:ext>
              </a:extLst>
            </p:cNvPr>
            <p:cNvSpPr/>
            <p:nvPr/>
          </p:nvSpPr>
          <p:spPr>
            <a:xfrm rot="-1658072">
              <a:off x="699959" y="-15111"/>
              <a:ext cx="588713" cy="3061908"/>
            </a:xfrm>
            <a:prstGeom prst="rect">
              <a:avLst/>
            </a:prstGeom>
            <a:solidFill>
              <a:srgbClr val="FFFFFF"/>
            </a:solidFill>
          </p:spPr>
        </p:sp>
        <p:pic>
          <p:nvPicPr>
            <p:cNvPr id="14" name="Picture 95">
              <a:extLst>
                <a:ext uri="{FF2B5EF4-FFF2-40B4-BE49-F238E27FC236}">
                  <a16:creationId xmlns:a16="http://schemas.microsoft.com/office/drawing/2014/main" xmlns="" id="{0601725A-23AD-405C-8515-540930CAB7D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53469" flipH="1">
              <a:off x="679220" y="-29557"/>
              <a:ext cx="630191" cy="3090801"/>
            </a:xfrm>
            <a:prstGeom prst="rect">
              <a:avLst/>
            </a:prstGeom>
          </p:spPr>
        </p:pic>
      </p:grpSp>
      <p:sp>
        <p:nvSpPr>
          <p:cNvPr id="17" name="TextBox 16">
            <a:extLst>
              <a:ext uri="{FF2B5EF4-FFF2-40B4-BE49-F238E27FC236}">
                <a16:creationId xmlns:a16="http://schemas.microsoft.com/office/drawing/2014/main" xmlns="" id="{1F8971A8-5C57-456F-9E91-DE6A0D9AE0B1}"/>
              </a:ext>
            </a:extLst>
          </p:cNvPr>
          <p:cNvSpPr txBox="1"/>
          <p:nvPr/>
        </p:nvSpPr>
        <p:spPr>
          <a:xfrm>
            <a:off x="1998238" y="2581301"/>
            <a:ext cx="14487507" cy="3279424"/>
          </a:xfrm>
          <a:prstGeom prst="rect">
            <a:avLst/>
          </a:prstGeom>
          <a:noFill/>
        </p:spPr>
        <p:txBody>
          <a:bodyPr wrap="square">
            <a:spAutoFit/>
          </a:bodyPr>
          <a:lstStyle/>
          <a:p>
            <a:pPr algn="just">
              <a:lnSpc>
                <a:spcPct val="150000"/>
              </a:lnSpc>
            </a:pPr>
            <a:r>
              <a:rPr lang="fr-FR" sz="4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Em</a:t>
            </a:r>
            <a:r>
              <a:rPr lang="fr-FR" sz="4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hãy</a:t>
            </a:r>
            <a:r>
              <a:rPr lang="fr-FR" sz="4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chọn</a:t>
            </a:r>
            <a:r>
              <a:rPr lang="fr-FR" sz="4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fr-FR" sz="4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fr-FR" sz="4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fr-FR" sz="4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a:t>
            </a:r>
            <a:r>
              <a:rPr lang="fr-FR" sz="4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giản</a:t>
            </a:r>
            <a:r>
              <a:rPr lang="fr-FR" sz="4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fr-FR" sz="4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fr-FR" sz="4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đình</a:t>
            </a:r>
            <a:r>
              <a:rPr lang="fr-FR" sz="4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em</a:t>
            </a:r>
            <a:r>
              <a:rPr lang="fr-FR" sz="4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bàn</a:t>
            </a:r>
            <a:r>
              <a:rPr lang="fr-FR" sz="4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ghế</a:t>
            </a:r>
            <a:r>
              <a:rPr lang="fr-FR" sz="4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r>
              <a:rPr lang="fr-FR" sz="4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tủ</a:t>
            </a:r>
            <a:r>
              <a:rPr lang="fr-FR" sz="4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fr-FR" sz="4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vẽ</a:t>
            </a:r>
            <a:r>
              <a:rPr lang="fr-FR" sz="4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fr-FR" sz="4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chiếu</a:t>
            </a:r>
            <a:r>
              <a:rPr lang="fr-FR" sz="4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vuông</a:t>
            </a:r>
            <a:r>
              <a:rPr lang="fr-FR" sz="4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góc</a:t>
            </a:r>
            <a:r>
              <a:rPr lang="fr-FR" sz="4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fr-FR" sz="4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fr-FR" sz="4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fr-FR" sz="4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4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fr-FR" sz="4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p:txBody>
      </p:sp>
      <p:pic>
        <p:nvPicPr>
          <p:cNvPr id="3078" name="Picture 6" descr="Top những loại bàn chân sắt làm việc tại nhà đẹp nhất hiện nay">
            <a:extLst>
              <a:ext uri="{FF2B5EF4-FFF2-40B4-BE49-F238E27FC236}">
                <a16:creationId xmlns:a16="http://schemas.microsoft.com/office/drawing/2014/main" xmlns="" id="{3CD2F158-2F62-45C6-A9AF-561A35901A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4549" y="6508813"/>
            <a:ext cx="3269220" cy="327466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Ghế Ngồi Có Tựa Lưng Gỗ Sồi Nga">
            <a:extLst>
              <a:ext uri="{FF2B5EF4-FFF2-40B4-BE49-F238E27FC236}">
                <a16:creationId xmlns:a16="http://schemas.microsoft.com/office/drawing/2014/main" xmlns="" id="{E1DB8ED2-2F24-4D13-8887-97C8043AAB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8600" y="6232810"/>
            <a:ext cx="3704120" cy="370412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Tủ gỗ công nghiệp đựng quần áo 4 cánh mở TQA20">
            <a:extLst>
              <a:ext uri="{FF2B5EF4-FFF2-40B4-BE49-F238E27FC236}">
                <a16:creationId xmlns:a16="http://schemas.microsoft.com/office/drawing/2014/main" xmlns="" id="{96CBE9A3-932B-44C7-9936-35EF8A417E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98589" y="6047506"/>
            <a:ext cx="3187867" cy="38790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3">
            <a:extLst>
              <a:ext uri="{FF2B5EF4-FFF2-40B4-BE49-F238E27FC236}">
                <a16:creationId xmlns:a16="http://schemas.microsoft.com/office/drawing/2014/main" xmlns="" id="{8AB3CF74-FC70-49DF-B861-EFD7AC23D42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604145">
            <a:off x="16283364" y="519854"/>
            <a:ext cx="1717550" cy="1661309"/>
          </a:xfrm>
          <a:prstGeom prst="rect">
            <a:avLst/>
          </a:prstGeom>
        </p:spPr>
      </p:pic>
    </p:spTree>
    <p:extLst>
      <p:ext uri="{BB962C8B-B14F-4D97-AF65-F5344CB8AC3E}">
        <p14:creationId xmlns:p14="http://schemas.microsoft.com/office/powerpoint/2010/main" val="369331032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 calcmode="lin" valueType="num">
                                      <p:cBhvr additive="base">
                                        <p:cTn id="17" dur="500" fill="hold"/>
                                        <p:tgtEl>
                                          <p:spTgt spid="3078"/>
                                        </p:tgtEl>
                                        <p:attrNameLst>
                                          <p:attrName>ppt_x</p:attrName>
                                        </p:attrNameLst>
                                      </p:cBhvr>
                                      <p:tavLst>
                                        <p:tav tm="0">
                                          <p:val>
                                            <p:strVal val="#ppt_x"/>
                                          </p:val>
                                        </p:tav>
                                        <p:tav tm="100000">
                                          <p:val>
                                            <p:strVal val="#ppt_x"/>
                                          </p:val>
                                        </p:tav>
                                      </p:tavLst>
                                    </p:anim>
                                    <p:anim calcmode="lin" valueType="num">
                                      <p:cBhvr additive="base">
                                        <p:cTn id="18"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3080"/>
                                        </p:tgtEl>
                                        <p:attrNameLst>
                                          <p:attrName>style.visibility</p:attrName>
                                        </p:attrNameLst>
                                      </p:cBhvr>
                                      <p:to>
                                        <p:strVal val="visible"/>
                                      </p:to>
                                    </p:set>
                                    <p:animEffect transition="in" filter="wipe(down)">
                                      <p:cBhvr>
                                        <p:cTn id="23" dur="217">
                                          <p:stCondLst>
                                            <p:cond delay="0"/>
                                          </p:stCondLst>
                                        </p:cTn>
                                        <p:tgtEl>
                                          <p:spTgt spid="3080"/>
                                        </p:tgtEl>
                                      </p:cBhvr>
                                    </p:animEffect>
                                    <p:anim calcmode="lin" valueType="num">
                                      <p:cBhvr>
                                        <p:cTn id="24" dur="683" tmFilter="0,0; 0.14,0.36; 0.43,0.73; 0.71,0.91; 1.0,1.0">
                                          <p:stCondLst>
                                            <p:cond delay="0"/>
                                          </p:stCondLst>
                                        </p:cTn>
                                        <p:tgtEl>
                                          <p:spTgt spid="3080"/>
                                        </p:tgtEl>
                                        <p:attrNameLst>
                                          <p:attrName>ppt_x</p:attrName>
                                        </p:attrNameLst>
                                      </p:cBhvr>
                                      <p:tavLst>
                                        <p:tav tm="0">
                                          <p:val>
                                            <p:strVal val="#ppt_x-0.25"/>
                                          </p:val>
                                        </p:tav>
                                        <p:tav tm="100000">
                                          <p:val>
                                            <p:strVal val="#ppt_x"/>
                                          </p:val>
                                        </p:tav>
                                      </p:tavLst>
                                    </p:anim>
                                    <p:anim calcmode="lin" valueType="num">
                                      <p:cBhvr>
                                        <p:cTn id="25" dur="249" tmFilter="0.0,0.0; 0.25,0.07; 0.50,0.2; 0.75,0.467; 1.0,1.0">
                                          <p:stCondLst>
                                            <p:cond delay="0"/>
                                          </p:stCondLst>
                                        </p:cTn>
                                        <p:tgtEl>
                                          <p:spTgt spid="3080"/>
                                        </p:tgtEl>
                                        <p:attrNameLst>
                                          <p:attrName>ppt_y</p:attrName>
                                        </p:attrNameLst>
                                      </p:cBhvr>
                                      <p:tavLst>
                                        <p:tav tm="0" fmla="#ppt_y-sin(pi*$)/3">
                                          <p:val>
                                            <p:fltVal val="0.5"/>
                                          </p:val>
                                        </p:tav>
                                        <p:tav tm="100000">
                                          <p:val>
                                            <p:fltVal val="1"/>
                                          </p:val>
                                        </p:tav>
                                      </p:tavLst>
                                    </p:anim>
                                    <p:anim calcmode="lin" valueType="num">
                                      <p:cBhvr>
                                        <p:cTn id="26" dur="249" tmFilter="0, 0; 0.125,0.2665; 0.25,0.4; 0.375,0.465; 0.5,0.5;  0.625,0.535; 0.75,0.6; 0.875,0.7335; 1,1">
                                          <p:stCondLst>
                                            <p:cond delay="249"/>
                                          </p:stCondLst>
                                        </p:cTn>
                                        <p:tgtEl>
                                          <p:spTgt spid="3080"/>
                                        </p:tgtEl>
                                        <p:attrNameLst>
                                          <p:attrName>ppt_y</p:attrName>
                                        </p:attrNameLst>
                                      </p:cBhvr>
                                      <p:tavLst>
                                        <p:tav tm="0" fmla="#ppt_y-sin(pi*$)/9">
                                          <p:val>
                                            <p:fltVal val="0"/>
                                          </p:val>
                                        </p:tav>
                                        <p:tav tm="100000">
                                          <p:val>
                                            <p:fltVal val="1"/>
                                          </p:val>
                                        </p:tav>
                                      </p:tavLst>
                                    </p:anim>
                                    <p:anim calcmode="lin" valueType="num">
                                      <p:cBhvr>
                                        <p:cTn id="27" dur="124" tmFilter="0, 0; 0.125,0.2665; 0.25,0.4; 0.375,0.465; 0.5,0.5;  0.625,0.535; 0.75,0.6; 0.875,0.7335; 1,1">
                                          <p:stCondLst>
                                            <p:cond delay="497"/>
                                          </p:stCondLst>
                                        </p:cTn>
                                        <p:tgtEl>
                                          <p:spTgt spid="3080"/>
                                        </p:tgtEl>
                                        <p:attrNameLst>
                                          <p:attrName>ppt_y</p:attrName>
                                        </p:attrNameLst>
                                      </p:cBhvr>
                                      <p:tavLst>
                                        <p:tav tm="0" fmla="#ppt_y-sin(pi*$)/27">
                                          <p:val>
                                            <p:fltVal val="0"/>
                                          </p:val>
                                        </p:tav>
                                        <p:tav tm="100000">
                                          <p:val>
                                            <p:fltVal val="1"/>
                                          </p:val>
                                        </p:tav>
                                      </p:tavLst>
                                    </p:anim>
                                    <p:anim calcmode="lin" valueType="num">
                                      <p:cBhvr>
                                        <p:cTn id="28" dur="62" tmFilter="0, 0; 0.125,0.2665; 0.25,0.4; 0.375,0.465; 0.5,0.5;  0.625,0.535; 0.75,0.6; 0.875,0.7335; 1,1">
                                          <p:stCondLst>
                                            <p:cond delay="621"/>
                                          </p:stCondLst>
                                        </p:cTn>
                                        <p:tgtEl>
                                          <p:spTgt spid="3080"/>
                                        </p:tgtEl>
                                        <p:attrNameLst>
                                          <p:attrName>ppt_y</p:attrName>
                                        </p:attrNameLst>
                                      </p:cBhvr>
                                      <p:tavLst>
                                        <p:tav tm="0" fmla="#ppt_y-sin(pi*$)/81">
                                          <p:val>
                                            <p:fltVal val="0"/>
                                          </p:val>
                                        </p:tav>
                                        <p:tav tm="100000">
                                          <p:val>
                                            <p:fltVal val="1"/>
                                          </p:val>
                                        </p:tav>
                                      </p:tavLst>
                                    </p:anim>
                                    <p:animScale>
                                      <p:cBhvr>
                                        <p:cTn id="29" dur="10">
                                          <p:stCondLst>
                                            <p:cond delay="244"/>
                                          </p:stCondLst>
                                        </p:cTn>
                                        <p:tgtEl>
                                          <p:spTgt spid="3080"/>
                                        </p:tgtEl>
                                      </p:cBhvr>
                                      <p:to x="100000" y="60000"/>
                                    </p:animScale>
                                    <p:animScale>
                                      <p:cBhvr>
                                        <p:cTn id="30" dur="62" decel="50000">
                                          <p:stCondLst>
                                            <p:cond delay="254"/>
                                          </p:stCondLst>
                                        </p:cTn>
                                        <p:tgtEl>
                                          <p:spTgt spid="3080"/>
                                        </p:tgtEl>
                                      </p:cBhvr>
                                      <p:to x="100000" y="100000"/>
                                    </p:animScale>
                                    <p:animScale>
                                      <p:cBhvr>
                                        <p:cTn id="31" dur="10">
                                          <p:stCondLst>
                                            <p:cond delay="492"/>
                                          </p:stCondLst>
                                        </p:cTn>
                                        <p:tgtEl>
                                          <p:spTgt spid="3080"/>
                                        </p:tgtEl>
                                      </p:cBhvr>
                                      <p:to x="100000" y="80000"/>
                                    </p:animScale>
                                    <p:animScale>
                                      <p:cBhvr>
                                        <p:cTn id="32" dur="62" decel="50000">
                                          <p:stCondLst>
                                            <p:cond delay="502"/>
                                          </p:stCondLst>
                                        </p:cTn>
                                        <p:tgtEl>
                                          <p:spTgt spid="3080"/>
                                        </p:tgtEl>
                                      </p:cBhvr>
                                      <p:to x="100000" y="100000"/>
                                    </p:animScale>
                                    <p:animScale>
                                      <p:cBhvr>
                                        <p:cTn id="33" dur="10">
                                          <p:stCondLst>
                                            <p:cond delay="616"/>
                                          </p:stCondLst>
                                        </p:cTn>
                                        <p:tgtEl>
                                          <p:spTgt spid="3080"/>
                                        </p:tgtEl>
                                      </p:cBhvr>
                                      <p:to x="100000" y="90000"/>
                                    </p:animScale>
                                    <p:animScale>
                                      <p:cBhvr>
                                        <p:cTn id="34" dur="62" decel="50000">
                                          <p:stCondLst>
                                            <p:cond delay="625"/>
                                          </p:stCondLst>
                                        </p:cTn>
                                        <p:tgtEl>
                                          <p:spTgt spid="3080"/>
                                        </p:tgtEl>
                                      </p:cBhvr>
                                      <p:to x="100000" y="100000"/>
                                    </p:animScale>
                                    <p:animScale>
                                      <p:cBhvr>
                                        <p:cTn id="35" dur="10">
                                          <p:stCondLst>
                                            <p:cond delay="678"/>
                                          </p:stCondLst>
                                        </p:cTn>
                                        <p:tgtEl>
                                          <p:spTgt spid="3080"/>
                                        </p:tgtEl>
                                      </p:cBhvr>
                                      <p:to x="100000" y="95000"/>
                                    </p:animScale>
                                    <p:animScale>
                                      <p:cBhvr>
                                        <p:cTn id="36" dur="62" decel="50000">
                                          <p:stCondLst>
                                            <p:cond delay="688"/>
                                          </p:stCondLst>
                                        </p:cTn>
                                        <p:tgtEl>
                                          <p:spTgt spid="3080"/>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084"/>
                                        </p:tgtEl>
                                        <p:attrNameLst>
                                          <p:attrName>style.visibility</p:attrName>
                                        </p:attrNameLst>
                                      </p:cBhvr>
                                      <p:to>
                                        <p:strVal val="visible"/>
                                      </p:to>
                                    </p:set>
                                    <p:animEffect transition="in" filter="wipe(down)">
                                      <p:cBhvr>
                                        <p:cTn id="41" dur="5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76200" y="95153"/>
            <a:ext cx="18288000" cy="10287000"/>
          </a:xfrm>
          <a:prstGeom prst="rect">
            <a:avLst/>
          </a:prstGeom>
          <a:solidFill>
            <a:schemeClr val="accent2">
              <a:lumMod val="20000"/>
              <a:lumOff val="80000"/>
            </a:schemeClr>
          </a:solidFill>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523257" y="6770763"/>
            <a:ext cx="4174765" cy="3350249"/>
          </a:xfrm>
          <a:prstGeom prst="rect">
            <a:avLst/>
          </a:prstGeom>
        </p:spPr>
      </p:pic>
      <p:grpSp>
        <p:nvGrpSpPr>
          <p:cNvPr id="4" name="Group 4"/>
          <p:cNvGrpSpPr/>
          <p:nvPr/>
        </p:nvGrpSpPr>
        <p:grpSpPr>
          <a:xfrm>
            <a:off x="9007941" y="1028700"/>
            <a:ext cx="8721435" cy="8915400"/>
            <a:chOff x="0" y="0"/>
            <a:chExt cx="1784462" cy="1718416"/>
          </a:xfrm>
        </p:grpSpPr>
        <p:sp>
          <p:nvSpPr>
            <p:cNvPr id="5" name="Freeform 5"/>
            <p:cNvSpPr/>
            <p:nvPr/>
          </p:nvSpPr>
          <p:spPr>
            <a:xfrm>
              <a:off x="0" y="0"/>
              <a:ext cx="1784462" cy="1718416"/>
            </a:xfrm>
            <a:custGeom>
              <a:avLst/>
              <a:gdLst/>
              <a:ahLst/>
              <a:cxnLst/>
              <a:rect l="l" t="t" r="r" b="b"/>
              <a:pathLst>
                <a:path w="1784462" h="1718416">
                  <a:moveTo>
                    <a:pt x="1660002" y="1718415"/>
                  </a:moveTo>
                  <a:lnTo>
                    <a:pt x="124460" y="1718415"/>
                  </a:lnTo>
                  <a:cubicBezTo>
                    <a:pt x="55880" y="1718415"/>
                    <a:pt x="0" y="1662536"/>
                    <a:pt x="0" y="1593956"/>
                  </a:cubicBezTo>
                  <a:lnTo>
                    <a:pt x="0" y="124460"/>
                  </a:lnTo>
                  <a:cubicBezTo>
                    <a:pt x="0" y="55880"/>
                    <a:pt x="55880" y="0"/>
                    <a:pt x="124460" y="0"/>
                  </a:cubicBezTo>
                  <a:lnTo>
                    <a:pt x="1660002" y="0"/>
                  </a:lnTo>
                  <a:cubicBezTo>
                    <a:pt x="1728582" y="0"/>
                    <a:pt x="1784462" y="55880"/>
                    <a:pt x="1784462" y="124460"/>
                  </a:cubicBezTo>
                  <a:lnTo>
                    <a:pt x="1784462" y="1593956"/>
                  </a:lnTo>
                  <a:cubicBezTo>
                    <a:pt x="1784462" y="1662536"/>
                    <a:pt x="1728582" y="1718416"/>
                    <a:pt x="1660002" y="1718416"/>
                  </a:cubicBezTo>
                  <a:close/>
                </a:path>
              </a:pathLst>
            </a:custGeom>
            <a:solidFill>
              <a:srgbClr val="497FB4"/>
            </a:solidFill>
          </p:spPr>
        </p:sp>
      </p:grpSp>
      <p:grpSp>
        <p:nvGrpSpPr>
          <p:cNvPr id="6" name="Group 6"/>
          <p:cNvGrpSpPr/>
          <p:nvPr/>
        </p:nvGrpSpPr>
        <p:grpSpPr>
          <a:xfrm>
            <a:off x="9796019" y="2461707"/>
            <a:ext cx="275736" cy="275736"/>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8" name="TextBox 8"/>
          <p:cNvSpPr txBox="1"/>
          <p:nvPr/>
        </p:nvSpPr>
        <p:spPr>
          <a:xfrm>
            <a:off x="256248" y="3403094"/>
            <a:ext cx="8151570" cy="2992229"/>
          </a:xfrm>
          <a:prstGeom prst="rect">
            <a:avLst/>
          </a:prstGeom>
        </p:spPr>
        <p:txBody>
          <a:bodyPr lIns="0" tIns="0" rIns="0" bIns="0" rtlCol="0" anchor="t">
            <a:spAutoFit/>
          </a:bodyPr>
          <a:lstStyle/>
          <a:p>
            <a:pPr algn="ctr">
              <a:lnSpc>
                <a:spcPts val="12191"/>
              </a:lnSpc>
              <a:spcBef>
                <a:spcPct val="0"/>
              </a:spcBef>
            </a:pPr>
            <a:r>
              <a:rPr lang="vi-VN" sz="8708" b="1" dirty="0">
                <a:solidFill>
                  <a:srgbClr val="497FB4"/>
                </a:solidFill>
                <a:latin typeface="Lilita One"/>
              </a:rPr>
              <a:t>HƯỚNG DẪN VỀ NHÀ</a:t>
            </a:r>
            <a:endParaRPr lang="en-US" sz="8708" b="1" dirty="0">
              <a:solidFill>
                <a:srgbClr val="497FB4"/>
              </a:solidFill>
              <a:latin typeface="Lilita One"/>
            </a:endParaRPr>
          </a:p>
        </p:txBody>
      </p:sp>
      <p:sp>
        <p:nvSpPr>
          <p:cNvPr id="10" name="TextBox 10"/>
          <p:cNvSpPr txBox="1"/>
          <p:nvPr/>
        </p:nvSpPr>
        <p:spPr>
          <a:xfrm>
            <a:off x="10616365" y="2155609"/>
            <a:ext cx="6457532" cy="1905843"/>
          </a:xfrm>
          <a:prstGeom prst="rect">
            <a:avLst/>
          </a:prstGeom>
        </p:spPr>
        <p:txBody>
          <a:bodyPr wrap="square" lIns="0" tIns="0" rIns="0" bIns="0" rtlCol="0" anchor="t">
            <a:spAutoFit/>
          </a:bodyPr>
          <a:lstStyle/>
          <a:p>
            <a:pPr lvl="0">
              <a:lnSpc>
                <a:spcPct val="150000"/>
              </a:lnSpc>
              <a:spcBef>
                <a:spcPts val="300"/>
              </a:spcBef>
              <a:spcAft>
                <a:spcPts val="1000"/>
              </a:spcAft>
            </a:pPr>
            <a:r>
              <a:rPr lang="fr-FR" sz="44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Xem</a:t>
            </a:r>
            <a:r>
              <a:rPr lang="fr-FR" sz="4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lại</a:t>
            </a:r>
            <a:r>
              <a:rPr lang="fr-FR" sz="4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kiến</a:t>
            </a:r>
            <a:r>
              <a:rPr lang="fr-FR" sz="4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thức</a:t>
            </a:r>
            <a:r>
              <a:rPr lang="fr-FR" sz="4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đã</a:t>
            </a:r>
            <a:r>
              <a:rPr lang="fr-FR" sz="4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học</a:t>
            </a:r>
            <a:r>
              <a:rPr lang="fr-FR" sz="4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ở </a:t>
            </a:r>
            <a:r>
              <a:rPr lang="fr-FR" sz="44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bài</a:t>
            </a:r>
            <a:r>
              <a:rPr lang="fr-FR" sz="4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vi-VN" sz="4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9</a:t>
            </a:r>
            <a:endParaRPr lang="en-US" sz="4400" dirty="0">
              <a:solidFill>
                <a:schemeClr val="bg1"/>
              </a:solidFill>
              <a:effectLst/>
              <a:latin typeface="Arial" panose="020B0604020202020204" pitchFamily="34" charset="0"/>
              <a:ea typeface="Noto Sans Symbols"/>
              <a:cs typeface="Arial" panose="020B0604020202020204" pitchFamily="34" charset="0"/>
            </a:endParaRPr>
          </a:p>
        </p:txBody>
      </p:sp>
      <p:grpSp>
        <p:nvGrpSpPr>
          <p:cNvPr id="11" name="Group 11"/>
          <p:cNvGrpSpPr/>
          <p:nvPr/>
        </p:nvGrpSpPr>
        <p:grpSpPr>
          <a:xfrm>
            <a:off x="9807038" y="4693933"/>
            <a:ext cx="275736" cy="275736"/>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14" name="TextBox 14"/>
          <p:cNvSpPr txBox="1"/>
          <p:nvPr/>
        </p:nvSpPr>
        <p:spPr>
          <a:xfrm>
            <a:off x="10515600" y="4364191"/>
            <a:ext cx="7094840" cy="1905843"/>
          </a:xfrm>
          <a:prstGeom prst="rect">
            <a:avLst/>
          </a:prstGeom>
        </p:spPr>
        <p:txBody>
          <a:bodyPr wrap="square" lIns="0" tIns="0" rIns="0" bIns="0" rtlCol="0" anchor="t">
            <a:spAutoFit/>
          </a:bodyPr>
          <a:lstStyle/>
          <a:p>
            <a:pPr>
              <a:lnSpc>
                <a:spcPct val="150000"/>
              </a:lnSpc>
              <a:spcBef>
                <a:spcPct val="0"/>
              </a:spcBef>
            </a:pPr>
            <a:r>
              <a:rPr lang="fr-FR" sz="44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Xem</a:t>
            </a:r>
            <a:r>
              <a:rPr lang="fr-FR" sz="4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trước</a:t>
            </a:r>
            <a:r>
              <a:rPr lang="fr-FR" sz="4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nội</a:t>
            </a:r>
            <a:r>
              <a:rPr lang="fr-FR" sz="4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dung</a:t>
            </a:r>
            <a:r>
              <a:rPr lang="fr-FR" sz="4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vi-VN" sz="4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ct val="0"/>
              </a:spcBef>
            </a:pPr>
            <a:r>
              <a:rPr lang="vi-VN" sz="44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B</a:t>
            </a:r>
            <a:r>
              <a:rPr lang="fr-FR" sz="4400" b="1" i="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ài</a:t>
            </a:r>
            <a:r>
              <a:rPr lang="fr-FR" sz="4400" b="1"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vi-VN" sz="4400" b="1"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10: Mặt cắt và hình cắt</a:t>
            </a:r>
            <a:endParaRPr lang="en-US" sz="4400" b="1" i="1" dirty="0">
              <a:solidFill>
                <a:schemeClr val="bg1"/>
              </a:solidFill>
              <a:latin typeface="Arial" panose="020B0604020202020204" pitchFamily="34" charset="0"/>
              <a:cs typeface="Arial" panose="020B0604020202020204" pitchFamily="34" charset="0"/>
            </a:endParaRPr>
          </a:p>
        </p:txBody>
      </p:sp>
      <p:grpSp>
        <p:nvGrpSpPr>
          <p:cNvPr id="15" name="Group 15"/>
          <p:cNvGrpSpPr/>
          <p:nvPr/>
        </p:nvGrpSpPr>
        <p:grpSpPr>
          <a:xfrm>
            <a:off x="9815966" y="7130710"/>
            <a:ext cx="275736" cy="275736"/>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17" name="TextBox 17"/>
          <p:cNvSpPr txBox="1"/>
          <p:nvPr/>
        </p:nvSpPr>
        <p:spPr>
          <a:xfrm>
            <a:off x="10550236" y="6683077"/>
            <a:ext cx="5875500" cy="1928798"/>
          </a:xfrm>
          <a:prstGeom prst="rect">
            <a:avLst/>
          </a:prstGeom>
        </p:spPr>
        <p:txBody>
          <a:bodyPr wrap="square" lIns="0" tIns="0" rIns="0" bIns="0" rtlCol="0" anchor="t">
            <a:spAutoFit/>
          </a:bodyPr>
          <a:lstStyle/>
          <a:p>
            <a:pPr>
              <a:lnSpc>
                <a:spcPct val="150000"/>
              </a:lnSpc>
              <a:spcBef>
                <a:spcPct val="0"/>
              </a:spcBef>
            </a:pPr>
            <a:r>
              <a:rPr lang="vi-VN" sz="4400" dirty="0">
                <a:solidFill>
                  <a:srgbClr val="FFFFFF"/>
                </a:solidFill>
              </a:rPr>
              <a:t>Hoàn thành các bài tập được giao</a:t>
            </a:r>
            <a:endParaRPr lang="en-US" sz="4400" dirty="0">
              <a:solidFill>
                <a:srgbClr val="FFFFFF"/>
              </a:solidFill>
            </a:endParaRPr>
          </a:p>
        </p:txBody>
      </p:sp>
      <p:pic>
        <p:nvPicPr>
          <p:cNvPr id="20" name="Picture 53">
            <a:extLst>
              <a:ext uri="{FF2B5EF4-FFF2-40B4-BE49-F238E27FC236}">
                <a16:creationId xmlns:a16="http://schemas.microsoft.com/office/drawing/2014/main" xmlns="" id="{BF1865C9-A340-4A27-9C41-4F00E205FD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41065">
            <a:off x="15611593" y="8282203"/>
            <a:ext cx="1628288" cy="2111718"/>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75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75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0" dur="75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barn(inVertical)">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wipe(down)">
                                      <p:cBhvr>
                                        <p:cTn id="20" dur="500"/>
                                        <p:tgtEl>
                                          <p:spTgt spid="14">
                                            <p:txEl>
                                              <p:pRg st="0" end="0"/>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wipe(down)">
                                      <p:cBhvr>
                                        <p:cTn id="23" dur="500"/>
                                        <p:tgtEl>
                                          <p:spTgt spid="1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8"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9233"/>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58348" y="7001369"/>
            <a:ext cx="2912690" cy="3276031"/>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35953" y="5573829"/>
            <a:ext cx="1612738" cy="1342971"/>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84227" y="5918401"/>
            <a:ext cx="662205" cy="573636"/>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50610">
            <a:off x="16413448" y="7904318"/>
            <a:ext cx="959164" cy="2076930"/>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00689">
            <a:off x="16182128" y="524849"/>
            <a:ext cx="1129173" cy="1660548"/>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48214">
            <a:off x="680413" y="550768"/>
            <a:ext cx="2932038" cy="1812533"/>
          </a:xfrm>
          <a:prstGeom prst="rect">
            <a:avLst/>
          </a:prstGeom>
        </p:spPr>
      </p:pic>
    </p:spTree>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139386"/>
            <a:ext cx="20078700" cy="6005701"/>
            <a:chOff x="0" y="0"/>
            <a:chExt cx="5384742" cy="1610620"/>
          </a:xfrm>
        </p:grpSpPr>
        <p:sp>
          <p:nvSpPr>
            <p:cNvPr id="3" name="Freeform 3"/>
            <p:cNvSpPr/>
            <p:nvPr/>
          </p:nvSpPr>
          <p:spPr>
            <a:xfrm>
              <a:off x="0" y="0"/>
              <a:ext cx="5386012" cy="1610620"/>
            </a:xfrm>
            <a:custGeom>
              <a:avLst/>
              <a:gdLst/>
              <a:ahLst/>
              <a:cxnLst/>
              <a:rect l="l" t="t" r="r" b="b"/>
              <a:pathLst>
                <a:path w="5386012" h="1610620">
                  <a:moveTo>
                    <a:pt x="4832292" y="1610620"/>
                  </a:moveTo>
                  <a:lnTo>
                    <a:pt x="553720" y="1610620"/>
                  </a:lnTo>
                  <a:cubicBezTo>
                    <a:pt x="247650" y="1610620"/>
                    <a:pt x="0" y="1250105"/>
                    <a:pt x="0" y="806281"/>
                  </a:cubicBezTo>
                  <a:cubicBezTo>
                    <a:pt x="0" y="360607"/>
                    <a:pt x="247650" y="0"/>
                    <a:pt x="553720" y="0"/>
                  </a:cubicBezTo>
                  <a:lnTo>
                    <a:pt x="4832292" y="0"/>
                  </a:lnTo>
                  <a:cubicBezTo>
                    <a:pt x="5138362" y="0"/>
                    <a:pt x="5386012" y="360607"/>
                    <a:pt x="5386012" y="806281"/>
                  </a:cubicBezTo>
                  <a:cubicBezTo>
                    <a:pt x="5384742" y="1250105"/>
                    <a:pt x="5137092" y="1610620"/>
                    <a:pt x="4832292" y="1610620"/>
                  </a:cubicBezTo>
                  <a:close/>
                </a:path>
              </a:pathLst>
            </a:custGeom>
            <a:solidFill>
              <a:srgbClr val="E6B567"/>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75305" y="6755924"/>
            <a:ext cx="1224516" cy="1213802"/>
          </a:xfrm>
          <a:prstGeom prst="rect">
            <a:avLst/>
          </a:prstGeom>
        </p:spPr>
      </p:pic>
      <p:grpSp>
        <p:nvGrpSpPr>
          <p:cNvPr id="7" name="Group 7"/>
          <p:cNvGrpSpPr/>
          <p:nvPr/>
        </p:nvGrpSpPr>
        <p:grpSpPr>
          <a:xfrm>
            <a:off x="2645247" y="-139386"/>
            <a:ext cx="12997506" cy="3248646"/>
            <a:chOff x="0" y="-1684448"/>
            <a:chExt cx="17330008" cy="4331529"/>
          </a:xfrm>
        </p:grpSpPr>
        <p:sp>
          <p:nvSpPr>
            <p:cNvPr id="8" name="TextBox 8"/>
            <p:cNvSpPr txBox="1"/>
            <p:nvPr/>
          </p:nvSpPr>
          <p:spPr>
            <a:xfrm>
              <a:off x="691851" y="1668218"/>
              <a:ext cx="15946307" cy="682667"/>
            </a:xfrm>
            <a:prstGeom prst="rect">
              <a:avLst/>
            </a:prstGeom>
          </p:spPr>
          <p:txBody>
            <a:bodyPr lIns="0" tIns="0" rIns="0" bIns="0" rtlCol="0" anchor="t">
              <a:spAutoFit/>
            </a:bodyPr>
            <a:lstStyle/>
            <a:p>
              <a:pPr algn="ctr">
                <a:lnSpc>
                  <a:spcPts val="4499"/>
                </a:lnSpc>
              </a:pPr>
              <a:r>
                <a:rPr lang="en-US" sz="2500" dirty="0">
                  <a:solidFill>
                    <a:srgbClr val="12131B"/>
                  </a:solidFill>
                  <a:latin typeface="Montserrat"/>
                </a:rPr>
                <a:t>.</a:t>
              </a:r>
            </a:p>
          </p:txBody>
        </p:sp>
        <p:sp>
          <p:nvSpPr>
            <p:cNvPr id="9" name="TextBox 9"/>
            <p:cNvSpPr txBox="1"/>
            <p:nvPr/>
          </p:nvSpPr>
          <p:spPr>
            <a:xfrm>
              <a:off x="0" y="-1684448"/>
              <a:ext cx="17330008" cy="4331529"/>
            </a:xfrm>
            <a:prstGeom prst="rect">
              <a:avLst/>
            </a:prstGeom>
          </p:spPr>
          <p:txBody>
            <a:bodyPr lIns="0" tIns="0" rIns="0" bIns="0" rtlCol="0" anchor="t">
              <a:spAutoFit/>
            </a:bodyPr>
            <a:lstStyle/>
            <a:p>
              <a:pPr algn="ctr">
                <a:lnSpc>
                  <a:spcPct val="150000"/>
                </a:lnSpc>
              </a:pPr>
              <a:r>
                <a:rPr lang="vi-VN" sz="7500" b="1" dirty="0">
                  <a:solidFill>
                    <a:srgbClr val="12131B"/>
                  </a:solidFill>
                  <a:latin typeface="Arial" panose="020B0604020202020204" pitchFamily="34" charset="0"/>
                  <a:cs typeface="Arial" panose="020B0604020202020204" pitchFamily="34" charset="0"/>
                </a:rPr>
                <a:t>BÀI 9</a:t>
              </a:r>
            </a:p>
            <a:p>
              <a:pPr algn="ctr">
                <a:lnSpc>
                  <a:spcPct val="150000"/>
                </a:lnSpc>
              </a:pPr>
              <a:r>
                <a:rPr lang="vi-VN" sz="7500" b="1" dirty="0">
                  <a:solidFill>
                    <a:srgbClr val="12131B"/>
                  </a:solidFill>
                  <a:latin typeface="Arial" panose="020B0604020202020204" pitchFamily="34" charset="0"/>
                  <a:cs typeface="Arial" panose="020B0604020202020204" pitchFamily="34" charset="0"/>
                </a:rPr>
                <a:t>HÌNH CHIẾU VUÔNG GÓC</a:t>
              </a:r>
              <a:endParaRPr lang="en-US" sz="7500" b="1" dirty="0">
                <a:solidFill>
                  <a:srgbClr val="12131B"/>
                </a:solidFill>
                <a:latin typeface="Arial" panose="020B0604020202020204" pitchFamily="34" charset="0"/>
                <a:cs typeface="Arial" panose="020B0604020202020204" pitchFamily="34" charset="0"/>
              </a:endParaRPr>
            </a:p>
          </p:txBody>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788179" y="6755924"/>
            <a:ext cx="1224516" cy="1213802"/>
          </a:xfrm>
          <a:prstGeom prst="rect">
            <a:avLst/>
          </a:prstGeom>
        </p:spPr>
      </p:pic>
      <p:pic>
        <p:nvPicPr>
          <p:cNvPr id="11" name="Picture 17">
            <a:extLst>
              <a:ext uri="{FF2B5EF4-FFF2-40B4-BE49-F238E27FC236}">
                <a16:creationId xmlns:a16="http://schemas.microsoft.com/office/drawing/2014/main" xmlns="" id="{54460D19-5F68-4B17-9268-475F3C919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323703" y="3252441"/>
            <a:ext cx="2153468" cy="1671874"/>
          </a:xfrm>
          <a:prstGeom prst="rect">
            <a:avLst/>
          </a:prstGeom>
        </p:spPr>
      </p:pic>
      <p:grpSp>
        <p:nvGrpSpPr>
          <p:cNvPr id="12" name="Group 21">
            <a:extLst>
              <a:ext uri="{FF2B5EF4-FFF2-40B4-BE49-F238E27FC236}">
                <a16:creationId xmlns:a16="http://schemas.microsoft.com/office/drawing/2014/main" xmlns="" id="{F26211C5-296D-4A51-BE44-D9209646C3D5}"/>
              </a:ext>
            </a:extLst>
          </p:cNvPr>
          <p:cNvGrpSpPr/>
          <p:nvPr/>
        </p:nvGrpSpPr>
        <p:grpSpPr>
          <a:xfrm rot="5156036">
            <a:off x="2933281" y="3543346"/>
            <a:ext cx="1076833" cy="1641641"/>
            <a:chOff x="0" y="0"/>
            <a:chExt cx="1435777" cy="2188855"/>
          </a:xfrm>
        </p:grpSpPr>
        <p:sp>
          <p:nvSpPr>
            <p:cNvPr id="13" name="AutoShape 22">
              <a:extLst>
                <a:ext uri="{FF2B5EF4-FFF2-40B4-BE49-F238E27FC236}">
                  <a16:creationId xmlns:a16="http://schemas.microsoft.com/office/drawing/2014/main" xmlns="" id="{335D4081-2A9F-46D2-A132-8E7E4D1F3FFC}"/>
                </a:ext>
              </a:extLst>
            </p:cNvPr>
            <p:cNvSpPr/>
            <p:nvPr/>
          </p:nvSpPr>
          <p:spPr>
            <a:xfrm rot="-1658072">
              <a:off x="505365" y="-10910"/>
              <a:ext cx="425046" cy="2210675"/>
            </a:xfrm>
            <a:prstGeom prst="rect">
              <a:avLst/>
            </a:prstGeom>
            <a:solidFill>
              <a:srgbClr val="FFFFFF"/>
            </a:solidFill>
          </p:spPr>
        </p:sp>
        <p:pic>
          <p:nvPicPr>
            <p:cNvPr id="14" name="Picture 23">
              <a:extLst>
                <a:ext uri="{FF2B5EF4-FFF2-40B4-BE49-F238E27FC236}">
                  <a16:creationId xmlns:a16="http://schemas.microsoft.com/office/drawing/2014/main" xmlns="" id="{C5852F99-4B1A-4250-B69E-F72A3C393A1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653469">
              <a:off x="490392" y="-21340"/>
              <a:ext cx="454993" cy="2231535"/>
            </a:xfrm>
            <a:prstGeom prst="rect">
              <a:avLst/>
            </a:prstGeom>
          </p:spPr>
        </p:pic>
      </p:grpSp>
      <p:pic>
        <p:nvPicPr>
          <p:cNvPr id="15" name="Picture 24">
            <a:extLst>
              <a:ext uri="{FF2B5EF4-FFF2-40B4-BE49-F238E27FC236}">
                <a16:creationId xmlns:a16="http://schemas.microsoft.com/office/drawing/2014/main" xmlns="" id="{6D272F30-54C1-4BFF-BA03-66FAF0F1F5A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800000">
            <a:off x="966332" y="573851"/>
            <a:ext cx="1502793" cy="896241"/>
          </a:xfrm>
          <a:prstGeom prst="rect">
            <a:avLst/>
          </a:prstGeom>
        </p:spPr>
      </p:pic>
      <p:pic>
        <p:nvPicPr>
          <p:cNvPr id="16" name="Picture 22">
            <a:extLst>
              <a:ext uri="{FF2B5EF4-FFF2-40B4-BE49-F238E27FC236}">
                <a16:creationId xmlns:a16="http://schemas.microsoft.com/office/drawing/2014/main" xmlns="" id="{FB47549D-B67F-4617-87F7-25763579F2C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684161">
            <a:off x="17096766" y="319073"/>
            <a:ext cx="760810" cy="1647422"/>
          </a:xfrm>
          <a:prstGeom prst="rect">
            <a:avLst/>
          </a:prstGeom>
        </p:spPr>
      </p:pic>
      <p:pic>
        <p:nvPicPr>
          <p:cNvPr id="1026" name="Picture 2" descr="Bài 9: Hình chiếu vuông góc - CN 10 - KN - Học hỏi Net">
            <a:extLst>
              <a:ext uri="{FF2B5EF4-FFF2-40B4-BE49-F238E27FC236}">
                <a16:creationId xmlns:a16="http://schemas.microsoft.com/office/drawing/2014/main" xmlns="" id="{542BAA36-CEF1-4FC2-9D08-7A9D3870116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13782" y="3995902"/>
            <a:ext cx="7754624" cy="57959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9233"/>
        </a:solidFill>
        <a:effectLst/>
      </p:bgPr>
    </p:bg>
    <p:spTree>
      <p:nvGrpSpPr>
        <p:cNvPr id="1" name=""/>
        <p:cNvGrpSpPr/>
        <p:nvPr/>
      </p:nvGrpSpPr>
      <p:grpSpPr>
        <a:xfrm>
          <a:off x="0" y="0"/>
          <a:ext cx="0" cy="0"/>
          <a:chOff x="0" y="0"/>
          <a:chExt cx="0" cy="0"/>
        </a:xfrm>
      </p:grpSpPr>
      <p:grpSp>
        <p:nvGrpSpPr>
          <p:cNvPr id="4" name="Group 4"/>
          <p:cNvGrpSpPr>
            <a:grpSpLocks noChangeAspect="1"/>
          </p:cNvGrpSpPr>
          <p:nvPr/>
        </p:nvGrpSpPr>
        <p:grpSpPr>
          <a:xfrm>
            <a:off x="5561048" y="533493"/>
            <a:ext cx="8614821" cy="2635840"/>
            <a:chOff x="0" y="0"/>
            <a:chExt cx="18938240" cy="6350000"/>
          </a:xfrm>
        </p:grpSpPr>
        <p:sp>
          <p:nvSpPr>
            <p:cNvPr id="5" name="Freeform 5"/>
            <p:cNvSpPr/>
            <p:nvPr/>
          </p:nvSpPr>
          <p:spPr>
            <a:xfrm>
              <a:off x="27940" y="27940"/>
              <a:ext cx="18882360" cy="918210"/>
            </a:xfrm>
            <a:custGeom>
              <a:avLst/>
              <a:gdLst/>
              <a:ahLst/>
              <a:cxnLst/>
              <a:rect l="l" t="t" r="r" b="b"/>
              <a:pathLst>
                <a:path w="18882360" h="918210">
                  <a:moveTo>
                    <a:pt x="18882360" y="918210"/>
                  </a:moveTo>
                  <a:lnTo>
                    <a:pt x="12447270" y="918210"/>
                  </a:lnTo>
                  <a:moveTo>
                    <a:pt x="12447270" y="918210"/>
                  </a:moveTo>
                  <a:lnTo>
                    <a:pt x="0" y="918210"/>
                  </a:lnTo>
                  <a:lnTo>
                    <a:pt x="0" y="445770"/>
                  </a:lnTo>
                  <a:cubicBezTo>
                    <a:pt x="0" y="200660"/>
                    <a:pt x="199390" y="0"/>
                    <a:pt x="445770" y="0"/>
                  </a:cubicBezTo>
                  <a:lnTo>
                    <a:pt x="18437860" y="0"/>
                  </a:lnTo>
                  <a:cubicBezTo>
                    <a:pt x="18682971" y="0"/>
                    <a:pt x="18882360" y="199390"/>
                    <a:pt x="18882360" y="445770"/>
                  </a:cubicBezTo>
                  <a:lnTo>
                    <a:pt x="18882360" y="918210"/>
                  </a:lnTo>
                </a:path>
              </a:pathLst>
            </a:custGeom>
            <a:solidFill>
              <a:srgbClr val="F2EDDB"/>
            </a:solidFill>
          </p:spPr>
        </p:sp>
        <p:sp>
          <p:nvSpPr>
            <p:cNvPr id="6" name="Freeform 6"/>
            <p:cNvSpPr/>
            <p:nvPr/>
          </p:nvSpPr>
          <p:spPr>
            <a:xfrm>
              <a:off x="27940" y="944880"/>
              <a:ext cx="18882360" cy="5377180"/>
            </a:xfrm>
            <a:custGeom>
              <a:avLst/>
              <a:gdLst/>
              <a:ahLst/>
              <a:cxnLst/>
              <a:rect l="l" t="t" r="r" b="b"/>
              <a:pathLst>
                <a:path w="18882360" h="5377180">
                  <a:moveTo>
                    <a:pt x="9331960" y="0"/>
                  </a:moveTo>
                  <a:lnTo>
                    <a:pt x="18882360" y="0"/>
                  </a:lnTo>
                  <a:lnTo>
                    <a:pt x="18882360" y="4931410"/>
                  </a:lnTo>
                  <a:cubicBezTo>
                    <a:pt x="18882360" y="5176520"/>
                    <a:pt x="18682971" y="5377180"/>
                    <a:pt x="18436590" y="5377180"/>
                  </a:cubicBezTo>
                  <a:lnTo>
                    <a:pt x="445770" y="5377180"/>
                  </a:lnTo>
                  <a:cubicBezTo>
                    <a:pt x="200660" y="5377180"/>
                    <a:pt x="0" y="5177790"/>
                    <a:pt x="0" y="4931410"/>
                  </a:cubicBezTo>
                  <a:lnTo>
                    <a:pt x="0" y="0"/>
                  </a:lnTo>
                  <a:lnTo>
                    <a:pt x="9014460" y="0"/>
                  </a:lnTo>
                  <a:moveTo>
                    <a:pt x="9014460" y="0"/>
                  </a:moveTo>
                  <a:lnTo>
                    <a:pt x="9331960" y="0"/>
                  </a:lnTo>
                </a:path>
              </a:pathLst>
            </a:custGeom>
            <a:solidFill>
              <a:srgbClr val="FFFFFF"/>
            </a:solidFill>
            <a:ln w="12700">
              <a:solidFill>
                <a:srgbClr val="000000"/>
              </a:solidFill>
            </a:ln>
          </p:spPr>
        </p:sp>
        <p:sp>
          <p:nvSpPr>
            <p:cNvPr id="7" name="Freeform 7"/>
            <p:cNvSpPr/>
            <p:nvPr/>
          </p:nvSpPr>
          <p:spPr>
            <a:xfrm>
              <a:off x="499110" y="299720"/>
              <a:ext cx="1515110" cy="368300"/>
            </a:xfrm>
            <a:custGeom>
              <a:avLst/>
              <a:gdLst/>
              <a:ahLst/>
              <a:cxnLst/>
              <a:rect l="l" t="t" r="r" b="b"/>
              <a:pathLst>
                <a:path w="1515110" h="368300">
                  <a:moveTo>
                    <a:pt x="184150" y="0"/>
                  </a:moveTo>
                  <a:cubicBezTo>
                    <a:pt x="82550" y="0"/>
                    <a:pt x="0" y="82550"/>
                    <a:pt x="0" y="184150"/>
                  </a:cubicBezTo>
                  <a:cubicBezTo>
                    <a:pt x="0" y="285750"/>
                    <a:pt x="82550" y="368300"/>
                    <a:pt x="184150" y="368300"/>
                  </a:cubicBezTo>
                  <a:cubicBezTo>
                    <a:pt x="285750" y="368300"/>
                    <a:pt x="368300" y="285750"/>
                    <a:pt x="368300" y="184150"/>
                  </a:cubicBezTo>
                  <a:cubicBezTo>
                    <a:pt x="368300" y="82550"/>
                    <a:pt x="285750" y="0"/>
                    <a:pt x="184150" y="0"/>
                  </a:cubicBezTo>
                  <a:close/>
                  <a:moveTo>
                    <a:pt x="756920" y="0"/>
                  </a:moveTo>
                  <a:cubicBezTo>
                    <a:pt x="655320" y="0"/>
                    <a:pt x="572770" y="82550"/>
                    <a:pt x="572770" y="184150"/>
                  </a:cubicBezTo>
                  <a:cubicBezTo>
                    <a:pt x="572770" y="285750"/>
                    <a:pt x="655320" y="368300"/>
                    <a:pt x="756920" y="368300"/>
                  </a:cubicBezTo>
                  <a:cubicBezTo>
                    <a:pt x="858520" y="368300"/>
                    <a:pt x="941070" y="285750"/>
                    <a:pt x="941070" y="184150"/>
                  </a:cubicBezTo>
                  <a:cubicBezTo>
                    <a:pt x="941070" y="82550"/>
                    <a:pt x="858520" y="0"/>
                    <a:pt x="756920" y="0"/>
                  </a:cubicBezTo>
                  <a:close/>
                  <a:moveTo>
                    <a:pt x="1330960" y="0"/>
                  </a:moveTo>
                  <a:cubicBezTo>
                    <a:pt x="1229360" y="0"/>
                    <a:pt x="1146810" y="82550"/>
                    <a:pt x="1146810" y="184150"/>
                  </a:cubicBezTo>
                  <a:cubicBezTo>
                    <a:pt x="1146810" y="285750"/>
                    <a:pt x="1229360" y="368300"/>
                    <a:pt x="1330960" y="368300"/>
                  </a:cubicBezTo>
                  <a:cubicBezTo>
                    <a:pt x="1432560" y="368300"/>
                    <a:pt x="1515110" y="285750"/>
                    <a:pt x="1515110" y="184150"/>
                  </a:cubicBezTo>
                  <a:cubicBezTo>
                    <a:pt x="1515110" y="82550"/>
                    <a:pt x="1432560" y="0"/>
                    <a:pt x="1330960" y="0"/>
                  </a:cubicBezTo>
                  <a:close/>
                </a:path>
              </a:pathLst>
            </a:custGeom>
            <a:solidFill>
              <a:srgbClr val="FFFFFF"/>
            </a:solidFill>
          </p:spPr>
        </p:sp>
        <p:sp>
          <p:nvSpPr>
            <p:cNvPr id="8" name="Freeform 8"/>
            <p:cNvSpPr/>
            <p:nvPr/>
          </p:nvSpPr>
          <p:spPr>
            <a:xfrm>
              <a:off x="0" y="0"/>
              <a:ext cx="18939511" cy="6350000"/>
            </a:xfrm>
            <a:custGeom>
              <a:avLst/>
              <a:gdLst/>
              <a:ahLst/>
              <a:cxnLst/>
              <a:rect l="l" t="t" r="r" b="b"/>
              <a:pathLst>
                <a:path w="18939511" h="6350000">
                  <a:moveTo>
                    <a:pt x="18464530" y="0"/>
                  </a:moveTo>
                  <a:lnTo>
                    <a:pt x="473710" y="0"/>
                  </a:lnTo>
                  <a:cubicBezTo>
                    <a:pt x="212090" y="0"/>
                    <a:pt x="0" y="212090"/>
                    <a:pt x="0" y="473710"/>
                  </a:cubicBezTo>
                  <a:lnTo>
                    <a:pt x="0" y="946150"/>
                  </a:lnTo>
                  <a:lnTo>
                    <a:pt x="0" y="5877560"/>
                  </a:lnTo>
                  <a:cubicBezTo>
                    <a:pt x="0" y="6137910"/>
                    <a:pt x="212090" y="6350000"/>
                    <a:pt x="473710" y="6350000"/>
                  </a:cubicBezTo>
                  <a:lnTo>
                    <a:pt x="18465800" y="6350000"/>
                  </a:lnTo>
                  <a:cubicBezTo>
                    <a:pt x="18727420" y="6350000"/>
                    <a:pt x="18939511" y="6137910"/>
                    <a:pt x="18939511" y="5876290"/>
                  </a:cubicBezTo>
                  <a:lnTo>
                    <a:pt x="18939511" y="944880"/>
                  </a:lnTo>
                  <a:lnTo>
                    <a:pt x="18939511" y="473710"/>
                  </a:lnTo>
                  <a:cubicBezTo>
                    <a:pt x="18938239" y="212090"/>
                    <a:pt x="18726150" y="0"/>
                    <a:pt x="18464530" y="0"/>
                  </a:cubicBezTo>
                  <a:close/>
                  <a:moveTo>
                    <a:pt x="55880" y="473710"/>
                  </a:moveTo>
                  <a:cubicBezTo>
                    <a:pt x="55880" y="243840"/>
                    <a:pt x="242570" y="55880"/>
                    <a:pt x="473710" y="55880"/>
                  </a:cubicBezTo>
                  <a:lnTo>
                    <a:pt x="18465800" y="55880"/>
                  </a:lnTo>
                  <a:cubicBezTo>
                    <a:pt x="18695670" y="55880"/>
                    <a:pt x="18883630" y="242570"/>
                    <a:pt x="18883630" y="473710"/>
                  </a:cubicBezTo>
                  <a:lnTo>
                    <a:pt x="18883630" y="918210"/>
                  </a:lnTo>
                  <a:lnTo>
                    <a:pt x="55880" y="918210"/>
                  </a:lnTo>
                  <a:lnTo>
                    <a:pt x="55880" y="473710"/>
                  </a:lnTo>
                  <a:close/>
                  <a:moveTo>
                    <a:pt x="18464530" y="6294120"/>
                  </a:moveTo>
                  <a:lnTo>
                    <a:pt x="473710" y="6294120"/>
                  </a:lnTo>
                  <a:cubicBezTo>
                    <a:pt x="243840" y="6294120"/>
                    <a:pt x="55880" y="6107430"/>
                    <a:pt x="55880" y="5876290"/>
                  </a:cubicBezTo>
                  <a:lnTo>
                    <a:pt x="55880" y="972820"/>
                  </a:lnTo>
                  <a:lnTo>
                    <a:pt x="18882361" y="972820"/>
                  </a:lnTo>
                  <a:lnTo>
                    <a:pt x="18882361" y="5876290"/>
                  </a:lnTo>
                  <a:cubicBezTo>
                    <a:pt x="18882361" y="6107430"/>
                    <a:pt x="18695670" y="6294120"/>
                    <a:pt x="18464530" y="6294120"/>
                  </a:cubicBezTo>
                  <a:close/>
                  <a:moveTo>
                    <a:pt x="683260" y="273050"/>
                  </a:moveTo>
                  <a:cubicBezTo>
                    <a:pt x="566420" y="273050"/>
                    <a:pt x="471170" y="368300"/>
                    <a:pt x="471170" y="485140"/>
                  </a:cubicBezTo>
                  <a:cubicBezTo>
                    <a:pt x="471170" y="601980"/>
                    <a:pt x="566420" y="697230"/>
                    <a:pt x="683260" y="697230"/>
                  </a:cubicBezTo>
                  <a:cubicBezTo>
                    <a:pt x="800100" y="697230"/>
                    <a:pt x="895350" y="601980"/>
                    <a:pt x="895350" y="485140"/>
                  </a:cubicBezTo>
                  <a:cubicBezTo>
                    <a:pt x="895350" y="368300"/>
                    <a:pt x="800100" y="273050"/>
                    <a:pt x="683260" y="273050"/>
                  </a:cubicBezTo>
                  <a:close/>
                  <a:moveTo>
                    <a:pt x="683260" y="641350"/>
                  </a:moveTo>
                  <a:cubicBezTo>
                    <a:pt x="596900" y="641350"/>
                    <a:pt x="527050" y="571500"/>
                    <a:pt x="527050" y="485140"/>
                  </a:cubicBezTo>
                  <a:cubicBezTo>
                    <a:pt x="527050" y="398780"/>
                    <a:pt x="596900" y="328930"/>
                    <a:pt x="683260" y="328930"/>
                  </a:cubicBezTo>
                  <a:cubicBezTo>
                    <a:pt x="769620" y="328930"/>
                    <a:pt x="839470" y="398780"/>
                    <a:pt x="839470" y="485140"/>
                  </a:cubicBezTo>
                  <a:cubicBezTo>
                    <a:pt x="839470" y="571500"/>
                    <a:pt x="769620" y="641350"/>
                    <a:pt x="683260" y="641350"/>
                  </a:cubicBezTo>
                  <a:close/>
                  <a:moveTo>
                    <a:pt x="1256030" y="273050"/>
                  </a:moveTo>
                  <a:cubicBezTo>
                    <a:pt x="1139190" y="273050"/>
                    <a:pt x="1043940" y="368300"/>
                    <a:pt x="1043940" y="485140"/>
                  </a:cubicBezTo>
                  <a:cubicBezTo>
                    <a:pt x="1043940" y="601980"/>
                    <a:pt x="1139190" y="697230"/>
                    <a:pt x="1256030" y="697230"/>
                  </a:cubicBezTo>
                  <a:cubicBezTo>
                    <a:pt x="1372870" y="697230"/>
                    <a:pt x="1468120" y="601980"/>
                    <a:pt x="1468120" y="485140"/>
                  </a:cubicBezTo>
                  <a:cubicBezTo>
                    <a:pt x="1468120" y="368300"/>
                    <a:pt x="1372870" y="273050"/>
                    <a:pt x="1256030" y="273050"/>
                  </a:cubicBezTo>
                  <a:close/>
                  <a:moveTo>
                    <a:pt x="1256030" y="641350"/>
                  </a:moveTo>
                  <a:cubicBezTo>
                    <a:pt x="1169670" y="641350"/>
                    <a:pt x="1099820" y="571500"/>
                    <a:pt x="1099820" y="485140"/>
                  </a:cubicBezTo>
                  <a:cubicBezTo>
                    <a:pt x="1099820" y="398780"/>
                    <a:pt x="1169670" y="328930"/>
                    <a:pt x="1256030" y="328930"/>
                  </a:cubicBezTo>
                  <a:cubicBezTo>
                    <a:pt x="1342390" y="328930"/>
                    <a:pt x="1412240" y="398780"/>
                    <a:pt x="1412240" y="485140"/>
                  </a:cubicBezTo>
                  <a:cubicBezTo>
                    <a:pt x="1412240" y="571500"/>
                    <a:pt x="1342390" y="641350"/>
                    <a:pt x="1256030" y="641350"/>
                  </a:cubicBezTo>
                  <a:close/>
                  <a:moveTo>
                    <a:pt x="1830070" y="273050"/>
                  </a:moveTo>
                  <a:cubicBezTo>
                    <a:pt x="1713230" y="273050"/>
                    <a:pt x="1617980" y="368300"/>
                    <a:pt x="1617980" y="485140"/>
                  </a:cubicBezTo>
                  <a:cubicBezTo>
                    <a:pt x="1617980" y="601980"/>
                    <a:pt x="1713230" y="697230"/>
                    <a:pt x="1830070" y="697230"/>
                  </a:cubicBezTo>
                  <a:cubicBezTo>
                    <a:pt x="1946910" y="697230"/>
                    <a:pt x="2042160" y="601980"/>
                    <a:pt x="2042160" y="485140"/>
                  </a:cubicBezTo>
                  <a:cubicBezTo>
                    <a:pt x="2042160" y="368300"/>
                    <a:pt x="1946910" y="273050"/>
                    <a:pt x="1830070" y="273050"/>
                  </a:cubicBezTo>
                  <a:close/>
                  <a:moveTo>
                    <a:pt x="1830070" y="641350"/>
                  </a:moveTo>
                  <a:cubicBezTo>
                    <a:pt x="1743710" y="641350"/>
                    <a:pt x="1673860" y="571500"/>
                    <a:pt x="1673860" y="485140"/>
                  </a:cubicBezTo>
                  <a:cubicBezTo>
                    <a:pt x="1673860" y="398780"/>
                    <a:pt x="1743710" y="328930"/>
                    <a:pt x="1830070" y="328930"/>
                  </a:cubicBezTo>
                  <a:cubicBezTo>
                    <a:pt x="1916430" y="328930"/>
                    <a:pt x="1986280" y="398780"/>
                    <a:pt x="1986280" y="485140"/>
                  </a:cubicBezTo>
                  <a:cubicBezTo>
                    <a:pt x="1986280" y="571500"/>
                    <a:pt x="1915160" y="641350"/>
                    <a:pt x="1830070" y="641350"/>
                  </a:cubicBezTo>
                  <a:close/>
                  <a:moveTo>
                    <a:pt x="18502630" y="488950"/>
                  </a:moveTo>
                  <a:cubicBezTo>
                    <a:pt x="18502630" y="504190"/>
                    <a:pt x="18489930" y="516890"/>
                    <a:pt x="18474691" y="516890"/>
                  </a:cubicBezTo>
                  <a:lnTo>
                    <a:pt x="18474691" y="516890"/>
                  </a:lnTo>
                  <a:lnTo>
                    <a:pt x="18318480" y="515620"/>
                  </a:lnTo>
                  <a:lnTo>
                    <a:pt x="18318480" y="670560"/>
                  </a:lnTo>
                  <a:cubicBezTo>
                    <a:pt x="18318480" y="685800"/>
                    <a:pt x="18305780" y="698500"/>
                    <a:pt x="18290541" y="698500"/>
                  </a:cubicBezTo>
                  <a:cubicBezTo>
                    <a:pt x="18275302" y="698500"/>
                    <a:pt x="18262602" y="685800"/>
                    <a:pt x="18262602" y="670560"/>
                  </a:cubicBezTo>
                  <a:lnTo>
                    <a:pt x="18262602" y="515620"/>
                  </a:lnTo>
                  <a:lnTo>
                    <a:pt x="18106391" y="514350"/>
                  </a:lnTo>
                  <a:cubicBezTo>
                    <a:pt x="18091152" y="514350"/>
                    <a:pt x="18078452" y="501650"/>
                    <a:pt x="18078452" y="486410"/>
                  </a:cubicBezTo>
                  <a:cubicBezTo>
                    <a:pt x="18078452" y="471170"/>
                    <a:pt x="18091152" y="458470"/>
                    <a:pt x="18106391" y="458470"/>
                  </a:cubicBezTo>
                  <a:lnTo>
                    <a:pt x="18106391" y="458470"/>
                  </a:lnTo>
                  <a:lnTo>
                    <a:pt x="18262602" y="459740"/>
                  </a:lnTo>
                  <a:lnTo>
                    <a:pt x="18262602" y="302260"/>
                  </a:lnTo>
                  <a:cubicBezTo>
                    <a:pt x="18262602" y="287020"/>
                    <a:pt x="18275302" y="274320"/>
                    <a:pt x="18290541" y="274320"/>
                  </a:cubicBezTo>
                  <a:cubicBezTo>
                    <a:pt x="18305780" y="274320"/>
                    <a:pt x="18318480" y="287020"/>
                    <a:pt x="18318480" y="302260"/>
                  </a:cubicBezTo>
                  <a:lnTo>
                    <a:pt x="18318480" y="459740"/>
                  </a:lnTo>
                  <a:lnTo>
                    <a:pt x="18474691" y="461010"/>
                  </a:lnTo>
                  <a:cubicBezTo>
                    <a:pt x="18491200" y="461010"/>
                    <a:pt x="18502630" y="473710"/>
                    <a:pt x="18502630" y="488950"/>
                  </a:cubicBezTo>
                  <a:close/>
                </a:path>
              </a:pathLst>
            </a:custGeom>
            <a:solidFill>
              <a:srgbClr val="000000"/>
            </a:solidFill>
          </p:spPr>
        </p:sp>
      </p:grpSp>
      <p:grpSp>
        <p:nvGrpSpPr>
          <p:cNvPr id="9" name="Group 9"/>
          <p:cNvGrpSpPr/>
          <p:nvPr/>
        </p:nvGrpSpPr>
        <p:grpSpPr>
          <a:xfrm>
            <a:off x="5153026" y="3934665"/>
            <a:ext cx="10357020" cy="5619192"/>
            <a:chOff x="0" y="0"/>
            <a:chExt cx="24170730" cy="15097239"/>
          </a:xfrm>
        </p:grpSpPr>
        <p:sp>
          <p:nvSpPr>
            <p:cNvPr id="10" name="Freeform 10"/>
            <p:cNvSpPr/>
            <p:nvPr/>
          </p:nvSpPr>
          <p:spPr>
            <a:xfrm>
              <a:off x="31750" y="31750"/>
              <a:ext cx="24107231" cy="15033738"/>
            </a:xfrm>
            <a:custGeom>
              <a:avLst/>
              <a:gdLst/>
              <a:ahLst/>
              <a:cxnLst/>
              <a:rect l="l" t="t" r="r" b="b"/>
              <a:pathLst>
                <a:path w="24107231" h="15033738">
                  <a:moveTo>
                    <a:pt x="24014520" y="15033738"/>
                  </a:moveTo>
                  <a:lnTo>
                    <a:pt x="92710" y="15033738"/>
                  </a:lnTo>
                  <a:cubicBezTo>
                    <a:pt x="41910" y="15033738"/>
                    <a:pt x="0" y="14991829"/>
                    <a:pt x="0" y="14941029"/>
                  </a:cubicBezTo>
                  <a:lnTo>
                    <a:pt x="0" y="92710"/>
                  </a:lnTo>
                  <a:cubicBezTo>
                    <a:pt x="0" y="41910"/>
                    <a:pt x="41910" y="0"/>
                    <a:pt x="92710" y="0"/>
                  </a:cubicBezTo>
                  <a:lnTo>
                    <a:pt x="24013251" y="0"/>
                  </a:lnTo>
                  <a:cubicBezTo>
                    <a:pt x="24064051" y="0"/>
                    <a:pt x="24105960" y="41910"/>
                    <a:pt x="24105960" y="92710"/>
                  </a:cubicBezTo>
                  <a:lnTo>
                    <a:pt x="24105960" y="14939759"/>
                  </a:lnTo>
                  <a:cubicBezTo>
                    <a:pt x="24107231" y="14991829"/>
                    <a:pt x="24065320" y="15033738"/>
                    <a:pt x="24014520" y="15033738"/>
                  </a:cubicBezTo>
                  <a:close/>
                </a:path>
              </a:pathLst>
            </a:custGeom>
            <a:solidFill>
              <a:srgbClr val="F2EDDB"/>
            </a:solidFill>
          </p:spPr>
        </p:sp>
        <p:sp>
          <p:nvSpPr>
            <p:cNvPr id="11" name="Freeform 11"/>
            <p:cNvSpPr/>
            <p:nvPr/>
          </p:nvSpPr>
          <p:spPr>
            <a:xfrm>
              <a:off x="0" y="0"/>
              <a:ext cx="24170731" cy="15097240"/>
            </a:xfrm>
            <a:custGeom>
              <a:avLst/>
              <a:gdLst/>
              <a:ahLst/>
              <a:cxnLst/>
              <a:rect l="l" t="t" r="r" b="b"/>
              <a:pathLst>
                <a:path w="24170731" h="15097240">
                  <a:moveTo>
                    <a:pt x="24046270" y="59690"/>
                  </a:moveTo>
                  <a:cubicBezTo>
                    <a:pt x="24081831" y="59690"/>
                    <a:pt x="24111040" y="88900"/>
                    <a:pt x="24111040" y="124460"/>
                  </a:cubicBezTo>
                  <a:lnTo>
                    <a:pt x="24111040" y="14972779"/>
                  </a:lnTo>
                  <a:cubicBezTo>
                    <a:pt x="24111040" y="15008340"/>
                    <a:pt x="24081831" y="15037549"/>
                    <a:pt x="24046270" y="15037549"/>
                  </a:cubicBezTo>
                  <a:lnTo>
                    <a:pt x="124460" y="15037549"/>
                  </a:lnTo>
                  <a:cubicBezTo>
                    <a:pt x="88900" y="15037549"/>
                    <a:pt x="59690" y="15008340"/>
                    <a:pt x="59690" y="14972779"/>
                  </a:cubicBezTo>
                  <a:lnTo>
                    <a:pt x="59690" y="124460"/>
                  </a:lnTo>
                  <a:cubicBezTo>
                    <a:pt x="59690" y="88900"/>
                    <a:pt x="88900" y="59690"/>
                    <a:pt x="124460" y="59690"/>
                  </a:cubicBezTo>
                  <a:lnTo>
                    <a:pt x="24046270" y="59690"/>
                  </a:lnTo>
                  <a:moveTo>
                    <a:pt x="24046270" y="0"/>
                  </a:moveTo>
                  <a:lnTo>
                    <a:pt x="124460" y="0"/>
                  </a:lnTo>
                  <a:cubicBezTo>
                    <a:pt x="55880" y="0"/>
                    <a:pt x="0" y="55880"/>
                    <a:pt x="0" y="124460"/>
                  </a:cubicBezTo>
                  <a:lnTo>
                    <a:pt x="0" y="14972779"/>
                  </a:lnTo>
                  <a:cubicBezTo>
                    <a:pt x="0" y="15041359"/>
                    <a:pt x="55880" y="15097240"/>
                    <a:pt x="124460" y="15097240"/>
                  </a:cubicBezTo>
                  <a:lnTo>
                    <a:pt x="24046270" y="15097240"/>
                  </a:lnTo>
                  <a:cubicBezTo>
                    <a:pt x="24114851" y="15097240"/>
                    <a:pt x="24170731" y="15041359"/>
                    <a:pt x="24170731" y="14972779"/>
                  </a:cubicBezTo>
                  <a:lnTo>
                    <a:pt x="24170731" y="124460"/>
                  </a:lnTo>
                  <a:cubicBezTo>
                    <a:pt x="24170731" y="55880"/>
                    <a:pt x="24114851" y="0"/>
                    <a:pt x="24046270" y="0"/>
                  </a:cubicBezTo>
                  <a:close/>
                </a:path>
              </a:pathLst>
            </a:custGeom>
            <a:solidFill>
              <a:srgbClr val="000000"/>
            </a:solidFill>
          </p:spPr>
        </p:sp>
      </p:grpSp>
      <p:grpSp>
        <p:nvGrpSpPr>
          <p:cNvPr id="12" name="Group 12"/>
          <p:cNvGrpSpPr/>
          <p:nvPr/>
        </p:nvGrpSpPr>
        <p:grpSpPr>
          <a:xfrm>
            <a:off x="4676308" y="3617290"/>
            <a:ext cx="10384301" cy="5488610"/>
            <a:chOff x="0" y="0"/>
            <a:chExt cx="24170731" cy="15097240"/>
          </a:xfrm>
        </p:grpSpPr>
        <p:sp>
          <p:nvSpPr>
            <p:cNvPr id="13" name="Freeform 13"/>
            <p:cNvSpPr/>
            <p:nvPr/>
          </p:nvSpPr>
          <p:spPr>
            <a:xfrm>
              <a:off x="31751" y="31750"/>
              <a:ext cx="24107231" cy="15033739"/>
            </a:xfrm>
            <a:custGeom>
              <a:avLst/>
              <a:gdLst/>
              <a:ahLst/>
              <a:cxnLst/>
              <a:rect l="l" t="t" r="r" b="b"/>
              <a:pathLst>
                <a:path w="24107231" h="15033738">
                  <a:moveTo>
                    <a:pt x="24014520" y="15033738"/>
                  </a:moveTo>
                  <a:lnTo>
                    <a:pt x="92710" y="15033738"/>
                  </a:lnTo>
                  <a:cubicBezTo>
                    <a:pt x="41910" y="15033738"/>
                    <a:pt x="0" y="14991829"/>
                    <a:pt x="0" y="14941029"/>
                  </a:cubicBezTo>
                  <a:lnTo>
                    <a:pt x="0" y="92710"/>
                  </a:lnTo>
                  <a:cubicBezTo>
                    <a:pt x="0" y="41910"/>
                    <a:pt x="41910" y="0"/>
                    <a:pt x="92710" y="0"/>
                  </a:cubicBezTo>
                  <a:lnTo>
                    <a:pt x="24013251" y="0"/>
                  </a:lnTo>
                  <a:cubicBezTo>
                    <a:pt x="24064051" y="0"/>
                    <a:pt x="24105960" y="41910"/>
                    <a:pt x="24105960" y="92710"/>
                  </a:cubicBezTo>
                  <a:lnTo>
                    <a:pt x="24105960" y="14939759"/>
                  </a:lnTo>
                  <a:cubicBezTo>
                    <a:pt x="24107231" y="14991829"/>
                    <a:pt x="24065320" y="15033738"/>
                    <a:pt x="24014520" y="15033738"/>
                  </a:cubicBezTo>
                  <a:close/>
                </a:path>
              </a:pathLst>
            </a:custGeom>
            <a:solidFill>
              <a:srgbClr val="FFFFFF"/>
            </a:solidFill>
          </p:spPr>
          <p:txBody>
            <a:bodyPr/>
            <a:lstStyle/>
            <a:p>
              <a:endParaRPr lang="en-US" dirty="0"/>
            </a:p>
          </p:txBody>
        </p:sp>
        <p:sp>
          <p:nvSpPr>
            <p:cNvPr id="14" name="Freeform 14"/>
            <p:cNvSpPr/>
            <p:nvPr/>
          </p:nvSpPr>
          <p:spPr>
            <a:xfrm>
              <a:off x="0" y="0"/>
              <a:ext cx="24170731" cy="15097240"/>
            </a:xfrm>
            <a:custGeom>
              <a:avLst/>
              <a:gdLst/>
              <a:ahLst/>
              <a:cxnLst/>
              <a:rect l="l" t="t" r="r" b="b"/>
              <a:pathLst>
                <a:path w="24170731" h="15097240">
                  <a:moveTo>
                    <a:pt x="24046270" y="59690"/>
                  </a:moveTo>
                  <a:cubicBezTo>
                    <a:pt x="24081831" y="59690"/>
                    <a:pt x="24111040" y="88900"/>
                    <a:pt x="24111040" y="124460"/>
                  </a:cubicBezTo>
                  <a:lnTo>
                    <a:pt x="24111040" y="14972779"/>
                  </a:lnTo>
                  <a:cubicBezTo>
                    <a:pt x="24111040" y="15008340"/>
                    <a:pt x="24081831" y="15037549"/>
                    <a:pt x="24046270" y="15037549"/>
                  </a:cubicBezTo>
                  <a:lnTo>
                    <a:pt x="124460" y="15037549"/>
                  </a:lnTo>
                  <a:cubicBezTo>
                    <a:pt x="88900" y="15037549"/>
                    <a:pt x="59690" y="15008340"/>
                    <a:pt x="59690" y="14972779"/>
                  </a:cubicBezTo>
                  <a:lnTo>
                    <a:pt x="59690" y="124460"/>
                  </a:lnTo>
                  <a:cubicBezTo>
                    <a:pt x="59690" y="88900"/>
                    <a:pt x="88900" y="59690"/>
                    <a:pt x="124460" y="59690"/>
                  </a:cubicBezTo>
                  <a:lnTo>
                    <a:pt x="24046270" y="59690"/>
                  </a:lnTo>
                  <a:moveTo>
                    <a:pt x="24046270" y="0"/>
                  </a:moveTo>
                  <a:lnTo>
                    <a:pt x="124460" y="0"/>
                  </a:lnTo>
                  <a:cubicBezTo>
                    <a:pt x="55880" y="0"/>
                    <a:pt x="0" y="55880"/>
                    <a:pt x="0" y="124460"/>
                  </a:cubicBezTo>
                  <a:lnTo>
                    <a:pt x="0" y="14972779"/>
                  </a:lnTo>
                  <a:cubicBezTo>
                    <a:pt x="0" y="15041359"/>
                    <a:pt x="55880" y="15097240"/>
                    <a:pt x="124460" y="15097240"/>
                  </a:cubicBezTo>
                  <a:lnTo>
                    <a:pt x="24046270" y="15097240"/>
                  </a:lnTo>
                  <a:cubicBezTo>
                    <a:pt x="24114851" y="15097240"/>
                    <a:pt x="24170731" y="15041359"/>
                    <a:pt x="24170731" y="14972779"/>
                  </a:cubicBezTo>
                  <a:lnTo>
                    <a:pt x="24170731" y="124460"/>
                  </a:lnTo>
                  <a:cubicBezTo>
                    <a:pt x="24170731" y="55880"/>
                    <a:pt x="24114851" y="0"/>
                    <a:pt x="24046270" y="0"/>
                  </a:cubicBezTo>
                  <a:close/>
                </a:path>
              </a:pathLst>
            </a:custGeom>
            <a:solidFill>
              <a:srgbClr val="000000"/>
            </a:solidFill>
          </p:spPr>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945718">
            <a:off x="16237109" y="7909628"/>
            <a:ext cx="1445385" cy="2252017"/>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31963" y="4100495"/>
            <a:ext cx="4214720" cy="4395805"/>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569862" y="2490279"/>
            <a:ext cx="1876820" cy="1562879"/>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125320" y="2855525"/>
            <a:ext cx="662205" cy="573636"/>
          </a:xfrm>
          <a:prstGeom prst="rect">
            <a:avLst/>
          </a:prstGeom>
        </p:spPr>
      </p:pic>
      <p:sp>
        <p:nvSpPr>
          <p:cNvPr id="21" name="TextBox 21"/>
          <p:cNvSpPr txBox="1"/>
          <p:nvPr/>
        </p:nvSpPr>
        <p:spPr>
          <a:xfrm>
            <a:off x="5832573" y="1712677"/>
            <a:ext cx="7995108" cy="726161"/>
          </a:xfrm>
          <a:prstGeom prst="rect">
            <a:avLst/>
          </a:prstGeom>
        </p:spPr>
        <p:txBody>
          <a:bodyPr wrap="square" lIns="0" tIns="0" rIns="0" bIns="0" rtlCol="0" anchor="t">
            <a:spAutoFit/>
          </a:bodyPr>
          <a:lstStyle/>
          <a:p>
            <a:pPr marL="0" lvl="0" indent="0" algn="ctr">
              <a:lnSpc>
                <a:spcPts val="5473"/>
              </a:lnSpc>
            </a:pPr>
            <a:r>
              <a:rPr lang="vi-VN" sz="6000" b="1" u="none" dirty="0">
                <a:solidFill>
                  <a:srgbClr val="000000"/>
                </a:solidFill>
              </a:rPr>
              <a:t>NỘI DUNG BÀI HỌC</a:t>
            </a:r>
            <a:endParaRPr lang="en-US" sz="6000" b="1" u="none" dirty="0">
              <a:solidFill>
                <a:srgbClr val="000000"/>
              </a:solidFill>
            </a:endParaRPr>
          </a:p>
        </p:txBody>
      </p:sp>
      <p:sp>
        <p:nvSpPr>
          <p:cNvPr id="22" name="TextBox 22"/>
          <p:cNvSpPr txBox="1"/>
          <p:nvPr/>
        </p:nvSpPr>
        <p:spPr>
          <a:xfrm>
            <a:off x="6196453" y="4116260"/>
            <a:ext cx="9370639" cy="2079095"/>
          </a:xfrm>
          <a:prstGeom prst="rect">
            <a:avLst/>
          </a:prstGeom>
        </p:spPr>
        <p:txBody>
          <a:bodyPr wrap="square" lIns="0" tIns="0" rIns="0" bIns="0" rtlCol="0" anchor="t">
            <a:spAutoFit/>
          </a:bodyPr>
          <a:lstStyle/>
          <a:p>
            <a:pPr marL="485775" lvl="1">
              <a:lnSpc>
                <a:spcPct val="150000"/>
              </a:lnSpc>
            </a:pPr>
            <a:r>
              <a:rPr lang="vi-VN" sz="4800" b="1" dirty="0">
                <a:solidFill>
                  <a:schemeClr val="accent2"/>
                </a:solidFill>
              </a:rPr>
              <a:t>Phương pháp hình chiếu vuông góc</a:t>
            </a:r>
          </a:p>
        </p:txBody>
      </p:sp>
      <p:sp>
        <p:nvSpPr>
          <p:cNvPr id="31" name="Freeform 25">
            <a:extLst>
              <a:ext uri="{FF2B5EF4-FFF2-40B4-BE49-F238E27FC236}">
                <a16:creationId xmlns:a16="http://schemas.microsoft.com/office/drawing/2014/main" xmlns="" id="{FD56CA7F-C095-4EEC-A63A-BE83FC376E0B}"/>
              </a:ext>
            </a:extLst>
          </p:cNvPr>
          <p:cNvSpPr/>
          <p:nvPr/>
        </p:nvSpPr>
        <p:spPr>
          <a:xfrm>
            <a:off x="5472882" y="4346303"/>
            <a:ext cx="723571" cy="80950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B6FED"/>
          </a:solidFill>
        </p:spPr>
        <p:txBody>
          <a:bodyPr/>
          <a:lstStyle/>
          <a:p>
            <a:endParaRPr lang="en-US" dirty="0"/>
          </a:p>
        </p:txBody>
      </p:sp>
      <p:sp>
        <p:nvSpPr>
          <p:cNvPr id="33" name="TextBox 32">
            <a:extLst>
              <a:ext uri="{FF2B5EF4-FFF2-40B4-BE49-F238E27FC236}">
                <a16:creationId xmlns:a16="http://schemas.microsoft.com/office/drawing/2014/main" xmlns="" id="{2073581B-8011-4659-8597-79F2B2CC61D5}"/>
              </a:ext>
            </a:extLst>
          </p:cNvPr>
          <p:cNvSpPr txBox="1"/>
          <p:nvPr/>
        </p:nvSpPr>
        <p:spPr>
          <a:xfrm>
            <a:off x="6149438" y="6967498"/>
            <a:ext cx="9144000" cy="1063433"/>
          </a:xfrm>
          <a:prstGeom prst="rect">
            <a:avLst/>
          </a:prstGeom>
          <a:noFill/>
        </p:spPr>
        <p:txBody>
          <a:bodyPr wrap="square">
            <a:spAutoFit/>
          </a:bodyPr>
          <a:lstStyle/>
          <a:p>
            <a:pPr marL="485775" lvl="1">
              <a:lnSpc>
                <a:spcPct val="150000"/>
              </a:lnSpc>
            </a:pPr>
            <a:r>
              <a:rPr lang="vi-VN" sz="4800" b="1" dirty="0">
                <a:solidFill>
                  <a:schemeClr val="accent2"/>
                </a:solidFill>
              </a:rPr>
              <a:t>Vẽ hình chiếu vuông góc</a:t>
            </a:r>
          </a:p>
        </p:txBody>
      </p:sp>
      <p:sp>
        <p:nvSpPr>
          <p:cNvPr id="35" name="TextBox 34">
            <a:extLst>
              <a:ext uri="{FF2B5EF4-FFF2-40B4-BE49-F238E27FC236}">
                <a16:creationId xmlns:a16="http://schemas.microsoft.com/office/drawing/2014/main" xmlns="" id="{7AC0C548-E2A5-4C57-8D32-53573CFBE693}"/>
              </a:ext>
            </a:extLst>
          </p:cNvPr>
          <p:cNvSpPr txBox="1"/>
          <p:nvPr/>
        </p:nvSpPr>
        <p:spPr>
          <a:xfrm flipH="1">
            <a:off x="5638368" y="4457700"/>
            <a:ext cx="149719" cy="646331"/>
          </a:xfrm>
          <a:prstGeom prst="rect">
            <a:avLst/>
          </a:prstGeom>
          <a:noFill/>
        </p:spPr>
        <p:txBody>
          <a:bodyPr wrap="square">
            <a:spAutoFit/>
          </a:bodyPr>
          <a:lstStyle/>
          <a:p>
            <a:r>
              <a:rPr lang="vi-VN" sz="3600" b="1" dirty="0">
                <a:solidFill>
                  <a:schemeClr val="bg1"/>
                </a:solidFill>
              </a:rPr>
              <a:t>1</a:t>
            </a:r>
            <a:endParaRPr lang="en-US" sz="3600" dirty="0">
              <a:solidFill>
                <a:schemeClr val="bg1"/>
              </a:solidFill>
            </a:endParaRPr>
          </a:p>
        </p:txBody>
      </p:sp>
      <p:grpSp>
        <p:nvGrpSpPr>
          <p:cNvPr id="38" name="Group 37">
            <a:extLst>
              <a:ext uri="{FF2B5EF4-FFF2-40B4-BE49-F238E27FC236}">
                <a16:creationId xmlns:a16="http://schemas.microsoft.com/office/drawing/2014/main" xmlns="" id="{73159B8C-53F6-4A4F-956E-D0C22075716F}"/>
              </a:ext>
            </a:extLst>
          </p:cNvPr>
          <p:cNvGrpSpPr/>
          <p:nvPr/>
        </p:nvGrpSpPr>
        <p:grpSpPr>
          <a:xfrm>
            <a:off x="5592228" y="7209676"/>
            <a:ext cx="723571" cy="809505"/>
            <a:chOff x="5625282" y="4498703"/>
            <a:chExt cx="723571" cy="809505"/>
          </a:xfrm>
        </p:grpSpPr>
        <p:sp>
          <p:nvSpPr>
            <p:cNvPr id="36" name="Freeform 25">
              <a:extLst>
                <a:ext uri="{FF2B5EF4-FFF2-40B4-BE49-F238E27FC236}">
                  <a16:creationId xmlns:a16="http://schemas.microsoft.com/office/drawing/2014/main" xmlns="" id="{C4DD0760-6072-489C-8F27-2835264BEA34}"/>
                </a:ext>
              </a:extLst>
            </p:cNvPr>
            <p:cNvSpPr/>
            <p:nvPr/>
          </p:nvSpPr>
          <p:spPr>
            <a:xfrm>
              <a:off x="5625282" y="4498703"/>
              <a:ext cx="723571" cy="80950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B6FED"/>
            </a:solidFill>
          </p:spPr>
          <p:txBody>
            <a:bodyPr/>
            <a:lstStyle/>
            <a:p>
              <a:endParaRPr lang="en-US" dirty="0"/>
            </a:p>
          </p:txBody>
        </p:sp>
        <p:sp>
          <p:nvSpPr>
            <p:cNvPr id="37" name="TextBox 36">
              <a:extLst>
                <a:ext uri="{FF2B5EF4-FFF2-40B4-BE49-F238E27FC236}">
                  <a16:creationId xmlns:a16="http://schemas.microsoft.com/office/drawing/2014/main" xmlns="" id="{C553E885-7754-48EE-BAB7-C69150223EA1}"/>
                </a:ext>
              </a:extLst>
            </p:cNvPr>
            <p:cNvSpPr txBox="1"/>
            <p:nvPr/>
          </p:nvSpPr>
          <p:spPr>
            <a:xfrm flipH="1">
              <a:off x="5790768" y="4610100"/>
              <a:ext cx="149719" cy="646331"/>
            </a:xfrm>
            <a:prstGeom prst="rect">
              <a:avLst/>
            </a:prstGeom>
            <a:noFill/>
          </p:spPr>
          <p:txBody>
            <a:bodyPr wrap="square">
              <a:spAutoFit/>
            </a:bodyPr>
            <a:lstStyle/>
            <a:p>
              <a:r>
                <a:rPr lang="vi-VN" sz="3600" b="1" dirty="0">
                  <a:solidFill>
                    <a:schemeClr val="bg1"/>
                  </a:solidFill>
                </a:rPr>
                <a:t>2</a:t>
              </a:r>
              <a:endParaRPr lang="en-US" sz="3600" dirty="0">
                <a:solidFill>
                  <a:schemeClr val="bg1"/>
                </a:solidFill>
              </a:endParaRPr>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21" dur="500"/>
                                        <p:tgtEl>
                                          <p:spTgt spid="2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Effect transition="in" filter="wipe(down)">
                                      <p:cBhvr>
                                        <p:cTn id="31"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9233"/>
        </a:solidFill>
        <a:effectLst/>
      </p:bgPr>
    </p:bg>
    <p:spTree>
      <p:nvGrpSpPr>
        <p:cNvPr id="1" name=""/>
        <p:cNvGrpSpPr/>
        <p:nvPr/>
      </p:nvGrpSpPr>
      <p:grpSpPr>
        <a:xfrm>
          <a:off x="0" y="0"/>
          <a:ext cx="0" cy="0"/>
          <a:chOff x="0" y="0"/>
          <a:chExt cx="0" cy="0"/>
        </a:xfrm>
      </p:grpSpPr>
      <p:grpSp>
        <p:nvGrpSpPr>
          <p:cNvPr id="4" name="Group 4"/>
          <p:cNvGrpSpPr/>
          <p:nvPr/>
        </p:nvGrpSpPr>
        <p:grpSpPr>
          <a:xfrm>
            <a:off x="477627" y="3797062"/>
            <a:ext cx="11499731" cy="6183024"/>
            <a:chOff x="0" y="0"/>
            <a:chExt cx="31616016" cy="32505405"/>
          </a:xfrm>
        </p:grpSpPr>
        <p:sp>
          <p:nvSpPr>
            <p:cNvPr id="5" name="Freeform 5"/>
            <p:cNvSpPr/>
            <p:nvPr/>
          </p:nvSpPr>
          <p:spPr>
            <a:xfrm>
              <a:off x="31750" y="31750"/>
              <a:ext cx="31552517" cy="32441905"/>
            </a:xfrm>
            <a:custGeom>
              <a:avLst/>
              <a:gdLst/>
              <a:ahLst/>
              <a:cxnLst/>
              <a:rect l="l" t="t" r="r" b="b"/>
              <a:pathLst>
                <a:path w="31552517" h="32441905">
                  <a:moveTo>
                    <a:pt x="31459807" y="32441905"/>
                  </a:moveTo>
                  <a:lnTo>
                    <a:pt x="92710" y="32441905"/>
                  </a:lnTo>
                  <a:cubicBezTo>
                    <a:pt x="41910" y="32441905"/>
                    <a:pt x="0" y="32399994"/>
                    <a:pt x="0" y="32349194"/>
                  </a:cubicBezTo>
                  <a:lnTo>
                    <a:pt x="0" y="92710"/>
                  </a:lnTo>
                  <a:cubicBezTo>
                    <a:pt x="0" y="41910"/>
                    <a:pt x="41910" y="0"/>
                    <a:pt x="92710" y="0"/>
                  </a:cubicBezTo>
                  <a:lnTo>
                    <a:pt x="31458536" y="0"/>
                  </a:lnTo>
                  <a:cubicBezTo>
                    <a:pt x="31509336" y="0"/>
                    <a:pt x="31551246" y="41910"/>
                    <a:pt x="31551246" y="92710"/>
                  </a:cubicBezTo>
                  <a:lnTo>
                    <a:pt x="31551246" y="32347926"/>
                  </a:lnTo>
                  <a:cubicBezTo>
                    <a:pt x="31552517" y="32399994"/>
                    <a:pt x="31510607" y="32441905"/>
                    <a:pt x="31459807" y="32441905"/>
                  </a:cubicBezTo>
                  <a:close/>
                </a:path>
              </a:pathLst>
            </a:custGeom>
            <a:solidFill>
              <a:srgbClr val="F2EDDB"/>
            </a:solidFill>
          </p:spPr>
        </p:sp>
        <p:sp>
          <p:nvSpPr>
            <p:cNvPr id="6" name="Freeform 6"/>
            <p:cNvSpPr/>
            <p:nvPr/>
          </p:nvSpPr>
          <p:spPr>
            <a:xfrm>
              <a:off x="0" y="0"/>
              <a:ext cx="31616017" cy="32505405"/>
            </a:xfrm>
            <a:custGeom>
              <a:avLst/>
              <a:gdLst/>
              <a:ahLst/>
              <a:cxnLst/>
              <a:rect l="l" t="t" r="r" b="b"/>
              <a:pathLst>
                <a:path w="31616017" h="32505405">
                  <a:moveTo>
                    <a:pt x="31491557" y="59690"/>
                  </a:moveTo>
                  <a:cubicBezTo>
                    <a:pt x="31527117" y="59690"/>
                    <a:pt x="31556325" y="88900"/>
                    <a:pt x="31556325" y="124460"/>
                  </a:cubicBezTo>
                  <a:lnTo>
                    <a:pt x="31556325" y="32380944"/>
                  </a:lnTo>
                  <a:cubicBezTo>
                    <a:pt x="31556325" y="32416505"/>
                    <a:pt x="31527117" y="32445716"/>
                    <a:pt x="31491557" y="32445716"/>
                  </a:cubicBezTo>
                  <a:lnTo>
                    <a:pt x="124460" y="32445716"/>
                  </a:lnTo>
                  <a:cubicBezTo>
                    <a:pt x="88900" y="32445716"/>
                    <a:pt x="59690" y="32416505"/>
                    <a:pt x="59690" y="32380944"/>
                  </a:cubicBezTo>
                  <a:lnTo>
                    <a:pt x="59690" y="124460"/>
                  </a:lnTo>
                  <a:cubicBezTo>
                    <a:pt x="59690" y="88900"/>
                    <a:pt x="88900" y="59690"/>
                    <a:pt x="124460" y="59690"/>
                  </a:cubicBezTo>
                  <a:lnTo>
                    <a:pt x="31491557" y="59690"/>
                  </a:lnTo>
                  <a:moveTo>
                    <a:pt x="31491557" y="0"/>
                  </a:moveTo>
                  <a:lnTo>
                    <a:pt x="124460" y="0"/>
                  </a:lnTo>
                  <a:cubicBezTo>
                    <a:pt x="55880" y="0"/>
                    <a:pt x="0" y="55880"/>
                    <a:pt x="0" y="124460"/>
                  </a:cubicBezTo>
                  <a:lnTo>
                    <a:pt x="0" y="32380944"/>
                  </a:lnTo>
                  <a:cubicBezTo>
                    <a:pt x="0" y="32449526"/>
                    <a:pt x="55880" y="32505405"/>
                    <a:pt x="124460" y="32505405"/>
                  </a:cubicBezTo>
                  <a:lnTo>
                    <a:pt x="31491557" y="32505405"/>
                  </a:lnTo>
                  <a:cubicBezTo>
                    <a:pt x="31560136" y="32505405"/>
                    <a:pt x="31616017" y="32449526"/>
                    <a:pt x="31616017" y="32380944"/>
                  </a:cubicBezTo>
                  <a:lnTo>
                    <a:pt x="31616017" y="124460"/>
                  </a:lnTo>
                  <a:cubicBezTo>
                    <a:pt x="31616017" y="55880"/>
                    <a:pt x="31560136" y="0"/>
                    <a:pt x="31491557" y="0"/>
                  </a:cubicBezTo>
                  <a:close/>
                </a:path>
              </a:pathLst>
            </a:custGeom>
            <a:solidFill>
              <a:srgbClr val="000000"/>
            </a:solidFill>
          </p:spPr>
        </p:sp>
      </p:gr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211006" y="792259"/>
            <a:ext cx="1336572" cy="1550423"/>
          </a:xfrm>
          <a:prstGeom prst="rect">
            <a:avLst/>
          </a:prstGeom>
        </p:spPr>
      </p:pic>
      <p:grpSp>
        <p:nvGrpSpPr>
          <p:cNvPr id="27" name="Group 27"/>
          <p:cNvGrpSpPr>
            <a:grpSpLocks noChangeAspect="1"/>
          </p:cNvGrpSpPr>
          <p:nvPr/>
        </p:nvGrpSpPr>
        <p:grpSpPr>
          <a:xfrm>
            <a:off x="4183869" y="351782"/>
            <a:ext cx="10391219" cy="2828110"/>
            <a:chOff x="0" y="0"/>
            <a:chExt cx="18939511" cy="5413445"/>
          </a:xfrm>
        </p:grpSpPr>
        <p:sp>
          <p:nvSpPr>
            <p:cNvPr id="28" name="Freeform 28"/>
            <p:cNvSpPr/>
            <p:nvPr/>
          </p:nvSpPr>
          <p:spPr>
            <a:xfrm>
              <a:off x="27940" y="27940"/>
              <a:ext cx="18882360" cy="918210"/>
            </a:xfrm>
            <a:custGeom>
              <a:avLst/>
              <a:gdLst/>
              <a:ahLst/>
              <a:cxnLst/>
              <a:rect l="l" t="t" r="r" b="b"/>
              <a:pathLst>
                <a:path w="18882360" h="918210">
                  <a:moveTo>
                    <a:pt x="18882360" y="918210"/>
                  </a:moveTo>
                  <a:lnTo>
                    <a:pt x="12447270" y="918210"/>
                  </a:lnTo>
                  <a:moveTo>
                    <a:pt x="12447270" y="918210"/>
                  </a:moveTo>
                  <a:lnTo>
                    <a:pt x="0" y="918210"/>
                  </a:lnTo>
                  <a:lnTo>
                    <a:pt x="0" y="445770"/>
                  </a:lnTo>
                  <a:cubicBezTo>
                    <a:pt x="0" y="200660"/>
                    <a:pt x="199390" y="0"/>
                    <a:pt x="445770" y="0"/>
                  </a:cubicBezTo>
                  <a:lnTo>
                    <a:pt x="18437860" y="0"/>
                  </a:lnTo>
                  <a:cubicBezTo>
                    <a:pt x="18682971" y="0"/>
                    <a:pt x="18882360" y="199390"/>
                    <a:pt x="18882360" y="445770"/>
                  </a:cubicBezTo>
                  <a:lnTo>
                    <a:pt x="18882360" y="918210"/>
                  </a:lnTo>
                </a:path>
              </a:pathLst>
            </a:custGeom>
            <a:solidFill>
              <a:srgbClr val="F2EDDB"/>
            </a:solidFill>
          </p:spPr>
        </p:sp>
        <p:sp>
          <p:nvSpPr>
            <p:cNvPr id="29" name="Freeform 29"/>
            <p:cNvSpPr/>
            <p:nvPr/>
          </p:nvSpPr>
          <p:spPr>
            <a:xfrm>
              <a:off x="27941" y="944880"/>
              <a:ext cx="18882361" cy="4468565"/>
            </a:xfrm>
            <a:custGeom>
              <a:avLst/>
              <a:gdLst/>
              <a:ahLst/>
              <a:cxnLst/>
              <a:rect l="l" t="t" r="r" b="b"/>
              <a:pathLst>
                <a:path w="18882360" h="5377180">
                  <a:moveTo>
                    <a:pt x="9331960" y="0"/>
                  </a:moveTo>
                  <a:lnTo>
                    <a:pt x="18882360" y="0"/>
                  </a:lnTo>
                  <a:lnTo>
                    <a:pt x="18882360" y="4931410"/>
                  </a:lnTo>
                  <a:cubicBezTo>
                    <a:pt x="18882360" y="5176520"/>
                    <a:pt x="18682971" y="5377180"/>
                    <a:pt x="18436590" y="5377180"/>
                  </a:cubicBezTo>
                  <a:lnTo>
                    <a:pt x="445770" y="5377180"/>
                  </a:lnTo>
                  <a:cubicBezTo>
                    <a:pt x="200660" y="5377180"/>
                    <a:pt x="0" y="5177790"/>
                    <a:pt x="0" y="4931410"/>
                  </a:cubicBezTo>
                  <a:lnTo>
                    <a:pt x="0" y="0"/>
                  </a:lnTo>
                  <a:lnTo>
                    <a:pt x="9014460" y="0"/>
                  </a:lnTo>
                  <a:moveTo>
                    <a:pt x="9014460" y="0"/>
                  </a:moveTo>
                  <a:lnTo>
                    <a:pt x="9331960" y="0"/>
                  </a:lnTo>
                </a:path>
              </a:pathLst>
            </a:custGeom>
            <a:solidFill>
              <a:srgbClr val="FFFFFF"/>
            </a:solidFill>
            <a:ln w="12700">
              <a:solidFill>
                <a:srgbClr val="000000"/>
              </a:solidFill>
            </a:ln>
          </p:spPr>
        </p:sp>
        <p:sp>
          <p:nvSpPr>
            <p:cNvPr id="30" name="Freeform 30"/>
            <p:cNvSpPr/>
            <p:nvPr/>
          </p:nvSpPr>
          <p:spPr>
            <a:xfrm>
              <a:off x="499110" y="299720"/>
              <a:ext cx="1515110" cy="368300"/>
            </a:xfrm>
            <a:custGeom>
              <a:avLst/>
              <a:gdLst/>
              <a:ahLst/>
              <a:cxnLst/>
              <a:rect l="l" t="t" r="r" b="b"/>
              <a:pathLst>
                <a:path w="1515110" h="368300">
                  <a:moveTo>
                    <a:pt x="184150" y="0"/>
                  </a:moveTo>
                  <a:cubicBezTo>
                    <a:pt x="82550" y="0"/>
                    <a:pt x="0" y="82550"/>
                    <a:pt x="0" y="184150"/>
                  </a:cubicBezTo>
                  <a:cubicBezTo>
                    <a:pt x="0" y="285750"/>
                    <a:pt x="82550" y="368300"/>
                    <a:pt x="184150" y="368300"/>
                  </a:cubicBezTo>
                  <a:cubicBezTo>
                    <a:pt x="285750" y="368300"/>
                    <a:pt x="368300" y="285750"/>
                    <a:pt x="368300" y="184150"/>
                  </a:cubicBezTo>
                  <a:cubicBezTo>
                    <a:pt x="368300" y="82550"/>
                    <a:pt x="285750" y="0"/>
                    <a:pt x="184150" y="0"/>
                  </a:cubicBezTo>
                  <a:close/>
                  <a:moveTo>
                    <a:pt x="756920" y="0"/>
                  </a:moveTo>
                  <a:cubicBezTo>
                    <a:pt x="655320" y="0"/>
                    <a:pt x="572770" y="82550"/>
                    <a:pt x="572770" y="184150"/>
                  </a:cubicBezTo>
                  <a:cubicBezTo>
                    <a:pt x="572770" y="285750"/>
                    <a:pt x="655320" y="368300"/>
                    <a:pt x="756920" y="368300"/>
                  </a:cubicBezTo>
                  <a:cubicBezTo>
                    <a:pt x="858520" y="368300"/>
                    <a:pt x="941070" y="285750"/>
                    <a:pt x="941070" y="184150"/>
                  </a:cubicBezTo>
                  <a:cubicBezTo>
                    <a:pt x="941070" y="82550"/>
                    <a:pt x="858520" y="0"/>
                    <a:pt x="756920" y="0"/>
                  </a:cubicBezTo>
                  <a:close/>
                  <a:moveTo>
                    <a:pt x="1330960" y="0"/>
                  </a:moveTo>
                  <a:cubicBezTo>
                    <a:pt x="1229360" y="0"/>
                    <a:pt x="1146810" y="82550"/>
                    <a:pt x="1146810" y="184150"/>
                  </a:cubicBezTo>
                  <a:cubicBezTo>
                    <a:pt x="1146810" y="285750"/>
                    <a:pt x="1229360" y="368300"/>
                    <a:pt x="1330960" y="368300"/>
                  </a:cubicBezTo>
                  <a:cubicBezTo>
                    <a:pt x="1432560" y="368300"/>
                    <a:pt x="1515110" y="285750"/>
                    <a:pt x="1515110" y="184150"/>
                  </a:cubicBezTo>
                  <a:cubicBezTo>
                    <a:pt x="1515110" y="82550"/>
                    <a:pt x="1432560" y="0"/>
                    <a:pt x="1330960" y="0"/>
                  </a:cubicBezTo>
                  <a:close/>
                </a:path>
              </a:pathLst>
            </a:custGeom>
            <a:solidFill>
              <a:srgbClr val="FFFFFF"/>
            </a:solidFill>
          </p:spPr>
        </p:sp>
        <p:sp>
          <p:nvSpPr>
            <p:cNvPr id="31" name="Freeform 31"/>
            <p:cNvSpPr/>
            <p:nvPr/>
          </p:nvSpPr>
          <p:spPr>
            <a:xfrm>
              <a:off x="0" y="0"/>
              <a:ext cx="18939511" cy="5405697"/>
            </a:xfrm>
            <a:custGeom>
              <a:avLst/>
              <a:gdLst/>
              <a:ahLst/>
              <a:cxnLst/>
              <a:rect l="l" t="t" r="r" b="b"/>
              <a:pathLst>
                <a:path w="18939511" h="6350000">
                  <a:moveTo>
                    <a:pt x="18464530" y="0"/>
                  </a:moveTo>
                  <a:lnTo>
                    <a:pt x="473710" y="0"/>
                  </a:lnTo>
                  <a:cubicBezTo>
                    <a:pt x="212090" y="0"/>
                    <a:pt x="0" y="212090"/>
                    <a:pt x="0" y="473710"/>
                  </a:cubicBezTo>
                  <a:lnTo>
                    <a:pt x="0" y="946150"/>
                  </a:lnTo>
                  <a:lnTo>
                    <a:pt x="0" y="5877560"/>
                  </a:lnTo>
                  <a:cubicBezTo>
                    <a:pt x="0" y="6137910"/>
                    <a:pt x="212090" y="6350000"/>
                    <a:pt x="473710" y="6350000"/>
                  </a:cubicBezTo>
                  <a:lnTo>
                    <a:pt x="18465800" y="6350000"/>
                  </a:lnTo>
                  <a:cubicBezTo>
                    <a:pt x="18727420" y="6350000"/>
                    <a:pt x="18939511" y="6137910"/>
                    <a:pt x="18939511" y="5876290"/>
                  </a:cubicBezTo>
                  <a:lnTo>
                    <a:pt x="18939511" y="944880"/>
                  </a:lnTo>
                  <a:lnTo>
                    <a:pt x="18939511" y="473710"/>
                  </a:lnTo>
                  <a:cubicBezTo>
                    <a:pt x="18938239" y="212090"/>
                    <a:pt x="18726150" y="0"/>
                    <a:pt x="18464530" y="0"/>
                  </a:cubicBezTo>
                  <a:close/>
                  <a:moveTo>
                    <a:pt x="55880" y="473710"/>
                  </a:moveTo>
                  <a:cubicBezTo>
                    <a:pt x="55880" y="243840"/>
                    <a:pt x="242570" y="55880"/>
                    <a:pt x="473710" y="55880"/>
                  </a:cubicBezTo>
                  <a:lnTo>
                    <a:pt x="18465800" y="55880"/>
                  </a:lnTo>
                  <a:cubicBezTo>
                    <a:pt x="18695670" y="55880"/>
                    <a:pt x="18883630" y="242570"/>
                    <a:pt x="18883630" y="473710"/>
                  </a:cubicBezTo>
                  <a:lnTo>
                    <a:pt x="18883630" y="918210"/>
                  </a:lnTo>
                  <a:lnTo>
                    <a:pt x="55880" y="918210"/>
                  </a:lnTo>
                  <a:lnTo>
                    <a:pt x="55880" y="473710"/>
                  </a:lnTo>
                  <a:close/>
                  <a:moveTo>
                    <a:pt x="18464530" y="6294120"/>
                  </a:moveTo>
                  <a:lnTo>
                    <a:pt x="473710" y="6294120"/>
                  </a:lnTo>
                  <a:cubicBezTo>
                    <a:pt x="243840" y="6294120"/>
                    <a:pt x="55880" y="6107430"/>
                    <a:pt x="55880" y="5876290"/>
                  </a:cubicBezTo>
                  <a:lnTo>
                    <a:pt x="55880" y="972820"/>
                  </a:lnTo>
                  <a:lnTo>
                    <a:pt x="18882361" y="972820"/>
                  </a:lnTo>
                  <a:lnTo>
                    <a:pt x="18882361" y="5876290"/>
                  </a:lnTo>
                  <a:cubicBezTo>
                    <a:pt x="18882361" y="6107430"/>
                    <a:pt x="18695670" y="6294120"/>
                    <a:pt x="18464530" y="6294120"/>
                  </a:cubicBezTo>
                  <a:close/>
                  <a:moveTo>
                    <a:pt x="683260" y="273050"/>
                  </a:moveTo>
                  <a:cubicBezTo>
                    <a:pt x="566420" y="273050"/>
                    <a:pt x="471170" y="368300"/>
                    <a:pt x="471170" y="485140"/>
                  </a:cubicBezTo>
                  <a:cubicBezTo>
                    <a:pt x="471170" y="601980"/>
                    <a:pt x="566420" y="697230"/>
                    <a:pt x="683260" y="697230"/>
                  </a:cubicBezTo>
                  <a:cubicBezTo>
                    <a:pt x="800100" y="697230"/>
                    <a:pt x="895350" y="601980"/>
                    <a:pt x="895350" y="485140"/>
                  </a:cubicBezTo>
                  <a:cubicBezTo>
                    <a:pt x="895350" y="368300"/>
                    <a:pt x="800100" y="273050"/>
                    <a:pt x="683260" y="273050"/>
                  </a:cubicBezTo>
                  <a:close/>
                  <a:moveTo>
                    <a:pt x="683260" y="641350"/>
                  </a:moveTo>
                  <a:cubicBezTo>
                    <a:pt x="596900" y="641350"/>
                    <a:pt x="527050" y="571500"/>
                    <a:pt x="527050" y="485140"/>
                  </a:cubicBezTo>
                  <a:cubicBezTo>
                    <a:pt x="527050" y="398780"/>
                    <a:pt x="596900" y="328930"/>
                    <a:pt x="683260" y="328930"/>
                  </a:cubicBezTo>
                  <a:cubicBezTo>
                    <a:pt x="769620" y="328930"/>
                    <a:pt x="839470" y="398780"/>
                    <a:pt x="839470" y="485140"/>
                  </a:cubicBezTo>
                  <a:cubicBezTo>
                    <a:pt x="839470" y="571500"/>
                    <a:pt x="769620" y="641350"/>
                    <a:pt x="683260" y="641350"/>
                  </a:cubicBezTo>
                  <a:close/>
                  <a:moveTo>
                    <a:pt x="1256030" y="273050"/>
                  </a:moveTo>
                  <a:cubicBezTo>
                    <a:pt x="1139190" y="273050"/>
                    <a:pt x="1043940" y="368300"/>
                    <a:pt x="1043940" y="485140"/>
                  </a:cubicBezTo>
                  <a:cubicBezTo>
                    <a:pt x="1043940" y="601980"/>
                    <a:pt x="1139190" y="697230"/>
                    <a:pt x="1256030" y="697230"/>
                  </a:cubicBezTo>
                  <a:cubicBezTo>
                    <a:pt x="1372870" y="697230"/>
                    <a:pt x="1468120" y="601980"/>
                    <a:pt x="1468120" y="485140"/>
                  </a:cubicBezTo>
                  <a:cubicBezTo>
                    <a:pt x="1468120" y="368300"/>
                    <a:pt x="1372870" y="273050"/>
                    <a:pt x="1256030" y="273050"/>
                  </a:cubicBezTo>
                  <a:close/>
                  <a:moveTo>
                    <a:pt x="1256030" y="641350"/>
                  </a:moveTo>
                  <a:cubicBezTo>
                    <a:pt x="1169670" y="641350"/>
                    <a:pt x="1099820" y="571500"/>
                    <a:pt x="1099820" y="485140"/>
                  </a:cubicBezTo>
                  <a:cubicBezTo>
                    <a:pt x="1099820" y="398780"/>
                    <a:pt x="1169670" y="328930"/>
                    <a:pt x="1256030" y="328930"/>
                  </a:cubicBezTo>
                  <a:cubicBezTo>
                    <a:pt x="1342390" y="328930"/>
                    <a:pt x="1412240" y="398780"/>
                    <a:pt x="1412240" y="485140"/>
                  </a:cubicBezTo>
                  <a:cubicBezTo>
                    <a:pt x="1412240" y="571500"/>
                    <a:pt x="1342390" y="641350"/>
                    <a:pt x="1256030" y="641350"/>
                  </a:cubicBezTo>
                  <a:close/>
                  <a:moveTo>
                    <a:pt x="1830070" y="273050"/>
                  </a:moveTo>
                  <a:cubicBezTo>
                    <a:pt x="1713230" y="273050"/>
                    <a:pt x="1617980" y="368300"/>
                    <a:pt x="1617980" y="485140"/>
                  </a:cubicBezTo>
                  <a:cubicBezTo>
                    <a:pt x="1617980" y="601980"/>
                    <a:pt x="1713230" y="697230"/>
                    <a:pt x="1830070" y="697230"/>
                  </a:cubicBezTo>
                  <a:cubicBezTo>
                    <a:pt x="1946910" y="697230"/>
                    <a:pt x="2042160" y="601980"/>
                    <a:pt x="2042160" y="485140"/>
                  </a:cubicBezTo>
                  <a:cubicBezTo>
                    <a:pt x="2042160" y="368300"/>
                    <a:pt x="1946910" y="273050"/>
                    <a:pt x="1830070" y="273050"/>
                  </a:cubicBezTo>
                  <a:close/>
                  <a:moveTo>
                    <a:pt x="1830070" y="641350"/>
                  </a:moveTo>
                  <a:cubicBezTo>
                    <a:pt x="1743710" y="641350"/>
                    <a:pt x="1673860" y="571500"/>
                    <a:pt x="1673860" y="485140"/>
                  </a:cubicBezTo>
                  <a:cubicBezTo>
                    <a:pt x="1673860" y="398780"/>
                    <a:pt x="1743710" y="328930"/>
                    <a:pt x="1830070" y="328930"/>
                  </a:cubicBezTo>
                  <a:cubicBezTo>
                    <a:pt x="1916430" y="328930"/>
                    <a:pt x="1986280" y="398780"/>
                    <a:pt x="1986280" y="485140"/>
                  </a:cubicBezTo>
                  <a:cubicBezTo>
                    <a:pt x="1986280" y="571500"/>
                    <a:pt x="1915160" y="641350"/>
                    <a:pt x="1830070" y="641350"/>
                  </a:cubicBezTo>
                  <a:close/>
                  <a:moveTo>
                    <a:pt x="18502630" y="488950"/>
                  </a:moveTo>
                  <a:cubicBezTo>
                    <a:pt x="18502630" y="504190"/>
                    <a:pt x="18489930" y="516890"/>
                    <a:pt x="18474691" y="516890"/>
                  </a:cubicBezTo>
                  <a:lnTo>
                    <a:pt x="18474691" y="516890"/>
                  </a:lnTo>
                  <a:lnTo>
                    <a:pt x="18318480" y="515620"/>
                  </a:lnTo>
                  <a:lnTo>
                    <a:pt x="18318480" y="670560"/>
                  </a:lnTo>
                  <a:cubicBezTo>
                    <a:pt x="18318480" y="685800"/>
                    <a:pt x="18305780" y="698500"/>
                    <a:pt x="18290541" y="698500"/>
                  </a:cubicBezTo>
                  <a:cubicBezTo>
                    <a:pt x="18275302" y="698500"/>
                    <a:pt x="18262602" y="685800"/>
                    <a:pt x="18262602" y="670560"/>
                  </a:cubicBezTo>
                  <a:lnTo>
                    <a:pt x="18262602" y="515620"/>
                  </a:lnTo>
                  <a:lnTo>
                    <a:pt x="18106391" y="514350"/>
                  </a:lnTo>
                  <a:cubicBezTo>
                    <a:pt x="18091152" y="514350"/>
                    <a:pt x="18078452" y="501650"/>
                    <a:pt x="18078452" y="486410"/>
                  </a:cubicBezTo>
                  <a:cubicBezTo>
                    <a:pt x="18078452" y="471170"/>
                    <a:pt x="18091152" y="458470"/>
                    <a:pt x="18106391" y="458470"/>
                  </a:cubicBezTo>
                  <a:lnTo>
                    <a:pt x="18106391" y="458470"/>
                  </a:lnTo>
                  <a:lnTo>
                    <a:pt x="18262602" y="459740"/>
                  </a:lnTo>
                  <a:lnTo>
                    <a:pt x="18262602" y="302260"/>
                  </a:lnTo>
                  <a:cubicBezTo>
                    <a:pt x="18262602" y="287020"/>
                    <a:pt x="18275302" y="274320"/>
                    <a:pt x="18290541" y="274320"/>
                  </a:cubicBezTo>
                  <a:cubicBezTo>
                    <a:pt x="18305780" y="274320"/>
                    <a:pt x="18318480" y="287020"/>
                    <a:pt x="18318480" y="302260"/>
                  </a:cubicBezTo>
                  <a:lnTo>
                    <a:pt x="18318480" y="459740"/>
                  </a:lnTo>
                  <a:lnTo>
                    <a:pt x="18474691" y="461010"/>
                  </a:lnTo>
                  <a:cubicBezTo>
                    <a:pt x="18491200" y="461010"/>
                    <a:pt x="18502630" y="473710"/>
                    <a:pt x="18502630" y="488950"/>
                  </a:cubicBezTo>
                  <a:close/>
                </a:path>
              </a:pathLst>
            </a:custGeom>
            <a:solidFill>
              <a:srgbClr val="000000"/>
            </a:solidFill>
          </p:spPr>
        </p:sp>
      </p:grpSp>
      <p:sp>
        <p:nvSpPr>
          <p:cNvPr id="38" name="TextBox 38"/>
          <p:cNvSpPr txBox="1"/>
          <p:nvPr/>
        </p:nvSpPr>
        <p:spPr>
          <a:xfrm>
            <a:off x="3933817" y="817057"/>
            <a:ext cx="10890624" cy="2358787"/>
          </a:xfrm>
          <a:prstGeom prst="rect">
            <a:avLst/>
          </a:prstGeom>
        </p:spPr>
        <p:txBody>
          <a:bodyPr wrap="square" lIns="0" tIns="0" rIns="0" bIns="0" rtlCol="0" anchor="t">
            <a:spAutoFit/>
          </a:bodyPr>
          <a:lstStyle/>
          <a:p>
            <a:pPr marL="0" lvl="0" indent="0" algn="ctr">
              <a:lnSpc>
                <a:spcPct val="150000"/>
              </a:lnSpc>
              <a:spcBef>
                <a:spcPct val="0"/>
              </a:spcBef>
            </a:pPr>
            <a:r>
              <a:rPr lang="vi-VN" sz="5400" b="1" u="none" dirty="0">
                <a:solidFill>
                  <a:srgbClr val="000000"/>
                </a:solidFill>
              </a:rPr>
              <a:t>PHƯƠNG PHÁP HÌNH CHIẾU VUÔNG GÓC</a:t>
            </a:r>
            <a:endParaRPr lang="en-US" sz="5400" b="1" u="none" dirty="0">
              <a:solidFill>
                <a:srgbClr val="000000"/>
              </a:solidFill>
            </a:endParaRPr>
          </a:p>
        </p:txBody>
      </p:sp>
      <p:grpSp>
        <p:nvGrpSpPr>
          <p:cNvPr id="42" name="Group 42"/>
          <p:cNvGrpSpPr/>
          <p:nvPr/>
        </p:nvGrpSpPr>
        <p:grpSpPr>
          <a:xfrm rot="3938852">
            <a:off x="2379522" y="350480"/>
            <a:ext cx="1491474" cy="2273764"/>
            <a:chOff x="0" y="0"/>
            <a:chExt cx="1988632" cy="3031686"/>
          </a:xfrm>
        </p:grpSpPr>
        <p:sp>
          <p:nvSpPr>
            <p:cNvPr id="43" name="AutoShape 43"/>
            <p:cNvSpPr/>
            <p:nvPr/>
          </p:nvSpPr>
          <p:spPr>
            <a:xfrm rot="-1658072">
              <a:off x="699959" y="-15111"/>
              <a:ext cx="588713" cy="3061908"/>
            </a:xfrm>
            <a:prstGeom prst="rect">
              <a:avLst/>
            </a:prstGeom>
            <a:solidFill>
              <a:srgbClr val="FFFFFF"/>
            </a:solidFill>
          </p:spPr>
        </p:sp>
        <p:pic>
          <p:nvPicPr>
            <p:cNvPr id="44" name="Picture 4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53469" flipH="1">
              <a:off x="679220" y="-29557"/>
              <a:ext cx="630191" cy="3090801"/>
            </a:xfrm>
            <a:prstGeom prst="rect">
              <a:avLst/>
            </a:prstGeom>
          </p:spPr>
        </p:pic>
      </p:grpSp>
      <p:pic>
        <p:nvPicPr>
          <p:cNvPr id="45" name="Picture 4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51759" flipH="1">
            <a:off x="922543" y="1366441"/>
            <a:ext cx="1964865" cy="1171813"/>
          </a:xfrm>
          <a:prstGeom prst="rect">
            <a:avLst/>
          </a:prstGeom>
        </p:spPr>
      </p:pic>
      <p:sp>
        <p:nvSpPr>
          <p:cNvPr id="47" name="TextBox 46">
            <a:extLst>
              <a:ext uri="{FF2B5EF4-FFF2-40B4-BE49-F238E27FC236}">
                <a16:creationId xmlns:a16="http://schemas.microsoft.com/office/drawing/2014/main" xmlns="" id="{1A33A62E-AC91-4A78-AA6E-E2761BB9A640}"/>
              </a:ext>
            </a:extLst>
          </p:cNvPr>
          <p:cNvSpPr txBox="1"/>
          <p:nvPr/>
        </p:nvSpPr>
        <p:spPr>
          <a:xfrm>
            <a:off x="1655491" y="4238782"/>
            <a:ext cx="9144000" cy="707886"/>
          </a:xfrm>
          <a:prstGeom prst="rect">
            <a:avLst/>
          </a:prstGeom>
          <a:noFill/>
        </p:spPr>
        <p:txBody>
          <a:bodyPr wrap="square">
            <a:spAutoFit/>
          </a:bodyPr>
          <a:lstStyle/>
          <a:p>
            <a:pPr marL="0" lvl="0" indent="0" algn="ctr">
              <a:lnSpc>
                <a:spcPts val="4800"/>
              </a:lnSpc>
              <a:spcBef>
                <a:spcPct val="0"/>
              </a:spcBef>
            </a:pPr>
            <a:r>
              <a:rPr lang="vi-VN" sz="4400" b="1" u="none" dirty="0">
                <a:solidFill>
                  <a:srgbClr val="000000"/>
                </a:solidFill>
              </a:rPr>
              <a:t>Thảo luận cặp đôi</a:t>
            </a:r>
            <a:endParaRPr lang="en-US" sz="4400" b="1" u="none" dirty="0">
              <a:solidFill>
                <a:srgbClr val="000000"/>
              </a:solidFill>
            </a:endParaRPr>
          </a:p>
        </p:txBody>
      </p:sp>
      <p:pic>
        <p:nvPicPr>
          <p:cNvPr id="51" name="Picture 50">
            <a:extLst>
              <a:ext uri="{FF2B5EF4-FFF2-40B4-BE49-F238E27FC236}">
                <a16:creationId xmlns:a16="http://schemas.microsoft.com/office/drawing/2014/main" xmlns="" id="{5C3834AF-9EA3-4E39-810A-621543D9B9BB}"/>
              </a:ext>
            </a:extLst>
          </p:cNvPr>
          <p:cNvPicPr>
            <a:picLocks noChangeAspect="1"/>
          </p:cNvPicPr>
          <p:nvPr/>
        </p:nvPicPr>
        <p:blipFill>
          <a:blip r:embed="rId8"/>
          <a:stretch>
            <a:fillRect/>
          </a:stretch>
        </p:blipFill>
        <p:spPr>
          <a:xfrm>
            <a:off x="12268200" y="3927641"/>
            <a:ext cx="4079792" cy="3183516"/>
          </a:xfrm>
          <a:prstGeom prst="rect">
            <a:avLst/>
          </a:prstGeom>
        </p:spPr>
      </p:pic>
      <p:sp>
        <p:nvSpPr>
          <p:cNvPr id="53" name="TextBox 52">
            <a:extLst>
              <a:ext uri="{FF2B5EF4-FFF2-40B4-BE49-F238E27FC236}">
                <a16:creationId xmlns:a16="http://schemas.microsoft.com/office/drawing/2014/main" xmlns="" id="{388382BF-FB66-47FB-B6E0-7605F4E711E9}"/>
              </a:ext>
            </a:extLst>
          </p:cNvPr>
          <p:cNvSpPr txBox="1"/>
          <p:nvPr/>
        </p:nvSpPr>
        <p:spPr>
          <a:xfrm>
            <a:off x="948787" y="5173486"/>
            <a:ext cx="10557409" cy="1664879"/>
          </a:xfrm>
          <a:prstGeom prst="rect">
            <a:avLst/>
          </a:prstGeom>
          <a:noFill/>
        </p:spPr>
        <p:txBody>
          <a:bodyPr wrap="square">
            <a:spAutoFit/>
          </a:bodyPr>
          <a:lstStyle/>
          <a:p>
            <a:pPr marL="571500" indent="-571500" algn="just">
              <a:lnSpc>
                <a:spcPct val="150000"/>
              </a:lnSpc>
              <a:buFont typeface="Wingdings" panose="05000000000000000000" pitchFamily="2" charset="2"/>
              <a:buChar char="q"/>
            </a:pP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Vật</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thể</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nằm</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ở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vị</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trí</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nào</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so</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mặt</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phẳng</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chiếu</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theo</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hướng</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chiếu</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người</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quan</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sát?</a:t>
            </a:r>
            <a:endParaRPr lang="en-US" sz="3600" dirty="0"/>
          </a:p>
        </p:txBody>
      </p:sp>
      <p:sp>
        <p:nvSpPr>
          <p:cNvPr id="55" name="TextBox 54">
            <a:extLst>
              <a:ext uri="{FF2B5EF4-FFF2-40B4-BE49-F238E27FC236}">
                <a16:creationId xmlns:a16="http://schemas.microsoft.com/office/drawing/2014/main" xmlns="" id="{37590547-9D87-4328-8780-AFF05BE8B2CB}"/>
              </a:ext>
            </a:extLst>
          </p:cNvPr>
          <p:cNvSpPr txBox="1"/>
          <p:nvPr/>
        </p:nvSpPr>
        <p:spPr>
          <a:xfrm>
            <a:off x="1007241" y="7199121"/>
            <a:ext cx="10557409" cy="2482667"/>
          </a:xfrm>
          <a:prstGeom prst="rect">
            <a:avLst/>
          </a:prstGeom>
          <a:noFill/>
        </p:spPr>
        <p:txBody>
          <a:bodyPr wrap="square">
            <a:spAutoFit/>
          </a:bodyPr>
          <a:lstStyle/>
          <a:p>
            <a:pPr marL="571500" indent="-571500" algn="just">
              <a:lnSpc>
                <a:spcPct val="150000"/>
              </a:lnSpc>
              <a:buFont typeface="Wingdings" panose="05000000000000000000" pitchFamily="2" charset="2"/>
              <a:buChar char="q"/>
            </a:pP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Vì</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sao</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phải</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xoay</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mặt</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phẳng</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chiếu</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bằng</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mặt</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phẳng</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chiếu</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cạnh</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về</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trùng</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mặt</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phẳng</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chiếu</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đứng</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pic>
        <p:nvPicPr>
          <p:cNvPr id="57" name="Picture 56">
            <a:extLst>
              <a:ext uri="{FF2B5EF4-FFF2-40B4-BE49-F238E27FC236}">
                <a16:creationId xmlns:a16="http://schemas.microsoft.com/office/drawing/2014/main" xmlns="" id="{325E8602-B613-4152-84B8-1E155F62EA12}"/>
              </a:ext>
            </a:extLst>
          </p:cNvPr>
          <p:cNvPicPr>
            <a:picLocks noChangeAspect="1"/>
          </p:cNvPicPr>
          <p:nvPr/>
        </p:nvPicPr>
        <p:blipFill>
          <a:blip r:embed="rId9"/>
          <a:stretch>
            <a:fillRect/>
          </a:stretch>
        </p:blipFill>
        <p:spPr>
          <a:xfrm>
            <a:off x="14072928" y="7199121"/>
            <a:ext cx="4079792" cy="2869298"/>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barn(inVertical)">
                                      <p:cBhvr>
                                        <p:cTn id="7" dur="500"/>
                                        <p:tgtEl>
                                          <p:spTgt spid="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arn(inVertic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down)">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7">
                                            <p:txEl>
                                              <p:pRg st="0" end="0"/>
                                            </p:txEl>
                                          </p:spTgt>
                                        </p:tgtEl>
                                        <p:attrNameLst>
                                          <p:attrName>style.visibility</p:attrName>
                                        </p:attrNameLst>
                                      </p:cBhvr>
                                      <p:to>
                                        <p:strVal val="visible"/>
                                      </p:to>
                                    </p:set>
                                    <p:animEffect transition="in" filter="randombar(horizontal)">
                                      <p:cBhvr>
                                        <p:cTn id="22" dur="500"/>
                                        <p:tgtEl>
                                          <p:spTgt spid="4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3">
                                            <p:txEl>
                                              <p:pRg st="0" end="0"/>
                                            </p:txEl>
                                          </p:spTgt>
                                        </p:tgtEl>
                                        <p:attrNameLst>
                                          <p:attrName>style.visibility</p:attrName>
                                        </p:attrNameLst>
                                      </p:cBhvr>
                                      <p:to>
                                        <p:strVal val="visible"/>
                                      </p:to>
                                    </p:set>
                                    <p:animEffect transition="in" filter="randombar(horizontal)">
                                      <p:cBhvr>
                                        <p:cTn id="27" dur="500"/>
                                        <p:tgtEl>
                                          <p:spTgt spid="5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55">
                                            <p:txEl>
                                              <p:pRg st="0" end="0"/>
                                            </p:txEl>
                                          </p:spTgt>
                                        </p:tgtEl>
                                        <p:attrNameLst>
                                          <p:attrName>style.visibility</p:attrName>
                                        </p:attrNameLst>
                                      </p:cBhvr>
                                      <p:to>
                                        <p:strVal val="visible"/>
                                      </p:to>
                                    </p:set>
                                    <p:animEffect transition="in" filter="wheel(1)">
                                      <p:cBhvr>
                                        <p:cTn id="32" dur="10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grpSp>
        <p:nvGrpSpPr>
          <p:cNvPr id="4" name="Group 4"/>
          <p:cNvGrpSpPr/>
          <p:nvPr/>
        </p:nvGrpSpPr>
        <p:grpSpPr>
          <a:xfrm>
            <a:off x="6439282" y="383681"/>
            <a:ext cx="11560172" cy="6404536"/>
            <a:chOff x="0" y="0"/>
            <a:chExt cx="31616016" cy="32505405"/>
          </a:xfrm>
        </p:grpSpPr>
        <p:sp>
          <p:nvSpPr>
            <p:cNvPr id="5" name="Freeform 5"/>
            <p:cNvSpPr/>
            <p:nvPr/>
          </p:nvSpPr>
          <p:spPr>
            <a:xfrm>
              <a:off x="31750" y="31750"/>
              <a:ext cx="31552517" cy="32441905"/>
            </a:xfrm>
            <a:custGeom>
              <a:avLst/>
              <a:gdLst/>
              <a:ahLst/>
              <a:cxnLst/>
              <a:rect l="l" t="t" r="r" b="b"/>
              <a:pathLst>
                <a:path w="31552517" h="32441905">
                  <a:moveTo>
                    <a:pt x="31459807" y="32441905"/>
                  </a:moveTo>
                  <a:lnTo>
                    <a:pt x="92710" y="32441905"/>
                  </a:lnTo>
                  <a:cubicBezTo>
                    <a:pt x="41910" y="32441905"/>
                    <a:pt x="0" y="32399994"/>
                    <a:pt x="0" y="32349194"/>
                  </a:cubicBezTo>
                  <a:lnTo>
                    <a:pt x="0" y="92710"/>
                  </a:lnTo>
                  <a:cubicBezTo>
                    <a:pt x="0" y="41910"/>
                    <a:pt x="41910" y="0"/>
                    <a:pt x="92710" y="0"/>
                  </a:cubicBezTo>
                  <a:lnTo>
                    <a:pt x="31458536" y="0"/>
                  </a:lnTo>
                  <a:cubicBezTo>
                    <a:pt x="31509336" y="0"/>
                    <a:pt x="31551246" y="41910"/>
                    <a:pt x="31551246" y="92710"/>
                  </a:cubicBezTo>
                  <a:lnTo>
                    <a:pt x="31551246" y="32347926"/>
                  </a:lnTo>
                  <a:cubicBezTo>
                    <a:pt x="31552517" y="32399994"/>
                    <a:pt x="31510607" y="32441905"/>
                    <a:pt x="31459807" y="32441905"/>
                  </a:cubicBezTo>
                  <a:close/>
                </a:path>
              </a:pathLst>
            </a:custGeom>
            <a:solidFill>
              <a:srgbClr val="F2EDDB"/>
            </a:solidFill>
          </p:spPr>
        </p:sp>
        <p:sp>
          <p:nvSpPr>
            <p:cNvPr id="6" name="Freeform 6"/>
            <p:cNvSpPr/>
            <p:nvPr/>
          </p:nvSpPr>
          <p:spPr>
            <a:xfrm>
              <a:off x="0" y="0"/>
              <a:ext cx="31616017" cy="32505405"/>
            </a:xfrm>
            <a:custGeom>
              <a:avLst/>
              <a:gdLst/>
              <a:ahLst/>
              <a:cxnLst/>
              <a:rect l="l" t="t" r="r" b="b"/>
              <a:pathLst>
                <a:path w="31616017" h="32505405">
                  <a:moveTo>
                    <a:pt x="31491557" y="59690"/>
                  </a:moveTo>
                  <a:cubicBezTo>
                    <a:pt x="31527117" y="59690"/>
                    <a:pt x="31556325" y="88900"/>
                    <a:pt x="31556325" y="124460"/>
                  </a:cubicBezTo>
                  <a:lnTo>
                    <a:pt x="31556325" y="32380944"/>
                  </a:lnTo>
                  <a:cubicBezTo>
                    <a:pt x="31556325" y="32416505"/>
                    <a:pt x="31527117" y="32445716"/>
                    <a:pt x="31491557" y="32445716"/>
                  </a:cubicBezTo>
                  <a:lnTo>
                    <a:pt x="124460" y="32445716"/>
                  </a:lnTo>
                  <a:cubicBezTo>
                    <a:pt x="88900" y="32445716"/>
                    <a:pt x="59690" y="32416505"/>
                    <a:pt x="59690" y="32380944"/>
                  </a:cubicBezTo>
                  <a:lnTo>
                    <a:pt x="59690" y="124460"/>
                  </a:lnTo>
                  <a:cubicBezTo>
                    <a:pt x="59690" y="88900"/>
                    <a:pt x="88900" y="59690"/>
                    <a:pt x="124460" y="59690"/>
                  </a:cubicBezTo>
                  <a:lnTo>
                    <a:pt x="31491557" y="59690"/>
                  </a:lnTo>
                  <a:moveTo>
                    <a:pt x="31491557" y="0"/>
                  </a:moveTo>
                  <a:lnTo>
                    <a:pt x="124460" y="0"/>
                  </a:lnTo>
                  <a:cubicBezTo>
                    <a:pt x="55880" y="0"/>
                    <a:pt x="0" y="55880"/>
                    <a:pt x="0" y="124460"/>
                  </a:cubicBezTo>
                  <a:lnTo>
                    <a:pt x="0" y="32380944"/>
                  </a:lnTo>
                  <a:cubicBezTo>
                    <a:pt x="0" y="32449526"/>
                    <a:pt x="55880" y="32505405"/>
                    <a:pt x="124460" y="32505405"/>
                  </a:cubicBezTo>
                  <a:lnTo>
                    <a:pt x="31491557" y="32505405"/>
                  </a:lnTo>
                  <a:cubicBezTo>
                    <a:pt x="31560136" y="32505405"/>
                    <a:pt x="31616017" y="32449526"/>
                    <a:pt x="31616017" y="32380944"/>
                  </a:cubicBezTo>
                  <a:lnTo>
                    <a:pt x="31616017" y="124460"/>
                  </a:lnTo>
                  <a:cubicBezTo>
                    <a:pt x="31616017" y="55880"/>
                    <a:pt x="31560136" y="0"/>
                    <a:pt x="31491557" y="0"/>
                  </a:cubicBezTo>
                  <a:close/>
                </a:path>
              </a:pathLst>
            </a:custGeom>
            <a:solidFill>
              <a:srgbClr val="000000"/>
            </a:solidFill>
          </p:spPr>
        </p:sp>
      </p:gr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5545" y="243835"/>
            <a:ext cx="1336572" cy="1550423"/>
          </a:xfrm>
          <a:prstGeom prst="rect">
            <a:avLst/>
          </a:prstGeom>
        </p:spPr>
      </p:pic>
      <p:grpSp>
        <p:nvGrpSpPr>
          <p:cNvPr id="42" name="Group 42"/>
          <p:cNvGrpSpPr/>
          <p:nvPr/>
        </p:nvGrpSpPr>
        <p:grpSpPr>
          <a:xfrm rot="3938852">
            <a:off x="2379522" y="350480"/>
            <a:ext cx="1491474" cy="2273764"/>
            <a:chOff x="0" y="0"/>
            <a:chExt cx="1988632" cy="3031686"/>
          </a:xfrm>
        </p:grpSpPr>
        <p:sp>
          <p:nvSpPr>
            <p:cNvPr id="43" name="AutoShape 43"/>
            <p:cNvSpPr/>
            <p:nvPr/>
          </p:nvSpPr>
          <p:spPr>
            <a:xfrm rot="-1658072">
              <a:off x="699959" y="-15111"/>
              <a:ext cx="588713" cy="3061908"/>
            </a:xfrm>
            <a:prstGeom prst="rect">
              <a:avLst/>
            </a:prstGeom>
            <a:solidFill>
              <a:srgbClr val="FFFFFF"/>
            </a:solidFill>
          </p:spPr>
        </p:sp>
        <p:pic>
          <p:nvPicPr>
            <p:cNvPr id="44" name="Picture 4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53469" flipH="1">
              <a:off x="679220" y="-29557"/>
              <a:ext cx="630191" cy="3090801"/>
            </a:xfrm>
            <a:prstGeom prst="rect">
              <a:avLst/>
            </a:prstGeom>
          </p:spPr>
        </p:pic>
      </p:grpSp>
      <p:pic>
        <p:nvPicPr>
          <p:cNvPr id="45" name="Picture 4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51759" flipH="1">
            <a:off x="922543" y="1366441"/>
            <a:ext cx="1964865" cy="1171813"/>
          </a:xfrm>
          <a:prstGeom prst="rect">
            <a:avLst/>
          </a:prstGeom>
        </p:spPr>
      </p:pic>
      <p:sp>
        <p:nvSpPr>
          <p:cNvPr id="47" name="TextBox 46">
            <a:extLst>
              <a:ext uri="{FF2B5EF4-FFF2-40B4-BE49-F238E27FC236}">
                <a16:creationId xmlns:a16="http://schemas.microsoft.com/office/drawing/2014/main" xmlns="" id="{1A33A62E-AC91-4A78-AA6E-E2761BB9A640}"/>
              </a:ext>
            </a:extLst>
          </p:cNvPr>
          <p:cNvSpPr txBox="1"/>
          <p:nvPr/>
        </p:nvSpPr>
        <p:spPr>
          <a:xfrm>
            <a:off x="8077200" y="507711"/>
            <a:ext cx="9144000" cy="707886"/>
          </a:xfrm>
          <a:prstGeom prst="rect">
            <a:avLst/>
          </a:prstGeom>
          <a:noFill/>
        </p:spPr>
        <p:txBody>
          <a:bodyPr wrap="square">
            <a:spAutoFit/>
          </a:bodyPr>
          <a:lstStyle/>
          <a:p>
            <a:pPr marL="0" lvl="0" indent="0" algn="ctr">
              <a:lnSpc>
                <a:spcPts val="4800"/>
              </a:lnSpc>
              <a:spcBef>
                <a:spcPct val="0"/>
              </a:spcBef>
            </a:pPr>
            <a:r>
              <a:rPr lang="vi-VN" sz="4400" b="1" u="none" dirty="0">
                <a:solidFill>
                  <a:srgbClr val="000000"/>
                </a:solidFill>
              </a:rPr>
              <a:t>Thảo luận cặp đôi</a:t>
            </a:r>
            <a:endParaRPr lang="en-US" sz="4400" b="1" u="none" dirty="0">
              <a:solidFill>
                <a:srgbClr val="000000"/>
              </a:solidFill>
            </a:endParaRPr>
          </a:p>
        </p:txBody>
      </p:sp>
      <p:pic>
        <p:nvPicPr>
          <p:cNvPr id="51" name="Picture 50">
            <a:extLst>
              <a:ext uri="{FF2B5EF4-FFF2-40B4-BE49-F238E27FC236}">
                <a16:creationId xmlns:a16="http://schemas.microsoft.com/office/drawing/2014/main" xmlns="" id="{5C3834AF-9EA3-4E39-810A-621543D9B9BB}"/>
              </a:ext>
            </a:extLst>
          </p:cNvPr>
          <p:cNvPicPr>
            <a:picLocks noChangeAspect="1"/>
          </p:cNvPicPr>
          <p:nvPr/>
        </p:nvPicPr>
        <p:blipFill>
          <a:blip r:embed="rId8"/>
          <a:stretch>
            <a:fillRect/>
          </a:stretch>
        </p:blipFill>
        <p:spPr>
          <a:xfrm>
            <a:off x="692606" y="3033488"/>
            <a:ext cx="4331132" cy="3405412"/>
          </a:xfrm>
          <a:prstGeom prst="rect">
            <a:avLst/>
          </a:prstGeom>
        </p:spPr>
      </p:pic>
      <p:sp>
        <p:nvSpPr>
          <p:cNvPr id="53" name="TextBox 52">
            <a:extLst>
              <a:ext uri="{FF2B5EF4-FFF2-40B4-BE49-F238E27FC236}">
                <a16:creationId xmlns:a16="http://schemas.microsoft.com/office/drawing/2014/main" xmlns="" id="{388382BF-FB66-47FB-B6E0-7605F4E711E9}"/>
              </a:ext>
            </a:extLst>
          </p:cNvPr>
          <p:cNvSpPr txBox="1"/>
          <p:nvPr/>
        </p:nvSpPr>
        <p:spPr>
          <a:xfrm>
            <a:off x="6836534" y="1236770"/>
            <a:ext cx="10583632" cy="3313664"/>
          </a:xfrm>
          <a:prstGeom prst="rect">
            <a:avLst/>
          </a:prstGeom>
          <a:noFill/>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q"/>
            </a:pP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vị</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trí</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vật</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thể</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hướng</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nhìn</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người</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quan</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sát</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trên</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9.2,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mô</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tả</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vị</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trí</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mặt</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phẳng</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chiếu</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đứng</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chiếu</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bằng</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chiếu</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cạnh</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so</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vị</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trí</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vật</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thể</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sp>
        <p:nvSpPr>
          <p:cNvPr id="55" name="TextBox 54">
            <a:extLst>
              <a:ext uri="{FF2B5EF4-FFF2-40B4-BE49-F238E27FC236}">
                <a16:creationId xmlns:a16="http://schemas.microsoft.com/office/drawing/2014/main" xmlns="" id="{37590547-9D87-4328-8780-AFF05BE8B2CB}"/>
              </a:ext>
            </a:extLst>
          </p:cNvPr>
          <p:cNvSpPr txBox="1"/>
          <p:nvPr/>
        </p:nvSpPr>
        <p:spPr>
          <a:xfrm>
            <a:off x="6836535" y="4787775"/>
            <a:ext cx="10765666" cy="1651671"/>
          </a:xfrm>
          <a:prstGeom prst="rect">
            <a:avLst/>
          </a:prstGeom>
          <a:noFill/>
        </p:spPr>
        <p:txBody>
          <a:bodyPr wrap="square">
            <a:spAutoFit/>
          </a:bodyPr>
          <a:lstStyle/>
          <a:p>
            <a:pPr marL="571500" indent="-571500" algn="just">
              <a:lnSpc>
                <a:spcPct val="150000"/>
              </a:lnSpc>
              <a:buFont typeface="Wingdings" panose="05000000000000000000" pitchFamily="2" charset="2"/>
              <a:buChar char="q"/>
            </a:pP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thể</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giải</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thích</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vì</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sao</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lại</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gọi</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a:t>
            </a: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hình chiều vuông góc</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pic>
        <p:nvPicPr>
          <p:cNvPr id="57" name="Picture 56">
            <a:extLst>
              <a:ext uri="{FF2B5EF4-FFF2-40B4-BE49-F238E27FC236}">
                <a16:creationId xmlns:a16="http://schemas.microsoft.com/office/drawing/2014/main" xmlns="" id="{325E8602-B613-4152-84B8-1E155F62EA12}"/>
              </a:ext>
            </a:extLst>
          </p:cNvPr>
          <p:cNvPicPr>
            <a:picLocks noChangeAspect="1"/>
          </p:cNvPicPr>
          <p:nvPr/>
        </p:nvPicPr>
        <p:blipFill>
          <a:blip r:embed="rId9"/>
          <a:stretch>
            <a:fillRect/>
          </a:stretch>
        </p:blipFill>
        <p:spPr>
          <a:xfrm>
            <a:off x="1590304" y="6991139"/>
            <a:ext cx="4505695" cy="3052026"/>
          </a:xfrm>
          <a:prstGeom prst="rect">
            <a:avLst/>
          </a:prstGeom>
        </p:spPr>
      </p:pic>
      <p:pic>
        <p:nvPicPr>
          <p:cNvPr id="22" name="Picture 21">
            <a:extLst>
              <a:ext uri="{FF2B5EF4-FFF2-40B4-BE49-F238E27FC236}">
                <a16:creationId xmlns:a16="http://schemas.microsoft.com/office/drawing/2014/main" xmlns="" id="{5A481260-4635-4281-B85B-3B341510EDCA}"/>
              </a:ext>
            </a:extLst>
          </p:cNvPr>
          <p:cNvPicPr>
            <a:picLocks noChangeAspect="1"/>
          </p:cNvPicPr>
          <p:nvPr/>
        </p:nvPicPr>
        <p:blipFill>
          <a:blip r:embed="rId10"/>
          <a:srcRect/>
          <a:stretch>
            <a:fillRect/>
          </a:stretch>
        </p:blipFill>
        <p:spPr>
          <a:xfrm>
            <a:off x="9818249" y="7204171"/>
            <a:ext cx="5391271" cy="3052025"/>
          </a:xfrm>
          <a:prstGeom prst="rect">
            <a:avLst/>
          </a:prstGeom>
        </p:spPr>
      </p:pic>
    </p:spTree>
    <p:extLst>
      <p:ext uri="{BB962C8B-B14F-4D97-AF65-F5344CB8AC3E}">
        <p14:creationId xmlns:p14="http://schemas.microsoft.com/office/powerpoint/2010/main" val="133564371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Effect transition="in" filter="barn(inVertical)">
                                      <p:cBhvr>
                                        <p:cTn id="7" dur="500"/>
                                        <p:tgtEl>
                                          <p:spTgt spid="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3">
                                            <p:txEl>
                                              <p:pRg st="0" end="0"/>
                                            </p:txEl>
                                          </p:spTgt>
                                        </p:tgtEl>
                                        <p:attrNameLst>
                                          <p:attrName>style.visibility</p:attrName>
                                        </p:attrNameLst>
                                      </p:cBhvr>
                                      <p:to>
                                        <p:strVal val="visible"/>
                                      </p:to>
                                    </p:set>
                                    <p:animEffect transition="in" filter="randombar(horizontal)">
                                      <p:cBhvr>
                                        <p:cTn id="12" dur="500"/>
                                        <p:tgtEl>
                                          <p:spTgt spid="5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5">
                                            <p:txEl>
                                              <p:pRg st="0" end="0"/>
                                            </p:txEl>
                                          </p:spTgt>
                                        </p:tgtEl>
                                        <p:attrNameLst>
                                          <p:attrName>style.visibility</p:attrName>
                                        </p:attrNameLst>
                                      </p:cBhvr>
                                      <p:to>
                                        <p:strVal val="visible"/>
                                      </p:to>
                                    </p:set>
                                    <p:animEffect transition="in" filter="circle(in)">
                                      <p:cBhvr>
                                        <p:cTn id="17" dur="75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204683" y="282009"/>
            <a:ext cx="11889512" cy="9990742"/>
            <a:chOff x="0" y="0"/>
            <a:chExt cx="2354580" cy="3001250"/>
          </a:xfrm>
        </p:grpSpPr>
        <p:sp>
          <p:nvSpPr>
            <p:cNvPr id="3" name="Freeform 3"/>
            <p:cNvSpPr/>
            <p:nvPr/>
          </p:nvSpPr>
          <p:spPr>
            <a:xfrm>
              <a:off x="0" y="0"/>
              <a:ext cx="2353310" cy="3001250"/>
            </a:xfrm>
            <a:custGeom>
              <a:avLst/>
              <a:gdLst/>
              <a:ahLst/>
              <a:cxnLst/>
              <a:rect l="l" t="t" r="r" b="b"/>
              <a:pathLst>
                <a:path w="2353310" h="3001250">
                  <a:moveTo>
                    <a:pt x="784860" y="2933940"/>
                  </a:moveTo>
                  <a:cubicBezTo>
                    <a:pt x="905510" y="2974580"/>
                    <a:pt x="1042670" y="3001250"/>
                    <a:pt x="1177290" y="3001250"/>
                  </a:cubicBezTo>
                  <a:cubicBezTo>
                    <a:pt x="1311910" y="3001250"/>
                    <a:pt x="1441450" y="2978390"/>
                    <a:pt x="1560830" y="2937750"/>
                  </a:cubicBezTo>
                  <a:cubicBezTo>
                    <a:pt x="1563370" y="2936480"/>
                    <a:pt x="1565910" y="2936480"/>
                    <a:pt x="1568450" y="2935210"/>
                  </a:cubicBezTo>
                  <a:cubicBezTo>
                    <a:pt x="2016760" y="2772650"/>
                    <a:pt x="2346960" y="2343390"/>
                    <a:pt x="2353310" y="1841333"/>
                  </a:cubicBezTo>
                  <a:lnTo>
                    <a:pt x="2353310" y="0"/>
                  </a:lnTo>
                  <a:lnTo>
                    <a:pt x="0" y="0"/>
                  </a:lnTo>
                  <a:lnTo>
                    <a:pt x="0" y="1839961"/>
                  </a:lnTo>
                  <a:cubicBezTo>
                    <a:pt x="6350" y="2345930"/>
                    <a:pt x="331470" y="2775190"/>
                    <a:pt x="784860" y="2933940"/>
                  </a:cubicBezTo>
                  <a:close/>
                </a:path>
              </a:pathLst>
            </a:custGeom>
            <a:solidFill>
              <a:srgbClr val="3D405B"/>
            </a:solidFill>
          </p:spPr>
        </p:sp>
      </p:grpSp>
      <p:grpSp>
        <p:nvGrpSpPr>
          <p:cNvPr id="5" name="Group 5"/>
          <p:cNvGrpSpPr/>
          <p:nvPr/>
        </p:nvGrpSpPr>
        <p:grpSpPr>
          <a:xfrm>
            <a:off x="643566" y="3345874"/>
            <a:ext cx="10914711" cy="2102623"/>
            <a:chOff x="0" y="0"/>
            <a:chExt cx="11366566" cy="1511224"/>
          </a:xfrm>
        </p:grpSpPr>
        <p:sp>
          <p:nvSpPr>
            <p:cNvPr id="6" name="Freeform 6"/>
            <p:cNvSpPr/>
            <p:nvPr/>
          </p:nvSpPr>
          <p:spPr>
            <a:xfrm>
              <a:off x="0" y="0"/>
              <a:ext cx="11367836" cy="1511224"/>
            </a:xfrm>
            <a:custGeom>
              <a:avLst/>
              <a:gdLst/>
              <a:ahLst/>
              <a:cxnLst/>
              <a:rect l="l" t="t" r="r" b="b"/>
              <a:pathLst>
                <a:path w="11367836" h="1511224">
                  <a:moveTo>
                    <a:pt x="10814116" y="1511224"/>
                  </a:moveTo>
                  <a:lnTo>
                    <a:pt x="553720" y="1511224"/>
                  </a:lnTo>
                  <a:cubicBezTo>
                    <a:pt x="247650" y="1511224"/>
                    <a:pt x="0" y="1172948"/>
                    <a:pt x="0" y="756517"/>
                  </a:cubicBezTo>
                  <a:cubicBezTo>
                    <a:pt x="0" y="338350"/>
                    <a:pt x="247650" y="0"/>
                    <a:pt x="553720" y="0"/>
                  </a:cubicBezTo>
                  <a:lnTo>
                    <a:pt x="10814116" y="0"/>
                  </a:lnTo>
                  <a:cubicBezTo>
                    <a:pt x="11120186" y="0"/>
                    <a:pt x="11367836" y="338350"/>
                    <a:pt x="11367836" y="756517"/>
                  </a:cubicBezTo>
                  <a:cubicBezTo>
                    <a:pt x="11366566" y="1172948"/>
                    <a:pt x="11118916" y="1511224"/>
                    <a:pt x="10814116" y="1511224"/>
                  </a:cubicBezTo>
                  <a:close/>
                </a:path>
              </a:pathLst>
            </a:custGeom>
            <a:solidFill>
              <a:srgbClr val="F4F1DE"/>
            </a:solidFill>
          </p:spPr>
        </p:sp>
      </p:grpSp>
      <p:grpSp>
        <p:nvGrpSpPr>
          <p:cNvPr id="8" name="Group 8"/>
          <p:cNvGrpSpPr/>
          <p:nvPr/>
        </p:nvGrpSpPr>
        <p:grpSpPr>
          <a:xfrm>
            <a:off x="671138" y="5951014"/>
            <a:ext cx="10814201" cy="1657333"/>
            <a:chOff x="0" y="0"/>
            <a:chExt cx="11366566" cy="1511224"/>
          </a:xfrm>
        </p:grpSpPr>
        <p:sp>
          <p:nvSpPr>
            <p:cNvPr id="9" name="Freeform 9"/>
            <p:cNvSpPr/>
            <p:nvPr/>
          </p:nvSpPr>
          <p:spPr>
            <a:xfrm>
              <a:off x="0" y="0"/>
              <a:ext cx="11367836" cy="1511224"/>
            </a:xfrm>
            <a:custGeom>
              <a:avLst/>
              <a:gdLst/>
              <a:ahLst/>
              <a:cxnLst/>
              <a:rect l="l" t="t" r="r" b="b"/>
              <a:pathLst>
                <a:path w="11367836" h="1511224">
                  <a:moveTo>
                    <a:pt x="10814116" y="1511224"/>
                  </a:moveTo>
                  <a:lnTo>
                    <a:pt x="553720" y="1511224"/>
                  </a:lnTo>
                  <a:cubicBezTo>
                    <a:pt x="247650" y="1511224"/>
                    <a:pt x="0" y="1172948"/>
                    <a:pt x="0" y="756517"/>
                  </a:cubicBezTo>
                  <a:cubicBezTo>
                    <a:pt x="0" y="338350"/>
                    <a:pt x="247650" y="0"/>
                    <a:pt x="553720" y="0"/>
                  </a:cubicBezTo>
                  <a:lnTo>
                    <a:pt x="10814116" y="0"/>
                  </a:lnTo>
                  <a:cubicBezTo>
                    <a:pt x="11120186" y="0"/>
                    <a:pt x="11367836" y="338350"/>
                    <a:pt x="11367836" y="756517"/>
                  </a:cubicBezTo>
                  <a:cubicBezTo>
                    <a:pt x="11366566" y="1172948"/>
                    <a:pt x="11118916" y="1511224"/>
                    <a:pt x="10814116" y="1511224"/>
                  </a:cubicBezTo>
                  <a:close/>
                </a:path>
              </a:pathLst>
            </a:custGeom>
            <a:solidFill>
              <a:srgbClr val="F4F1DE"/>
            </a:solidFill>
          </p:spPr>
        </p:sp>
      </p:grpSp>
      <p:grpSp>
        <p:nvGrpSpPr>
          <p:cNvPr id="11" name="Group 11"/>
          <p:cNvGrpSpPr/>
          <p:nvPr/>
        </p:nvGrpSpPr>
        <p:grpSpPr>
          <a:xfrm>
            <a:off x="677253" y="8110864"/>
            <a:ext cx="10815409" cy="1907054"/>
            <a:chOff x="0" y="0"/>
            <a:chExt cx="11366566" cy="1511224"/>
          </a:xfrm>
        </p:grpSpPr>
        <p:sp>
          <p:nvSpPr>
            <p:cNvPr id="12" name="Freeform 12"/>
            <p:cNvSpPr/>
            <p:nvPr/>
          </p:nvSpPr>
          <p:spPr>
            <a:xfrm>
              <a:off x="0" y="0"/>
              <a:ext cx="11367836" cy="1511224"/>
            </a:xfrm>
            <a:custGeom>
              <a:avLst/>
              <a:gdLst/>
              <a:ahLst/>
              <a:cxnLst/>
              <a:rect l="l" t="t" r="r" b="b"/>
              <a:pathLst>
                <a:path w="11367836" h="1511224">
                  <a:moveTo>
                    <a:pt x="10814116" y="1511224"/>
                  </a:moveTo>
                  <a:lnTo>
                    <a:pt x="553720" y="1511224"/>
                  </a:lnTo>
                  <a:cubicBezTo>
                    <a:pt x="247650" y="1511224"/>
                    <a:pt x="0" y="1172948"/>
                    <a:pt x="0" y="756517"/>
                  </a:cubicBezTo>
                  <a:cubicBezTo>
                    <a:pt x="0" y="338350"/>
                    <a:pt x="247650" y="0"/>
                    <a:pt x="553720" y="0"/>
                  </a:cubicBezTo>
                  <a:lnTo>
                    <a:pt x="10814116" y="0"/>
                  </a:lnTo>
                  <a:cubicBezTo>
                    <a:pt x="11120186" y="0"/>
                    <a:pt x="11367836" y="338350"/>
                    <a:pt x="11367836" y="756517"/>
                  </a:cubicBezTo>
                  <a:cubicBezTo>
                    <a:pt x="11366566" y="1172948"/>
                    <a:pt x="11118916" y="1511224"/>
                    <a:pt x="10814116" y="1511224"/>
                  </a:cubicBezTo>
                  <a:close/>
                </a:path>
              </a:pathLst>
            </a:custGeom>
            <a:solidFill>
              <a:srgbClr val="F4F1DE"/>
            </a:solidFill>
          </p:spPr>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39855" y="410040"/>
            <a:ext cx="1655095" cy="1640613"/>
          </a:xfrm>
          <a:prstGeom prst="rect">
            <a:avLst/>
          </a:prstGeom>
        </p:spPr>
      </p:pic>
      <p:sp>
        <p:nvSpPr>
          <p:cNvPr id="17" name="TextBox 16">
            <a:extLst>
              <a:ext uri="{FF2B5EF4-FFF2-40B4-BE49-F238E27FC236}">
                <a16:creationId xmlns:a16="http://schemas.microsoft.com/office/drawing/2014/main" xmlns="" id="{FA0D5F9E-8FE5-4541-ACE8-A6D113A441AC}"/>
              </a:ext>
            </a:extLst>
          </p:cNvPr>
          <p:cNvSpPr txBox="1"/>
          <p:nvPr/>
        </p:nvSpPr>
        <p:spPr>
          <a:xfrm>
            <a:off x="1477453" y="1904195"/>
            <a:ext cx="9144000" cy="707886"/>
          </a:xfrm>
          <a:prstGeom prst="rect">
            <a:avLst/>
          </a:prstGeom>
          <a:noFill/>
        </p:spPr>
        <p:txBody>
          <a:bodyPr wrap="square">
            <a:spAutoFit/>
          </a:bodyPr>
          <a:lstStyle/>
          <a:p>
            <a:pPr marL="0" lvl="0" indent="0" algn="ctr">
              <a:lnSpc>
                <a:spcPts val="4800"/>
              </a:lnSpc>
              <a:spcBef>
                <a:spcPct val="0"/>
              </a:spcBef>
            </a:pPr>
            <a:r>
              <a:rPr lang="vi-VN" sz="5400" b="1" u="none" dirty="0">
                <a:solidFill>
                  <a:schemeClr val="bg1"/>
                </a:solidFill>
              </a:rPr>
              <a:t>Thảo luận </a:t>
            </a:r>
            <a:r>
              <a:rPr lang="vi-VN" sz="5400" b="1" dirty="0">
                <a:solidFill>
                  <a:schemeClr val="bg1"/>
                </a:solidFill>
              </a:rPr>
              <a:t>cặp</a:t>
            </a:r>
            <a:r>
              <a:rPr lang="vi-VN" sz="5400" b="1" u="none" dirty="0">
                <a:solidFill>
                  <a:schemeClr val="bg1"/>
                </a:solidFill>
              </a:rPr>
              <a:t> đôi</a:t>
            </a:r>
          </a:p>
        </p:txBody>
      </p:sp>
      <p:sp>
        <p:nvSpPr>
          <p:cNvPr id="19" name="TextBox 18">
            <a:extLst>
              <a:ext uri="{FF2B5EF4-FFF2-40B4-BE49-F238E27FC236}">
                <a16:creationId xmlns:a16="http://schemas.microsoft.com/office/drawing/2014/main" xmlns="" id="{B97D95CD-C7D0-4DAC-AB60-825F30DF2C1C}"/>
              </a:ext>
            </a:extLst>
          </p:cNvPr>
          <p:cNvSpPr txBox="1"/>
          <p:nvPr/>
        </p:nvSpPr>
        <p:spPr>
          <a:xfrm>
            <a:off x="924400" y="3571349"/>
            <a:ext cx="10307678" cy="1651671"/>
          </a:xfrm>
          <a:prstGeom prst="rect">
            <a:avLst/>
          </a:prstGeom>
          <a:noFill/>
        </p:spPr>
        <p:txBody>
          <a:bodyPr wrap="square">
            <a:spAutoFit/>
          </a:bodyPr>
          <a:lstStyle/>
          <a:p>
            <a:pPr marL="0" lvl="0" indent="0" algn="ctr">
              <a:lnSpc>
                <a:spcPct val="150000"/>
              </a:lnSpc>
            </a:pP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Quan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sát</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chiếu</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trên</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9.4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biết</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quan</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hệ</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về</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vị</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trí</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giữa</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chi</a:t>
            </a: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ế</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u đ</a:t>
            </a: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ó</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nhau</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600" u="none" dirty="0">
              <a:solidFill>
                <a:srgbClr val="00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64EBCF6C-5FA9-474F-8B7F-4DDED7EF5BFE}"/>
              </a:ext>
            </a:extLst>
          </p:cNvPr>
          <p:cNvSpPr txBox="1"/>
          <p:nvPr/>
        </p:nvSpPr>
        <p:spPr>
          <a:xfrm>
            <a:off x="2088078" y="6182290"/>
            <a:ext cx="9144000" cy="820674"/>
          </a:xfrm>
          <a:prstGeom prst="rect">
            <a:avLst/>
          </a:prstGeom>
          <a:noFill/>
        </p:spPr>
        <p:txBody>
          <a:bodyPr wrap="square">
            <a:spAutoFit/>
          </a:bodyPr>
          <a:lstStyle/>
          <a:p>
            <a:pPr algn="just">
              <a:lnSpc>
                <a:spcPct val="150000"/>
              </a:lnSpc>
              <a:spcBef>
                <a:spcPts val="300"/>
              </a:spcBef>
              <a:spcAft>
                <a:spcPts val="300"/>
              </a:spcAft>
            </a:pP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Đọc</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tên</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chiếu</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trên</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9.4. </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9ED609C0-DE49-4409-8421-B3249C65821E}"/>
              </a:ext>
            </a:extLst>
          </p:cNvPr>
          <p:cNvSpPr txBox="1"/>
          <p:nvPr/>
        </p:nvSpPr>
        <p:spPr>
          <a:xfrm>
            <a:off x="1018892" y="8120389"/>
            <a:ext cx="10165278" cy="1651671"/>
          </a:xfrm>
          <a:prstGeom prst="rect">
            <a:avLst/>
          </a:prstGeom>
          <a:noFill/>
        </p:spPr>
        <p:txBody>
          <a:bodyPr wrap="square">
            <a:spAutoFit/>
          </a:bodyPr>
          <a:lstStyle/>
          <a:p>
            <a:pPr algn="ctr">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Chỉ</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rõ</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nét</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đứt</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mảnh</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trên</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9.4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thể</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hiện</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những</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cạnh</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nào</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vật</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thể</a:t>
            </a:r>
            <a:r>
              <a:rPr lang="fr-FR"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xmlns="" id="{D0E8321E-F8A7-4CD2-846D-372399EE8B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82649" y="3925627"/>
            <a:ext cx="5533504" cy="5334000"/>
          </a:xfrm>
          <a:prstGeom prst="rect">
            <a:avLst/>
          </a:prstGeom>
        </p:spPr>
      </p:pic>
      <p:grpSp>
        <p:nvGrpSpPr>
          <p:cNvPr id="25" name="Group 41">
            <a:extLst>
              <a:ext uri="{FF2B5EF4-FFF2-40B4-BE49-F238E27FC236}">
                <a16:creationId xmlns:a16="http://schemas.microsoft.com/office/drawing/2014/main" xmlns="" id="{592DBFA2-C89D-4C69-AFB3-51102C5111D6}"/>
              </a:ext>
            </a:extLst>
          </p:cNvPr>
          <p:cNvGrpSpPr/>
          <p:nvPr/>
        </p:nvGrpSpPr>
        <p:grpSpPr>
          <a:xfrm rot="2960678">
            <a:off x="16322404" y="1189089"/>
            <a:ext cx="1529411" cy="779890"/>
            <a:chOff x="0" y="0"/>
            <a:chExt cx="2039215" cy="1039854"/>
          </a:xfrm>
        </p:grpSpPr>
        <p:pic>
          <p:nvPicPr>
            <p:cNvPr id="26" name="Picture 42">
              <a:extLst>
                <a:ext uri="{FF2B5EF4-FFF2-40B4-BE49-F238E27FC236}">
                  <a16:creationId xmlns:a16="http://schemas.microsoft.com/office/drawing/2014/main" xmlns="" id="{2B10277B-495F-408F-96BE-C8554B32E5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00000">
              <a:off x="23952" y="14197"/>
              <a:ext cx="1991311" cy="995655"/>
            </a:xfrm>
            <a:prstGeom prst="rect">
              <a:avLst/>
            </a:prstGeom>
          </p:spPr>
        </p:pic>
        <p:pic>
          <p:nvPicPr>
            <p:cNvPr id="27" name="Picture 43">
              <a:extLst>
                <a:ext uri="{FF2B5EF4-FFF2-40B4-BE49-F238E27FC236}">
                  <a16:creationId xmlns:a16="http://schemas.microsoft.com/office/drawing/2014/main" xmlns="" id="{B3F0C0CC-322B-4561-9EEC-6E8CF31A79F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0" y="0"/>
              <a:ext cx="2039215" cy="1039854"/>
            </a:xfrm>
            <a:prstGeom prst="rect">
              <a:avLst/>
            </a:prstGeom>
          </p:spPr>
        </p:pic>
      </p:grpSp>
      <p:pic>
        <p:nvPicPr>
          <p:cNvPr id="28" name="Picture 52">
            <a:extLst>
              <a:ext uri="{FF2B5EF4-FFF2-40B4-BE49-F238E27FC236}">
                <a16:creationId xmlns:a16="http://schemas.microsoft.com/office/drawing/2014/main" xmlns="" id="{80FFCF1B-0D4E-46E5-9759-E659E3BE737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830021">
            <a:off x="9643777" y="1407068"/>
            <a:ext cx="928236" cy="1446260"/>
          </a:xfrm>
          <a:prstGeom prst="rect">
            <a:avLst/>
          </a:prstGeom>
        </p:spPr>
      </p:pic>
      <p:pic>
        <p:nvPicPr>
          <p:cNvPr id="29" name="Picture 40">
            <a:extLst>
              <a:ext uri="{FF2B5EF4-FFF2-40B4-BE49-F238E27FC236}">
                <a16:creationId xmlns:a16="http://schemas.microsoft.com/office/drawing/2014/main" xmlns="" id="{F65BE972-20C8-4089-B0EC-3E6B2ACB737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989970" flipH="1" flipV="1">
            <a:off x="13942387" y="637970"/>
            <a:ext cx="1938817" cy="1267197"/>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 calcmode="lin" valueType="num">
                                      <p:cBhvr additive="base">
                                        <p:cTn id="12"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1">
                                            <p:txEl>
                                              <p:pRg st="0" end="0"/>
                                            </p:txEl>
                                          </p:spTgt>
                                        </p:tgtEl>
                                        <p:attrNameLst>
                                          <p:attrName>style.visibility</p:attrName>
                                        </p:attrNameLst>
                                      </p:cBhvr>
                                      <p:to>
                                        <p:strVal val="visible"/>
                                      </p:to>
                                    </p:set>
                                    <p:animEffect transition="in" filter="barn(inVertical)">
                                      <p:cBhvr>
                                        <p:cTn id="18" dur="500"/>
                                        <p:tgtEl>
                                          <p:spTgt spid="2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p:cTn id="23" dur="10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2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2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9233"/>
        </a:solidFill>
        <a:effectLst/>
      </p:bgPr>
    </p:bg>
    <p:spTree>
      <p:nvGrpSpPr>
        <p:cNvPr id="1" name=""/>
        <p:cNvGrpSpPr/>
        <p:nvPr/>
      </p:nvGrpSpPr>
      <p:grpSpPr>
        <a:xfrm>
          <a:off x="0" y="0"/>
          <a:ext cx="0" cy="0"/>
          <a:chOff x="0" y="0"/>
          <a:chExt cx="0" cy="0"/>
        </a:xfrm>
      </p:grpSpPr>
      <p:grpSp>
        <p:nvGrpSpPr>
          <p:cNvPr id="7" name="Group 7"/>
          <p:cNvGrpSpPr/>
          <p:nvPr/>
        </p:nvGrpSpPr>
        <p:grpSpPr>
          <a:xfrm>
            <a:off x="1641885" y="1045363"/>
            <a:ext cx="15389229" cy="7908138"/>
            <a:chOff x="0" y="0"/>
            <a:chExt cx="45026005" cy="23034064"/>
          </a:xfrm>
        </p:grpSpPr>
        <p:sp>
          <p:nvSpPr>
            <p:cNvPr id="8" name="Freeform 8"/>
            <p:cNvSpPr/>
            <p:nvPr/>
          </p:nvSpPr>
          <p:spPr>
            <a:xfrm>
              <a:off x="31750" y="31750"/>
              <a:ext cx="44962505" cy="22970564"/>
            </a:xfrm>
            <a:custGeom>
              <a:avLst/>
              <a:gdLst/>
              <a:ahLst/>
              <a:cxnLst/>
              <a:rect l="l" t="t" r="r" b="b"/>
              <a:pathLst>
                <a:path w="44962505" h="22970564">
                  <a:moveTo>
                    <a:pt x="44869795" y="22970564"/>
                  </a:moveTo>
                  <a:lnTo>
                    <a:pt x="92710" y="22970564"/>
                  </a:lnTo>
                  <a:cubicBezTo>
                    <a:pt x="41910" y="22970564"/>
                    <a:pt x="0" y="22928655"/>
                    <a:pt x="0" y="22877855"/>
                  </a:cubicBezTo>
                  <a:lnTo>
                    <a:pt x="0" y="92710"/>
                  </a:lnTo>
                  <a:cubicBezTo>
                    <a:pt x="0" y="41910"/>
                    <a:pt x="41910" y="0"/>
                    <a:pt x="92710" y="0"/>
                  </a:cubicBezTo>
                  <a:lnTo>
                    <a:pt x="44868526" y="0"/>
                  </a:lnTo>
                  <a:cubicBezTo>
                    <a:pt x="44919326" y="0"/>
                    <a:pt x="44961234" y="41910"/>
                    <a:pt x="44961234" y="92710"/>
                  </a:cubicBezTo>
                  <a:lnTo>
                    <a:pt x="44961234" y="22876585"/>
                  </a:lnTo>
                  <a:cubicBezTo>
                    <a:pt x="44962505" y="22928655"/>
                    <a:pt x="44920595" y="22970564"/>
                    <a:pt x="44869795" y="22970564"/>
                  </a:cubicBezTo>
                  <a:close/>
                </a:path>
              </a:pathLst>
            </a:custGeom>
            <a:solidFill>
              <a:srgbClr val="FFFFFF"/>
            </a:solidFill>
          </p:spPr>
        </p:sp>
        <p:sp>
          <p:nvSpPr>
            <p:cNvPr id="9" name="Freeform 9"/>
            <p:cNvSpPr/>
            <p:nvPr/>
          </p:nvSpPr>
          <p:spPr>
            <a:xfrm>
              <a:off x="0" y="0"/>
              <a:ext cx="45026005" cy="23034064"/>
            </a:xfrm>
            <a:custGeom>
              <a:avLst/>
              <a:gdLst/>
              <a:ahLst/>
              <a:cxnLst/>
              <a:rect l="l" t="t" r="r" b="b"/>
              <a:pathLst>
                <a:path w="45026005" h="23034064">
                  <a:moveTo>
                    <a:pt x="44901545" y="59690"/>
                  </a:moveTo>
                  <a:cubicBezTo>
                    <a:pt x="44937105" y="59690"/>
                    <a:pt x="44966316" y="88900"/>
                    <a:pt x="44966316" y="124460"/>
                  </a:cubicBezTo>
                  <a:lnTo>
                    <a:pt x="44966316" y="22909605"/>
                  </a:lnTo>
                  <a:cubicBezTo>
                    <a:pt x="44966316" y="22945164"/>
                    <a:pt x="44937105" y="22974374"/>
                    <a:pt x="44901545" y="22974374"/>
                  </a:cubicBezTo>
                  <a:lnTo>
                    <a:pt x="124460" y="22974374"/>
                  </a:lnTo>
                  <a:cubicBezTo>
                    <a:pt x="88900" y="22974374"/>
                    <a:pt x="59690" y="22945164"/>
                    <a:pt x="59690" y="22909605"/>
                  </a:cubicBezTo>
                  <a:lnTo>
                    <a:pt x="59690" y="124460"/>
                  </a:lnTo>
                  <a:cubicBezTo>
                    <a:pt x="59690" y="88900"/>
                    <a:pt x="88900" y="59690"/>
                    <a:pt x="124460" y="59690"/>
                  </a:cubicBezTo>
                  <a:lnTo>
                    <a:pt x="44901545" y="59690"/>
                  </a:lnTo>
                  <a:moveTo>
                    <a:pt x="44901545" y="0"/>
                  </a:moveTo>
                  <a:lnTo>
                    <a:pt x="124460" y="0"/>
                  </a:lnTo>
                  <a:cubicBezTo>
                    <a:pt x="55880" y="0"/>
                    <a:pt x="0" y="55880"/>
                    <a:pt x="0" y="124460"/>
                  </a:cubicBezTo>
                  <a:lnTo>
                    <a:pt x="0" y="22909605"/>
                  </a:lnTo>
                  <a:cubicBezTo>
                    <a:pt x="0" y="22978185"/>
                    <a:pt x="55880" y="23034064"/>
                    <a:pt x="124460" y="23034064"/>
                  </a:cubicBezTo>
                  <a:lnTo>
                    <a:pt x="44901545" y="23034064"/>
                  </a:lnTo>
                  <a:cubicBezTo>
                    <a:pt x="44970126" y="23034064"/>
                    <a:pt x="45026005" y="22978185"/>
                    <a:pt x="45026005" y="22909605"/>
                  </a:cubicBezTo>
                  <a:lnTo>
                    <a:pt x="45026005" y="124460"/>
                  </a:lnTo>
                  <a:cubicBezTo>
                    <a:pt x="45026005" y="55880"/>
                    <a:pt x="44970126" y="0"/>
                    <a:pt x="44901545" y="0"/>
                  </a:cubicBezTo>
                  <a:close/>
                </a:path>
              </a:pathLst>
            </a:custGeom>
            <a:solidFill>
              <a:srgbClr val="000000"/>
            </a:solidFill>
          </p:spPr>
        </p:sp>
      </p:grpSp>
      <p:grpSp>
        <p:nvGrpSpPr>
          <p:cNvPr id="10" name="Group 10"/>
          <p:cNvGrpSpPr/>
          <p:nvPr/>
        </p:nvGrpSpPr>
        <p:grpSpPr>
          <a:xfrm>
            <a:off x="1668756" y="679445"/>
            <a:ext cx="15356932" cy="3189253"/>
            <a:chOff x="0" y="0"/>
            <a:chExt cx="45026005" cy="9557092"/>
          </a:xfrm>
        </p:grpSpPr>
        <p:sp>
          <p:nvSpPr>
            <p:cNvPr id="11" name="Freeform 11"/>
            <p:cNvSpPr/>
            <p:nvPr/>
          </p:nvSpPr>
          <p:spPr>
            <a:xfrm>
              <a:off x="31750" y="31750"/>
              <a:ext cx="44962505" cy="9493592"/>
            </a:xfrm>
            <a:custGeom>
              <a:avLst/>
              <a:gdLst/>
              <a:ahLst/>
              <a:cxnLst/>
              <a:rect l="l" t="t" r="r" b="b"/>
              <a:pathLst>
                <a:path w="44962505" h="9493592">
                  <a:moveTo>
                    <a:pt x="44869795" y="9493592"/>
                  </a:moveTo>
                  <a:lnTo>
                    <a:pt x="92710" y="9493592"/>
                  </a:lnTo>
                  <a:cubicBezTo>
                    <a:pt x="41910" y="9493592"/>
                    <a:pt x="0" y="9451682"/>
                    <a:pt x="0" y="9400882"/>
                  </a:cubicBezTo>
                  <a:lnTo>
                    <a:pt x="0" y="92710"/>
                  </a:lnTo>
                  <a:cubicBezTo>
                    <a:pt x="0" y="41910"/>
                    <a:pt x="41910" y="0"/>
                    <a:pt x="92710" y="0"/>
                  </a:cubicBezTo>
                  <a:lnTo>
                    <a:pt x="44868526" y="0"/>
                  </a:lnTo>
                  <a:cubicBezTo>
                    <a:pt x="44919326" y="0"/>
                    <a:pt x="44961234" y="41910"/>
                    <a:pt x="44961234" y="92710"/>
                  </a:cubicBezTo>
                  <a:lnTo>
                    <a:pt x="44961234" y="9399612"/>
                  </a:lnTo>
                  <a:cubicBezTo>
                    <a:pt x="44962505" y="9451682"/>
                    <a:pt x="44920595" y="9493592"/>
                    <a:pt x="44869795" y="9493592"/>
                  </a:cubicBezTo>
                  <a:close/>
                </a:path>
              </a:pathLst>
            </a:custGeom>
            <a:solidFill>
              <a:srgbClr val="FFFFFF"/>
            </a:solidFill>
          </p:spPr>
        </p:sp>
        <p:sp>
          <p:nvSpPr>
            <p:cNvPr id="12" name="Freeform 12"/>
            <p:cNvSpPr/>
            <p:nvPr/>
          </p:nvSpPr>
          <p:spPr>
            <a:xfrm>
              <a:off x="0" y="0"/>
              <a:ext cx="45026005" cy="9557092"/>
            </a:xfrm>
            <a:custGeom>
              <a:avLst/>
              <a:gdLst/>
              <a:ahLst/>
              <a:cxnLst/>
              <a:rect l="l" t="t" r="r" b="b"/>
              <a:pathLst>
                <a:path w="45026005" h="9557092">
                  <a:moveTo>
                    <a:pt x="44901545" y="59690"/>
                  </a:moveTo>
                  <a:cubicBezTo>
                    <a:pt x="44937105" y="59690"/>
                    <a:pt x="44966316" y="88900"/>
                    <a:pt x="44966316" y="124460"/>
                  </a:cubicBezTo>
                  <a:lnTo>
                    <a:pt x="44966316" y="9432632"/>
                  </a:lnTo>
                  <a:cubicBezTo>
                    <a:pt x="44966316" y="9468192"/>
                    <a:pt x="44937105" y="9497402"/>
                    <a:pt x="44901545" y="9497402"/>
                  </a:cubicBezTo>
                  <a:lnTo>
                    <a:pt x="124460" y="9497402"/>
                  </a:lnTo>
                  <a:cubicBezTo>
                    <a:pt x="88900" y="9497402"/>
                    <a:pt x="59690" y="9468192"/>
                    <a:pt x="59690" y="9432632"/>
                  </a:cubicBezTo>
                  <a:lnTo>
                    <a:pt x="59690" y="124460"/>
                  </a:lnTo>
                  <a:cubicBezTo>
                    <a:pt x="59690" y="88900"/>
                    <a:pt x="88900" y="59690"/>
                    <a:pt x="124460" y="59690"/>
                  </a:cubicBezTo>
                  <a:lnTo>
                    <a:pt x="44901545" y="59690"/>
                  </a:lnTo>
                  <a:moveTo>
                    <a:pt x="44901545" y="0"/>
                  </a:moveTo>
                  <a:lnTo>
                    <a:pt x="124460" y="0"/>
                  </a:lnTo>
                  <a:cubicBezTo>
                    <a:pt x="55880" y="0"/>
                    <a:pt x="0" y="55880"/>
                    <a:pt x="0" y="124460"/>
                  </a:cubicBezTo>
                  <a:lnTo>
                    <a:pt x="0" y="9432632"/>
                  </a:lnTo>
                  <a:cubicBezTo>
                    <a:pt x="0" y="9501212"/>
                    <a:pt x="55880" y="9557092"/>
                    <a:pt x="124460" y="9557092"/>
                  </a:cubicBezTo>
                  <a:lnTo>
                    <a:pt x="44901545" y="9557092"/>
                  </a:lnTo>
                  <a:cubicBezTo>
                    <a:pt x="44970126" y="9557092"/>
                    <a:pt x="45026005" y="9501212"/>
                    <a:pt x="45026005" y="9432632"/>
                  </a:cubicBezTo>
                  <a:lnTo>
                    <a:pt x="45026005" y="124460"/>
                  </a:lnTo>
                  <a:cubicBezTo>
                    <a:pt x="45026005" y="55880"/>
                    <a:pt x="44970126" y="0"/>
                    <a:pt x="44901545" y="0"/>
                  </a:cubicBezTo>
                  <a:close/>
                </a:path>
              </a:pathLst>
            </a:custGeom>
            <a:solidFill>
              <a:srgbClr val="000000"/>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56886" y="4638140"/>
            <a:ext cx="1010719" cy="1010719"/>
          </a:xfrm>
          <a:prstGeom prst="rect">
            <a:avLst/>
          </a:prstGeom>
        </p:spPr>
      </p:pic>
      <p:sp>
        <p:nvSpPr>
          <p:cNvPr id="15" name="TextBox 15"/>
          <p:cNvSpPr txBox="1"/>
          <p:nvPr/>
        </p:nvSpPr>
        <p:spPr>
          <a:xfrm>
            <a:off x="3124200" y="1062536"/>
            <a:ext cx="13716000" cy="2382512"/>
          </a:xfrm>
          <a:prstGeom prst="rect">
            <a:avLst/>
          </a:prstGeom>
        </p:spPr>
        <p:txBody>
          <a:bodyPr wrap="square" lIns="0" tIns="0" rIns="0" bIns="0" rtlCol="0" anchor="t">
            <a:spAutoFit/>
          </a:bodyPr>
          <a:lstStyle/>
          <a:p>
            <a:pPr marL="0" lvl="0" indent="0" algn="ctr">
              <a:lnSpc>
                <a:spcPct val="150000"/>
              </a:lnSpc>
              <a:spcBef>
                <a:spcPct val="0"/>
              </a:spcBef>
            </a:pPr>
            <a:r>
              <a:rPr lang="vi-VN" sz="5400" dirty="0">
                <a:solidFill>
                  <a:srgbClr val="C00000"/>
                </a:solidFill>
                <a:effectLst/>
                <a:latin typeface="Arial" panose="020B0604020202020204" pitchFamily="34" charset="0"/>
                <a:ea typeface="Calibri" panose="020F0502020204030204" pitchFamily="34" charset="0"/>
                <a:cs typeface="Arial" panose="020B0604020202020204" pitchFamily="34" charset="0"/>
              </a:rPr>
              <a:t>C</a:t>
            </a:r>
            <a:r>
              <a:rPr lang="fr-FR" sz="5400" dirty="0">
                <a:solidFill>
                  <a:srgbClr val="C00000"/>
                </a:solidFill>
                <a:effectLst/>
                <a:latin typeface="Arial" panose="020B0604020202020204" pitchFamily="34" charset="0"/>
                <a:ea typeface="Calibri" panose="020F0502020204030204" pitchFamily="34" charset="0"/>
                <a:cs typeface="Arial" panose="020B0604020202020204" pitchFamily="34" charset="0"/>
              </a:rPr>
              <a:t>ho </a:t>
            </a:r>
            <a:r>
              <a:rPr lang="fr-FR" sz="54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biết</a:t>
            </a:r>
            <a:r>
              <a:rPr lang="fr-FR" sz="54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54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sự</a:t>
            </a:r>
            <a:r>
              <a:rPr lang="fr-FR" sz="54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54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khác</a:t>
            </a:r>
            <a:r>
              <a:rPr lang="fr-FR" sz="54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54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nhau</a:t>
            </a:r>
            <a:r>
              <a:rPr lang="fr-FR" sz="54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54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về</a:t>
            </a:r>
            <a:r>
              <a:rPr lang="fr-FR" sz="54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54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vị</a:t>
            </a:r>
            <a:r>
              <a:rPr lang="fr-FR" sz="54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54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trí</a:t>
            </a:r>
            <a:r>
              <a:rPr lang="fr-FR" sz="54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54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các</a:t>
            </a:r>
            <a:r>
              <a:rPr lang="fr-FR" sz="54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54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hình</a:t>
            </a:r>
            <a:r>
              <a:rPr lang="fr-FR" sz="54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54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chiếu</a:t>
            </a:r>
            <a:r>
              <a:rPr lang="fr-FR" sz="54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54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giữa</a:t>
            </a:r>
            <a:r>
              <a:rPr lang="fr-FR" sz="5400" dirty="0">
                <a:solidFill>
                  <a:srgbClr val="C00000"/>
                </a:solidFill>
                <a:effectLst/>
                <a:latin typeface="Arial" panose="020B0604020202020204" pitchFamily="34" charset="0"/>
                <a:ea typeface="Calibri" panose="020F0502020204030204" pitchFamily="34" charset="0"/>
                <a:cs typeface="Arial" panose="020B0604020202020204" pitchFamily="34" charset="0"/>
              </a:rPr>
              <a:t> 2 </a:t>
            </a:r>
            <a:r>
              <a:rPr lang="fr-FR" sz="54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phương</a:t>
            </a:r>
            <a:r>
              <a:rPr lang="fr-FR" sz="54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fr-FR" sz="54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pháp</a:t>
            </a:r>
            <a:r>
              <a:rPr lang="fr-FR" sz="54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vi-VN" sz="5400" dirty="0">
                <a:solidFill>
                  <a:srgbClr val="C00000"/>
                </a:solidFill>
                <a:effectLst/>
                <a:latin typeface="Arial" panose="020B0604020202020204" pitchFamily="34" charset="0"/>
                <a:ea typeface="Calibri" panose="020F0502020204030204" pitchFamily="34" charset="0"/>
                <a:cs typeface="Arial" panose="020B0604020202020204" pitchFamily="34" charset="0"/>
              </a:rPr>
              <a:t>chiếu.</a:t>
            </a:r>
            <a:endParaRPr lang="en-US" sz="5400" dirty="0">
              <a:solidFill>
                <a:srgbClr val="C00000"/>
              </a:solidFill>
              <a:latin typeface="Nunito"/>
            </a:endParaRPr>
          </a:p>
        </p:txBody>
      </p:sp>
      <p:pic>
        <p:nvPicPr>
          <p:cNvPr id="44" name="Picture 18">
            <a:extLst>
              <a:ext uri="{FF2B5EF4-FFF2-40B4-BE49-F238E27FC236}">
                <a16:creationId xmlns:a16="http://schemas.microsoft.com/office/drawing/2014/main" xmlns="" id="{A507AE29-4EA4-43BA-A3D2-900B497F8D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4829926" y="6972087"/>
            <a:ext cx="3401497" cy="3314913"/>
          </a:xfrm>
          <a:prstGeom prst="rect">
            <a:avLst/>
          </a:prstGeom>
        </p:spPr>
      </p:pic>
      <p:pic>
        <p:nvPicPr>
          <p:cNvPr id="51" name="Picture 50">
            <a:extLst>
              <a:ext uri="{FF2B5EF4-FFF2-40B4-BE49-F238E27FC236}">
                <a16:creationId xmlns:a16="http://schemas.microsoft.com/office/drawing/2014/main" xmlns="" id="{B1D24B8C-F891-41F5-9AB6-2655E91BE0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43940" y="4299079"/>
            <a:ext cx="4241090" cy="4131864"/>
          </a:xfrm>
          <a:prstGeom prst="rect">
            <a:avLst/>
          </a:prstGeom>
        </p:spPr>
      </p:pic>
      <p:pic>
        <p:nvPicPr>
          <p:cNvPr id="52" name="Picture 51">
            <a:extLst>
              <a:ext uri="{FF2B5EF4-FFF2-40B4-BE49-F238E27FC236}">
                <a16:creationId xmlns:a16="http://schemas.microsoft.com/office/drawing/2014/main" xmlns="" id="{4CA5EA4F-2F9E-4ABE-85A0-55B4FFAB70A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47564" y="4299079"/>
            <a:ext cx="4183987" cy="4131864"/>
          </a:xfrm>
          <a:prstGeom prst="rect">
            <a:avLst/>
          </a:prstGeom>
        </p:spPr>
      </p:pic>
      <p:pic>
        <p:nvPicPr>
          <p:cNvPr id="53" name="Picture 22">
            <a:extLst>
              <a:ext uri="{FF2B5EF4-FFF2-40B4-BE49-F238E27FC236}">
                <a16:creationId xmlns:a16="http://schemas.microsoft.com/office/drawing/2014/main" xmlns="" id="{7A464E73-98CC-4918-AF49-91B87AB0433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87615">
            <a:off x="2286555" y="1233901"/>
            <a:ext cx="1265349" cy="1949326"/>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barn(inVertical)">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randombar(horizontal)">
                                      <p:cBhvr>
                                        <p:cTn id="18" dur="5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randombar(horizontal)">
                                      <p:cBhvr>
                                        <p:cTn id="2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73954" y="0"/>
            <a:ext cx="18288000" cy="10287000"/>
          </a:xfrm>
          <a:prstGeom prst="rect">
            <a:avLst/>
          </a:prstGeom>
        </p:spPr>
      </p:pic>
      <p:grpSp>
        <p:nvGrpSpPr>
          <p:cNvPr id="5" name="Group 5"/>
          <p:cNvGrpSpPr/>
          <p:nvPr/>
        </p:nvGrpSpPr>
        <p:grpSpPr>
          <a:xfrm>
            <a:off x="1309895" y="1330956"/>
            <a:ext cx="16185188" cy="8521008"/>
            <a:chOff x="0" y="0"/>
            <a:chExt cx="1918193" cy="2090532"/>
          </a:xfrm>
          <a:solidFill>
            <a:schemeClr val="accent6">
              <a:lumMod val="60000"/>
              <a:lumOff val="40000"/>
            </a:schemeClr>
          </a:solidFill>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grpFill/>
          </p:spPr>
        </p:sp>
      </p:grpSp>
      <p:pic>
        <p:nvPicPr>
          <p:cNvPr id="12" name="Picture 3">
            <a:extLst>
              <a:ext uri="{FF2B5EF4-FFF2-40B4-BE49-F238E27FC236}">
                <a16:creationId xmlns:a16="http://schemas.microsoft.com/office/drawing/2014/main" xmlns="" id="{2BAE67C9-9666-484C-AC05-F96030445F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4951640" flipV="1">
            <a:off x="-736483" y="7742113"/>
            <a:ext cx="3575777" cy="1470538"/>
          </a:xfrm>
          <a:prstGeom prst="rect">
            <a:avLst/>
          </a:prstGeom>
        </p:spPr>
      </p:pic>
      <p:sp>
        <p:nvSpPr>
          <p:cNvPr id="14" name="TextBox 13">
            <a:extLst>
              <a:ext uri="{FF2B5EF4-FFF2-40B4-BE49-F238E27FC236}">
                <a16:creationId xmlns:a16="http://schemas.microsoft.com/office/drawing/2014/main" xmlns="" id="{25221DC5-9B11-431C-A00C-8E1FE04F69B2}"/>
              </a:ext>
            </a:extLst>
          </p:cNvPr>
          <p:cNvSpPr txBox="1"/>
          <p:nvPr/>
        </p:nvSpPr>
        <p:spPr>
          <a:xfrm>
            <a:off x="1828800" y="1741388"/>
            <a:ext cx="14630400" cy="4611519"/>
          </a:xfrm>
          <a:prstGeom prst="rect">
            <a:avLst/>
          </a:prstGeom>
          <a:noFill/>
        </p:spPr>
        <p:txBody>
          <a:bodyPr wrap="square">
            <a:spAutoFit/>
          </a:bodyPr>
          <a:lstStyle/>
          <a:p>
            <a:pPr marL="571500" indent="-571500" algn="just">
              <a:lnSpc>
                <a:spcPct val="150000"/>
              </a:lnSpc>
              <a:buFont typeface="Wingdings" panose="05000000000000000000" pitchFamily="2" charset="2"/>
              <a:buChar char="v"/>
            </a:pPr>
            <a:r>
              <a:rPr lang="vi-VN" sz="3600" dirty="0">
                <a:solidFill>
                  <a:srgbClr val="000000"/>
                </a:solidFill>
                <a:effectLst/>
                <a:ea typeface="Calibri" panose="020F0502020204030204" pitchFamily="34" charset="0"/>
              </a:rPr>
              <a:t>Phương pháp hình chiếu vuông góc (HCVG) là phương pháp biểu diễn các hình chiếu vuông góc trên cùng một mặt phẳng (bản vẽ). Các HCVG là các hình biểu diễn hai chiều, do vậy để thể hiện được đầy đủ hình dạng của vật thể, trên bản vẽ kĩ thuật thường phải sử dụng nhiều hình chiếu. </a:t>
            </a:r>
            <a:endParaRPr lang="en-US" sz="3600" dirty="0">
              <a:effectLst/>
              <a:ea typeface="Calibri" panose="020F0502020204030204" pitchFamily="34" charset="0"/>
            </a:endParaRPr>
          </a:p>
          <a:p>
            <a:pPr algn="just">
              <a:lnSpc>
                <a:spcPct val="150000"/>
              </a:lnSpc>
            </a:pPr>
            <a:endParaRPr lang="en-US" sz="18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D954E238-4A8A-44A5-A349-7613D3B284B6}"/>
              </a:ext>
            </a:extLst>
          </p:cNvPr>
          <p:cNvSpPr txBox="1"/>
          <p:nvPr/>
        </p:nvSpPr>
        <p:spPr>
          <a:xfrm>
            <a:off x="1844598" y="6160902"/>
            <a:ext cx="14249400" cy="3481402"/>
          </a:xfrm>
          <a:prstGeom prst="rect">
            <a:avLst/>
          </a:prstGeom>
          <a:noFill/>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vi-VN" sz="3600" dirty="0">
                <a:solidFill>
                  <a:srgbClr val="000000"/>
                </a:solidFill>
                <a:effectLst/>
                <a:ea typeface="Calibri" panose="020F0502020204030204" pitchFamily="34" charset="0"/>
              </a:rPr>
              <a:t>Để nhận được các hình chiếu vuông góc, người ta thường sử dụng một trong hai phương pháp chiếu sau đây:</a:t>
            </a:r>
            <a:endParaRPr lang="vi-VN" sz="3600" dirty="0">
              <a:ea typeface="Calibri" panose="020F0502020204030204" pitchFamily="34" charset="0"/>
            </a:endParaRPr>
          </a:p>
          <a:p>
            <a:pPr algn="just">
              <a:lnSpc>
                <a:spcPct val="150000"/>
              </a:lnSpc>
              <a:spcBef>
                <a:spcPts val="300"/>
              </a:spcBef>
              <a:spcAft>
                <a:spcPts val="300"/>
              </a:spcAft>
            </a:pPr>
            <a:r>
              <a:rPr lang="vi-VN" sz="3600" dirty="0">
                <a:solidFill>
                  <a:srgbClr val="000000"/>
                </a:solidFill>
                <a:effectLst/>
                <a:ea typeface="Calibri" panose="020F0502020204030204" pitchFamily="34" charset="0"/>
              </a:rPr>
              <a:t>                    Phương pháp góc chiếu thứ nhất. </a:t>
            </a:r>
            <a:endParaRPr lang="vi-VN" sz="3600" dirty="0">
              <a:ea typeface="Calibri" panose="020F0502020204030204" pitchFamily="34" charset="0"/>
            </a:endParaRPr>
          </a:p>
          <a:p>
            <a:pPr algn="just">
              <a:lnSpc>
                <a:spcPct val="150000"/>
              </a:lnSpc>
              <a:spcBef>
                <a:spcPts val="300"/>
              </a:spcBef>
              <a:spcAft>
                <a:spcPts val="300"/>
              </a:spcAft>
            </a:pPr>
            <a:r>
              <a:rPr lang="vi-VN" sz="3600" dirty="0">
                <a:solidFill>
                  <a:srgbClr val="000000"/>
                </a:solidFill>
                <a:effectLst/>
                <a:ea typeface="Calibri" panose="020F0502020204030204" pitchFamily="34" charset="0"/>
              </a:rPr>
              <a:t>                    Phương pháp góc chiếu thứ ba.</a:t>
            </a:r>
            <a:endParaRPr lang="en-US" sz="3600" dirty="0">
              <a:effectLst/>
              <a:ea typeface="Calibri" panose="020F0502020204030204" pitchFamily="34" charset="0"/>
            </a:endParaRPr>
          </a:p>
        </p:txBody>
      </p:sp>
      <p:grpSp>
        <p:nvGrpSpPr>
          <p:cNvPr id="17" name="Group 8">
            <a:extLst>
              <a:ext uri="{FF2B5EF4-FFF2-40B4-BE49-F238E27FC236}">
                <a16:creationId xmlns:a16="http://schemas.microsoft.com/office/drawing/2014/main" xmlns="" id="{5DA8B194-8E9C-4EED-BA8D-5B16B7A06F14}"/>
              </a:ext>
            </a:extLst>
          </p:cNvPr>
          <p:cNvGrpSpPr/>
          <p:nvPr/>
        </p:nvGrpSpPr>
        <p:grpSpPr>
          <a:xfrm>
            <a:off x="5524423" y="442082"/>
            <a:ext cx="7620000" cy="1358002"/>
            <a:chOff x="0" y="0"/>
            <a:chExt cx="3924471" cy="1597400"/>
          </a:xfrm>
        </p:grpSpPr>
        <p:grpSp>
          <p:nvGrpSpPr>
            <p:cNvPr id="18" name="Group 9">
              <a:extLst>
                <a:ext uri="{FF2B5EF4-FFF2-40B4-BE49-F238E27FC236}">
                  <a16:creationId xmlns:a16="http://schemas.microsoft.com/office/drawing/2014/main" xmlns="" id="{09B620DC-195F-4561-9BD8-7E082E7FD341}"/>
                </a:ext>
              </a:extLst>
            </p:cNvPr>
            <p:cNvGrpSpPr/>
            <p:nvPr/>
          </p:nvGrpSpPr>
          <p:grpSpPr>
            <a:xfrm>
              <a:off x="152302" y="218220"/>
              <a:ext cx="3772170" cy="1379180"/>
              <a:chOff x="0" y="0"/>
              <a:chExt cx="40344441" cy="14750725"/>
            </a:xfrm>
          </p:grpSpPr>
          <p:sp>
            <p:nvSpPr>
              <p:cNvPr id="22" name="Freeform 10">
                <a:extLst>
                  <a:ext uri="{FF2B5EF4-FFF2-40B4-BE49-F238E27FC236}">
                    <a16:creationId xmlns:a16="http://schemas.microsoft.com/office/drawing/2014/main" xmlns="" id="{E6223106-5887-4736-BDDF-AFDF7E556B2B}"/>
                  </a:ext>
                </a:extLst>
              </p:cNvPr>
              <p:cNvSpPr/>
              <p:nvPr/>
            </p:nvSpPr>
            <p:spPr>
              <a:xfrm>
                <a:off x="31750" y="31750"/>
                <a:ext cx="40280940" cy="14687226"/>
              </a:xfrm>
              <a:custGeom>
                <a:avLst/>
                <a:gdLst/>
                <a:ahLst/>
                <a:cxnLst/>
                <a:rect l="l" t="t" r="r" b="b"/>
                <a:pathLst>
                  <a:path w="40280940" h="14687226">
                    <a:moveTo>
                      <a:pt x="40188232" y="14687226"/>
                    </a:moveTo>
                    <a:lnTo>
                      <a:pt x="92710" y="14687226"/>
                    </a:lnTo>
                    <a:cubicBezTo>
                      <a:pt x="41910" y="14687226"/>
                      <a:pt x="0" y="14645315"/>
                      <a:pt x="0" y="14594515"/>
                    </a:cubicBezTo>
                    <a:lnTo>
                      <a:pt x="0" y="92710"/>
                    </a:lnTo>
                    <a:cubicBezTo>
                      <a:pt x="0" y="41910"/>
                      <a:pt x="41910" y="0"/>
                      <a:pt x="92710" y="0"/>
                    </a:cubicBezTo>
                    <a:lnTo>
                      <a:pt x="40186961" y="0"/>
                    </a:lnTo>
                    <a:cubicBezTo>
                      <a:pt x="40237761" y="0"/>
                      <a:pt x="40279672" y="41910"/>
                      <a:pt x="40279672" y="92710"/>
                    </a:cubicBezTo>
                    <a:lnTo>
                      <a:pt x="40279672" y="14593246"/>
                    </a:lnTo>
                    <a:cubicBezTo>
                      <a:pt x="40280940" y="14645315"/>
                      <a:pt x="40239032" y="14687226"/>
                      <a:pt x="40188232" y="14687226"/>
                    </a:cubicBezTo>
                    <a:close/>
                  </a:path>
                </a:pathLst>
              </a:custGeom>
              <a:solidFill>
                <a:srgbClr val="F2EDDB"/>
              </a:solidFill>
            </p:spPr>
          </p:sp>
          <p:sp>
            <p:nvSpPr>
              <p:cNvPr id="23" name="Freeform 11">
                <a:extLst>
                  <a:ext uri="{FF2B5EF4-FFF2-40B4-BE49-F238E27FC236}">
                    <a16:creationId xmlns:a16="http://schemas.microsoft.com/office/drawing/2014/main" xmlns="" id="{AFBBBFD1-E32A-4103-A440-2F12B391BF5D}"/>
                  </a:ext>
                </a:extLst>
              </p:cNvPr>
              <p:cNvSpPr/>
              <p:nvPr/>
            </p:nvSpPr>
            <p:spPr>
              <a:xfrm>
                <a:off x="0" y="0"/>
                <a:ext cx="40344440" cy="14750726"/>
              </a:xfrm>
              <a:custGeom>
                <a:avLst/>
                <a:gdLst/>
                <a:ahLst/>
                <a:cxnLst/>
                <a:rect l="l" t="t" r="r" b="b"/>
                <a:pathLst>
                  <a:path w="40344440" h="14750726">
                    <a:moveTo>
                      <a:pt x="40219982" y="59690"/>
                    </a:moveTo>
                    <a:cubicBezTo>
                      <a:pt x="40255540" y="59690"/>
                      <a:pt x="40284750" y="88900"/>
                      <a:pt x="40284750" y="124460"/>
                    </a:cubicBezTo>
                    <a:lnTo>
                      <a:pt x="40284750" y="14626265"/>
                    </a:lnTo>
                    <a:cubicBezTo>
                      <a:pt x="40284750" y="14661826"/>
                      <a:pt x="40255540" y="14691035"/>
                      <a:pt x="40219982" y="14691035"/>
                    </a:cubicBezTo>
                    <a:lnTo>
                      <a:pt x="124460" y="14691035"/>
                    </a:lnTo>
                    <a:cubicBezTo>
                      <a:pt x="88900" y="14691035"/>
                      <a:pt x="59690" y="14661826"/>
                      <a:pt x="59690" y="14626265"/>
                    </a:cubicBezTo>
                    <a:lnTo>
                      <a:pt x="59690" y="124460"/>
                    </a:lnTo>
                    <a:cubicBezTo>
                      <a:pt x="59690" y="88900"/>
                      <a:pt x="88900" y="59690"/>
                      <a:pt x="124460" y="59690"/>
                    </a:cubicBezTo>
                    <a:lnTo>
                      <a:pt x="40219982" y="59690"/>
                    </a:lnTo>
                    <a:moveTo>
                      <a:pt x="40219982" y="0"/>
                    </a:moveTo>
                    <a:lnTo>
                      <a:pt x="124460" y="0"/>
                    </a:lnTo>
                    <a:cubicBezTo>
                      <a:pt x="55880" y="0"/>
                      <a:pt x="0" y="55880"/>
                      <a:pt x="0" y="124460"/>
                    </a:cubicBezTo>
                    <a:lnTo>
                      <a:pt x="0" y="14626265"/>
                    </a:lnTo>
                    <a:cubicBezTo>
                      <a:pt x="0" y="14694846"/>
                      <a:pt x="55880" y="14750726"/>
                      <a:pt x="124460" y="14750726"/>
                    </a:cubicBezTo>
                    <a:lnTo>
                      <a:pt x="40219982" y="14750726"/>
                    </a:lnTo>
                    <a:cubicBezTo>
                      <a:pt x="40288561" y="14750726"/>
                      <a:pt x="40344440" y="14694846"/>
                      <a:pt x="40344440" y="14626265"/>
                    </a:cubicBezTo>
                    <a:lnTo>
                      <a:pt x="40344440" y="124460"/>
                    </a:lnTo>
                    <a:cubicBezTo>
                      <a:pt x="40344440" y="55880"/>
                      <a:pt x="40288561" y="0"/>
                      <a:pt x="40219982" y="0"/>
                    </a:cubicBezTo>
                    <a:close/>
                  </a:path>
                </a:pathLst>
              </a:custGeom>
              <a:solidFill>
                <a:srgbClr val="F2EDDB"/>
              </a:solidFill>
            </p:spPr>
          </p:sp>
        </p:grpSp>
        <p:grpSp>
          <p:nvGrpSpPr>
            <p:cNvPr id="19" name="Group 12">
              <a:extLst>
                <a:ext uri="{FF2B5EF4-FFF2-40B4-BE49-F238E27FC236}">
                  <a16:creationId xmlns:a16="http://schemas.microsoft.com/office/drawing/2014/main" xmlns="" id="{28E4C1AC-F6A8-4DFF-8353-E39DF42A705D}"/>
                </a:ext>
              </a:extLst>
            </p:cNvPr>
            <p:cNvGrpSpPr/>
            <p:nvPr/>
          </p:nvGrpSpPr>
          <p:grpSpPr>
            <a:xfrm>
              <a:off x="0" y="0"/>
              <a:ext cx="3652151" cy="1379180"/>
              <a:chOff x="0" y="0"/>
              <a:chExt cx="39060809" cy="14750725"/>
            </a:xfrm>
          </p:grpSpPr>
          <p:sp>
            <p:nvSpPr>
              <p:cNvPr id="20" name="Freeform 13">
                <a:extLst>
                  <a:ext uri="{FF2B5EF4-FFF2-40B4-BE49-F238E27FC236}">
                    <a16:creationId xmlns:a16="http://schemas.microsoft.com/office/drawing/2014/main" xmlns="" id="{CAE582E8-D55E-4736-8187-D6B9C31D749C}"/>
                  </a:ext>
                </a:extLst>
              </p:cNvPr>
              <p:cNvSpPr/>
              <p:nvPr/>
            </p:nvSpPr>
            <p:spPr>
              <a:xfrm>
                <a:off x="31750" y="31750"/>
                <a:ext cx="38997310" cy="14687226"/>
              </a:xfrm>
              <a:custGeom>
                <a:avLst/>
                <a:gdLst/>
                <a:ahLst/>
                <a:cxnLst/>
                <a:rect l="l" t="t" r="r" b="b"/>
                <a:pathLst>
                  <a:path w="38997310" h="14687226">
                    <a:moveTo>
                      <a:pt x="38904599" y="14687226"/>
                    </a:moveTo>
                    <a:lnTo>
                      <a:pt x="92710" y="14687226"/>
                    </a:lnTo>
                    <a:cubicBezTo>
                      <a:pt x="41910" y="14687226"/>
                      <a:pt x="0" y="14645315"/>
                      <a:pt x="0" y="14594515"/>
                    </a:cubicBezTo>
                    <a:lnTo>
                      <a:pt x="0" y="92710"/>
                    </a:lnTo>
                    <a:cubicBezTo>
                      <a:pt x="0" y="41910"/>
                      <a:pt x="41910" y="0"/>
                      <a:pt x="92710" y="0"/>
                    </a:cubicBezTo>
                    <a:lnTo>
                      <a:pt x="38903328" y="0"/>
                    </a:lnTo>
                    <a:cubicBezTo>
                      <a:pt x="38954128" y="0"/>
                      <a:pt x="38996038" y="41910"/>
                      <a:pt x="38996038" y="92710"/>
                    </a:cubicBezTo>
                    <a:lnTo>
                      <a:pt x="38996038" y="14593246"/>
                    </a:lnTo>
                    <a:cubicBezTo>
                      <a:pt x="38997310" y="14645315"/>
                      <a:pt x="38955399" y="14687226"/>
                      <a:pt x="38904599" y="14687226"/>
                    </a:cubicBezTo>
                    <a:close/>
                  </a:path>
                </a:pathLst>
              </a:custGeom>
              <a:solidFill>
                <a:srgbClr val="FFFFFF"/>
              </a:solidFill>
            </p:spPr>
            <p:txBody>
              <a:bodyPr/>
              <a:lstStyle/>
              <a:p>
                <a:endParaRPr lang="en-US" dirty="0"/>
              </a:p>
            </p:txBody>
          </p:sp>
          <p:sp>
            <p:nvSpPr>
              <p:cNvPr id="21" name="Freeform 14">
                <a:extLst>
                  <a:ext uri="{FF2B5EF4-FFF2-40B4-BE49-F238E27FC236}">
                    <a16:creationId xmlns:a16="http://schemas.microsoft.com/office/drawing/2014/main" xmlns="" id="{513658E4-CCC4-4F4F-AFCA-D85A88F27026}"/>
                  </a:ext>
                </a:extLst>
              </p:cNvPr>
              <p:cNvSpPr/>
              <p:nvPr/>
            </p:nvSpPr>
            <p:spPr>
              <a:xfrm>
                <a:off x="0" y="0"/>
                <a:ext cx="39060810" cy="14750726"/>
              </a:xfrm>
              <a:custGeom>
                <a:avLst/>
                <a:gdLst/>
                <a:ahLst/>
                <a:cxnLst/>
                <a:rect l="l" t="t" r="r" b="b"/>
                <a:pathLst>
                  <a:path w="39060810" h="14750726">
                    <a:moveTo>
                      <a:pt x="38936349" y="59690"/>
                    </a:moveTo>
                    <a:cubicBezTo>
                      <a:pt x="38971910" y="59690"/>
                      <a:pt x="39001120" y="88900"/>
                      <a:pt x="39001120" y="124460"/>
                    </a:cubicBezTo>
                    <a:lnTo>
                      <a:pt x="39001120" y="14626265"/>
                    </a:lnTo>
                    <a:cubicBezTo>
                      <a:pt x="39001120" y="14661826"/>
                      <a:pt x="38971910" y="14691035"/>
                      <a:pt x="38936349" y="14691035"/>
                    </a:cubicBezTo>
                    <a:lnTo>
                      <a:pt x="124460" y="14691035"/>
                    </a:lnTo>
                    <a:cubicBezTo>
                      <a:pt x="88900" y="14691035"/>
                      <a:pt x="59690" y="14661826"/>
                      <a:pt x="59690" y="14626265"/>
                    </a:cubicBezTo>
                    <a:lnTo>
                      <a:pt x="59690" y="124460"/>
                    </a:lnTo>
                    <a:cubicBezTo>
                      <a:pt x="59690" y="88900"/>
                      <a:pt x="88900" y="59690"/>
                      <a:pt x="124460" y="59690"/>
                    </a:cubicBezTo>
                    <a:lnTo>
                      <a:pt x="38936349" y="59690"/>
                    </a:lnTo>
                    <a:moveTo>
                      <a:pt x="38936349" y="0"/>
                    </a:moveTo>
                    <a:lnTo>
                      <a:pt x="124460" y="0"/>
                    </a:lnTo>
                    <a:cubicBezTo>
                      <a:pt x="55880" y="0"/>
                      <a:pt x="0" y="55880"/>
                      <a:pt x="0" y="124460"/>
                    </a:cubicBezTo>
                    <a:lnTo>
                      <a:pt x="0" y="14626265"/>
                    </a:lnTo>
                    <a:cubicBezTo>
                      <a:pt x="0" y="14694846"/>
                      <a:pt x="55880" y="14750726"/>
                      <a:pt x="124460" y="14750726"/>
                    </a:cubicBezTo>
                    <a:lnTo>
                      <a:pt x="38936349" y="14750726"/>
                    </a:lnTo>
                    <a:cubicBezTo>
                      <a:pt x="39004928" y="14750726"/>
                      <a:pt x="39060810" y="14694846"/>
                      <a:pt x="39060810" y="14626265"/>
                    </a:cubicBezTo>
                    <a:lnTo>
                      <a:pt x="39060810" y="124460"/>
                    </a:lnTo>
                    <a:cubicBezTo>
                      <a:pt x="39060810" y="55880"/>
                      <a:pt x="39004928" y="0"/>
                      <a:pt x="38936349" y="0"/>
                    </a:cubicBezTo>
                    <a:close/>
                  </a:path>
                </a:pathLst>
              </a:custGeom>
              <a:solidFill>
                <a:srgbClr val="000000"/>
              </a:solidFill>
            </p:spPr>
          </p:sp>
        </p:grpSp>
      </p:grpSp>
      <p:sp>
        <p:nvSpPr>
          <p:cNvPr id="25" name="TextBox 24">
            <a:extLst>
              <a:ext uri="{FF2B5EF4-FFF2-40B4-BE49-F238E27FC236}">
                <a16:creationId xmlns:a16="http://schemas.microsoft.com/office/drawing/2014/main" xmlns="" id="{4867BEFD-5A02-4FB8-AC48-501BC13C716C}"/>
              </a:ext>
            </a:extLst>
          </p:cNvPr>
          <p:cNvSpPr txBox="1"/>
          <p:nvPr/>
        </p:nvSpPr>
        <p:spPr>
          <a:xfrm>
            <a:off x="6926580" y="533719"/>
            <a:ext cx="9532620" cy="1015663"/>
          </a:xfrm>
          <a:prstGeom prst="rect">
            <a:avLst/>
          </a:prstGeom>
          <a:noFill/>
        </p:spPr>
        <p:txBody>
          <a:bodyPr wrap="square">
            <a:spAutoFit/>
          </a:bodyPr>
          <a:lstStyle/>
          <a:p>
            <a:r>
              <a:rPr lang="vi-VN" sz="6000" dirty="0"/>
              <a:t>TỔNG KẾT</a:t>
            </a:r>
            <a:endParaRPr lang="en-US" sz="6000" dirty="0"/>
          </a:p>
        </p:txBody>
      </p:sp>
      <p:grpSp>
        <p:nvGrpSpPr>
          <p:cNvPr id="27" name="Group 21">
            <a:extLst>
              <a:ext uri="{FF2B5EF4-FFF2-40B4-BE49-F238E27FC236}">
                <a16:creationId xmlns:a16="http://schemas.microsoft.com/office/drawing/2014/main" xmlns="" id="{3E3DDD9D-319D-496B-A8F0-6F425BB1617D}"/>
              </a:ext>
            </a:extLst>
          </p:cNvPr>
          <p:cNvGrpSpPr/>
          <p:nvPr/>
        </p:nvGrpSpPr>
        <p:grpSpPr>
          <a:xfrm rot="1653615">
            <a:off x="1197910" y="253887"/>
            <a:ext cx="803880" cy="1750856"/>
            <a:chOff x="0" y="0"/>
            <a:chExt cx="1071841" cy="1634030"/>
          </a:xfrm>
        </p:grpSpPr>
        <p:sp>
          <p:nvSpPr>
            <p:cNvPr id="28" name="AutoShape 22">
              <a:extLst>
                <a:ext uri="{FF2B5EF4-FFF2-40B4-BE49-F238E27FC236}">
                  <a16:creationId xmlns:a16="http://schemas.microsoft.com/office/drawing/2014/main" xmlns="" id="{0E319183-03EB-4BFF-A6DC-FF4404650452}"/>
                </a:ext>
              </a:extLst>
            </p:cNvPr>
            <p:cNvSpPr/>
            <p:nvPr/>
          </p:nvSpPr>
          <p:spPr>
            <a:xfrm rot="-1658072">
              <a:off x="377267" y="-8145"/>
              <a:ext cx="317307" cy="1650319"/>
            </a:xfrm>
            <a:prstGeom prst="rect">
              <a:avLst/>
            </a:prstGeom>
            <a:solidFill>
              <a:srgbClr val="FFFFFF"/>
            </a:solidFill>
          </p:spPr>
        </p:sp>
        <p:pic>
          <p:nvPicPr>
            <p:cNvPr id="29" name="Picture 23">
              <a:extLst>
                <a:ext uri="{FF2B5EF4-FFF2-40B4-BE49-F238E27FC236}">
                  <a16:creationId xmlns:a16="http://schemas.microsoft.com/office/drawing/2014/main" xmlns="" id="{D23B4992-6E53-4732-95A7-3F03AB6BFCE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653469" flipH="1">
              <a:off x="366089" y="-15931"/>
              <a:ext cx="339663" cy="1665892"/>
            </a:xfrm>
            <a:prstGeom prst="rect">
              <a:avLst/>
            </a:prstGeom>
          </p:spPr>
        </p:pic>
      </p:grpSp>
      <p:pic>
        <p:nvPicPr>
          <p:cNvPr id="30" name="Picture 32">
            <a:extLst>
              <a:ext uri="{FF2B5EF4-FFF2-40B4-BE49-F238E27FC236}">
                <a16:creationId xmlns:a16="http://schemas.microsoft.com/office/drawing/2014/main" xmlns="" id="{C00E6CE7-E006-41EE-980B-2AEC19320F0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773722" y="655828"/>
            <a:ext cx="1137200" cy="946977"/>
          </a:xfrm>
          <a:prstGeom prst="rect">
            <a:avLst/>
          </a:prstGeom>
        </p:spPr>
      </p:pic>
      <p:pic>
        <p:nvPicPr>
          <p:cNvPr id="31" name="Picture 36">
            <a:extLst>
              <a:ext uri="{FF2B5EF4-FFF2-40B4-BE49-F238E27FC236}">
                <a16:creationId xmlns:a16="http://schemas.microsoft.com/office/drawing/2014/main" xmlns="" id="{4DCDEDCB-3394-4CC4-AAA8-0787356391F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5400000" flipH="1">
            <a:off x="48128" y="540811"/>
            <a:ext cx="1580781" cy="942752"/>
          </a:xfrm>
          <a:prstGeom prst="rect">
            <a:avLst/>
          </a:prstGeom>
        </p:spPr>
      </p:pic>
      <p:pic>
        <p:nvPicPr>
          <p:cNvPr id="32" name="Picture 40">
            <a:extLst>
              <a:ext uri="{FF2B5EF4-FFF2-40B4-BE49-F238E27FC236}">
                <a16:creationId xmlns:a16="http://schemas.microsoft.com/office/drawing/2014/main" xmlns="" id="{52005A75-5DB6-46D1-B7B2-004702746B6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810000" y="8155993"/>
            <a:ext cx="526619" cy="506512"/>
          </a:xfrm>
          <a:prstGeom prst="rect">
            <a:avLst/>
          </a:prstGeom>
        </p:spPr>
      </p:pic>
      <p:pic>
        <p:nvPicPr>
          <p:cNvPr id="33" name="Picture 40">
            <a:extLst>
              <a:ext uri="{FF2B5EF4-FFF2-40B4-BE49-F238E27FC236}">
                <a16:creationId xmlns:a16="http://schemas.microsoft.com/office/drawing/2014/main" xmlns="" id="{CB776CE0-1A08-4692-861B-6DB64C5F4AD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810000" y="8996546"/>
            <a:ext cx="526619" cy="506512"/>
          </a:xfrm>
          <a:prstGeom prst="rect">
            <a:avLst/>
          </a:prstGeom>
        </p:spPr>
      </p:pic>
      <p:pic>
        <p:nvPicPr>
          <p:cNvPr id="34" name="Picture 54">
            <a:extLst>
              <a:ext uri="{FF2B5EF4-FFF2-40B4-BE49-F238E27FC236}">
                <a16:creationId xmlns:a16="http://schemas.microsoft.com/office/drawing/2014/main" xmlns="" id="{0207F2AA-29C9-4DAC-9460-9F98E7788E6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60834">
            <a:off x="16831111" y="7958081"/>
            <a:ext cx="959164" cy="2076930"/>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arn(inVertic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barn(inVertical)">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fade">
                                      <p:cBhvr>
                                        <p:cTn id="27" dur="500"/>
                                        <p:tgtEl>
                                          <p:spTgt spid="1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2" end="2"/>
                                            </p:txEl>
                                          </p:spTgt>
                                        </p:tgtEl>
                                        <p:attrNameLst>
                                          <p:attrName>style.visibility</p:attrName>
                                        </p:attrNameLst>
                                      </p:cBhvr>
                                      <p:to>
                                        <p:strVal val="visible"/>
                                      </p:to>
                                    </p:set>
                                    <p:animEffect transition="in" filter="fade">
                                      <p:cBhvr>
                                        <p:cTn id="3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TotalTime>
  <Words>1299</Words>
  <Application>Microsoft Office PowerPoint</Application>
  <PresentationFormat>Custom</PresentationFormat>
  <Paragraphs>112</Paragraphs>
  <Slides>29</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Arial</vt:lpstr>
      <vt:lpstr>Wingdings</vt:lpstr>
      <vt:lpstr>Montserrat Bold</vt:lpstr>
      <vt:lpstr>Nunito</vt:lpstr>
      <vt:lpstr>Noto Sans Symbols</vt:lpstr>
      <vt:lpstr>Hero Bold</vt:lpstr>
      <vt:lpstr>Times New Roman</vt:lpstr>
      <vt:lpstr>Calibri</vt:lpstr>
      <vt:lpstr>TT Interphases</vt:lpstr>
      <vt:lpstr>Lilita One</vt:lpstr>
      <vt:lpstr>Montserrat</vt:lpstr>
      <vt:lpstr>TT Interphases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dc:creator>
  <cp:lastModifiedBy>admin</cp:lastModifiedBy>
  <cp:revision>15</cp:revision>
  <dcterms:created xsi:type="dcterms:W3CDTF">2006-08-16T00:00:00Z</dcterms:created>
  <dcterms:modified xsi:type="dcterms:W3CDTF">2025-04-25T09:20:15Z</dcterms:modified>
  <dc:identifier>DAFOmhKq0mU</dc:identifier>
</cp:coreProperties>
</file>