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63" r:id="rId7"/>
    <p:sldId id="264" r:id="rId8"/>
    <p:sldId id="265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58" d="100"/>
          <a:sy n="58" d="100"/>
        </p:scale>
        <p:origin x="-714" y="-78"/>
      </p:cViewPr>
      <p:guideLst>
        <p:guide orient="horz" pos="912"/>
        <p:guide orient="horz" pos="3984"/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33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1738-7B43-4B42-A93F-63432E515165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4F99-60BC-462F-82FF-AD0F7D337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ms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hoo.com/" TargetMode="External"/><Relationship Id="rId5" Type="http://schemas.openxmlformats.org/officeDocument/2006/relationships/hyperlink" Target="http://www.google.com/" TargetMode="Externa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08338" y="2401394"/>
            <a:ext cx="10869299" cy="31393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CHỦ ĐỀ 2: TỔ CHỨC LƯU TRỮ, TÌM KIẾM </a:t>
            </a:r>
            <a:endParaRPr lang="en-US" sz="3200" b="1" dirty="0" smtClean="0">
              <a:solidFill>
                <a:srgbClr val="FF0000"/>
              </a:solidFill>
              <a:latin typeface="Times-Narrow" panose="02020500000000000000" pitchFamily="18" charset="0"/>
              <a:ea typeface="Times-Narrow" panose="02020500000000000000" pitchFamily="18" charset="0"/>
              <a:cs typeface="Times-Narrow" panose="02020500000000000000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VÀ </a:t>
            </a:r>
            <a:r>
              <a:rPr lang="en-US" sz="3200" b="1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TRAO ĐỔI THÔNG TIN</a:t>
            </a:r>
            <a:br>
              <a:rPr lang="en-US" sz="3200" b="1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BÀI </a:t>
            </a:r>
            <a:r>
              <a:rPr lang="en-US" sz="2800" b="1" dirty="0" smtClean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7: THỰC HÀNH TÌM KIẾM THÔNG TIN TRÊN INTERNET</a:t>
            </a:r>
            <a: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MÔN TIN HỌC LỚP 11; TIẾT: 13-14</a:t>
            </a:r>
            <a:b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BỘ SÁCH: KẾT NỐI TRI THỨC</a:t>
            </a:r>
            <a:b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GV THỰC HIỆN: </a:t>
            </a:r>
            <a:r>
              <a:rPr lang="en-US" sz="2800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VÕ TẤN QUAN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01" y="51019"/>
            <a:ext cx="1228725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1082" y="37863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6074" y="362320"/>
            <a:ext cx="677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TRƯỜNG </a:t>
            </a:r>
            <a:r>
              <a:rPr lang="en-US" sz="3200" b="1" dirty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THPT LÝ TỰ </a:t>
            </a:r>
            <a:r>
              <a:rPr lang="en-US" sz="3200" b="1" dirty="0" smtClean="0">
                <a:solidFill>
                  <a:srgbClr val="FF0000"/>
                </a:solidFill>
                <a:latin typeface="Times-Narrow" panose="02020500000000000000" pitchFamily="18" charset="0"/>
                <a:ea typeface="Times-Narrow" panose="02020500000000000000" pitchFamily="18" charset="0"/>
                <a:cs typeface="Times-Narrow" panose="02020500000000000000" pitchFamily="18" charset="0"/>
              </a:rPr>
              <a:t>TRỌNG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92099" y="2224954"/>
            <a:ext cx="11079946" cy="249717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292099" y="2702009"/>
            <a:ext cx="10989793" cy="14465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7. </a:t>
            </a:r>
            <a:r>
              <a:rPr lang="en-US" sz="4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 TÌM KIẾM THÔNG TIN TRÊN INTERNET</a:t>
            </a:r>
            <a:endParaRPr lang="en-US" sz="4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25261"/>
            <a:ext cx="12287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=""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BD325A-5C69-44E9-84F3-BDC18475B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644" y="988786"/>
            <a:ext cx="11342711" cy="454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=""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58AA6A-6BD7-40F3-BC48-5FC45EB4C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792" y="1087483"/>
            <a:ext cx="11593108" cy="468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=""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B7249CF-0DBF-4C24-8F1D-CF2AF163DDD2}"/>
              </a:ext>
            </a:extLst>
          </p:cNvPr>
          <p:cNvGrpSpPr/>
          <p:nvPr/>
        </p:nvGrpSpPr>
        <p:grpSpPr>
          <a:xfrm>
            <a:off x="292099" y="292099"/>
            <a:ext cx="10945287" cy="6408952"/>
            <a:chOff x="292099" y="292099"/>
            <a:chExt cx="10945287" cy="640895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890DF80-0C91-42E9-B93C-75C568924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2099" y="292099"/>
              <a:ext cx="10638247" cy="9706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FC0008D-F393-437B-818B-D5A73CA8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999" y="1479147"/>
              <a:ext cx="10094387" cy="5221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=""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51F22F-63FF-40DD-B35F-96D9C5569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0" y="292099"/>
            <a:ext cx="10822105" cy="11012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A3319D-674B-4490-8A60-B2C03BD3CD36}"/>
              </a:ext>
            </a:extLst>
          </p:cNvPr>
          <p:cNvSpPr/>
          <p:nvPr/>
        </p:nvSpPr>
        <p:spPr>
          <a:xfrm>
            <a:off x="1997123" y="20440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>
                <a:hlinkClick r:id="rId5"/>
              </a:rPr>
              <a:t>http://www.google.com</a:t>
            </a:r>
            <a:endParaRPr lang="en-US" sz="2800" b="1"/>
          </a:p>
          <a:p>
            <a:pPr lvl="0"/>
            <a:r>
              <a:rPr lang="en-US" sz="2800" b="1">
                <a:hlinkClick r:id="rId6"/>
              </a:rPr>
              <a:t>http://www.yahoo.com</a:t>
            </a:r>
            <a:endParaRPr lang="en-US" sz="2800" b="1"/>
          </a:p>
          <a:p>
            <a:pPr lvl="0"/>
            <a:r>
              <a:rPr lang="en-US" sz="2800" b="1">
                <a:hlinkClick r:id="rId7"/>
              </a:rPr>
              <a:t>http://www.msn.com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3152001"/>
            <a:ext cx="578666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YOU</a:t>
            </a: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="" xmlns:a16="http://schemas.microsoft.com/office/drawing/2014/main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1D692F-8C4B-47E6-B367-1CB302E31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89048086_win32_partially" id="{19AF56B3-7F1C-40D5-9734-654D493A6D09}" vid="{F9F14382-8FB4-49A6-A43D-3F3900D1C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03986E7-BBBA-4E0B-9644-BCA74B964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23832-4FF3-481A-BF21-E685DF749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4ABD0-81DD-4E89-ADBD-FD03EEA4B67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16c05727-aa75-4e4a-9b5f-8a80a1165891"/>
    <ds:schemaRef ds:uri="230e9df3-be65-4c73-a93b-d1236ebd677e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scorecard, from 24Slides</Template>
  <TotalTime>54</TotalTime>
  <Words>62</Words>
  <Application>Microsoft Office PowerPoint</Application>
  <PresentationFormat>Custom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Balanced scorecard slide 1</vt:lpstr>
      <vt:lpstr>Balanced scorecard slide 1</vt:lpstr>
      <vt:lpstr>Balanced scorecard slide 2</vt:lpstr>
      <vt:lpstr>Balanced scorecard slide 3</vt:lpstr>
      <vt:lpstr>Balanced scorecard slide 4</vt:lpstr>
      <vt:lpstr>Balanced scorecard slide 5</vt:lpstr>
      <vt:lpstr>Balanced scorecard slide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TIN11_BÀI 7. THỰC HÀNH TÌN KIẾM THÔNG TIN TRÊN INTERNET</dc:title>
  <dc:creator>Trần Quốc Minh</dc:creator>
  <cp:lastModifiedBy>admin</cp:lastModifiedBy>
  <cp:revision>14</cp:revision>
  <dcterms:created xsi:type="dcterms:W3CDTF">2023-07-10T08:01:41Z</dcterms:created>
  <dcterms:modified xsi:type="dcterms:W3CDTF">2023-11-01T08:35:32Z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2023-07-10T08:01:41Z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e39faec7-3053-4cf9-87b4-74c8d7922832</vt:lpwstr>
  </property>
  <property fmtid="{D5CDD505-2E9C-101B-9397-08002B2CF9AE}" pid="8" name="MSIP_Label_defa4170-0d19-0005-0004-bc88714345d2_ActionId">
    <vt:lpwstr>e8de91db-4db2-4deb-8dc7-0000535c83e5</vt:lpwstr>
  </property>
  <property fmtid="{D5CDD505-2E9C-101B-9397-08002B2CF9AE}" pid="9" name="MSIP_Label_defa4170-0d19-0005-0004-bc88714345d2_ContentBits">
    <vt:lpwstr>0</vt:lpwstr>
  </property>
</Properties>
</file>