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sldIdLst>
    <p:sldId id="354" r:id="rId2"/>
    <p:sldId id="345" r:id="rId3"/>
    <p:sldId id="278" r:id="rId4"/>
    <p:sldId id="279" r:id="rId5"/>
    <p:sldId id="347" r:id="rId6"/>
    <p:sldId id="27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46" r:id="rId16"/>
    <p:sldId id="283" r:id="rId17"/>
    <p:sldId id="334" r:id="rId18"/>
    <p:sldId id="348" r:id="rId19"/>
    <p:sldId id="314" r:id="rId20"/>
    <p:sldId id="336" r:id="rId21"/>
    <p:sldId id="337" r:id="rId22"/>
    <p:sldId id="349" r:id="rId23"/>
    <p:sldId id="316" r:id="rId24"/>
    <p:sldId id="339" r:id="rId25"/>
    <p:sldId id="340" r:id="rId26"/>
    <p:sldId id="341" r:id="rId27"/>
    <p:sldId id="342" r:id="rId28"/>
    <p:sldId id="350" r:id="rId29"/>
    <p:sldId id="319" r:id="rId30"/>
    <p:sldId id="353" r:id="rId31"/>
    <p:sldId id="352" r:id="rId32"/>
    <p:sldId id="293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05A0B8"/>
    <a:srgbClr val="A3DBE1"/>
    <a:srgbClr val="F26532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58" d="100"/>
          <a:sy n="58" d="100"/>
        </p:scale>
        <p:origin x="-57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685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SỞ GIÁO DỤC VÀ ĐÀO TẠO BÌNH ĐỊNH</a:t>
            </a:r>
          </a:p>
          <a:p>
            <a:pPr algn="ctr"/>
            <a:r>
              <a:rPr lang="en-US" sz="3600" dirty="0" smtClean="0"/>
              <a:t>TRƯỜNG THPT LÝ TỰ TRỌNG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267200" y="2890391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MÔN TIẾNG ANH 10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GLOBAL SUCCESS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50292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GIÁO VIÊN THỰC HIỆN: NGUYỄN HỮU PHƯỜNG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104643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xmlns="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98" y="570970"/>
            <a:ext cx="5305004" cy="3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xmlns="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339994"/>
            <a:ext cx="4447585" cy="44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xmlns="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xmlns="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3914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xmlns="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74" y="735400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B9BBE13-3F9B-294D-A1D6-5BECD2AC4B48}"/>
              </a:ext>
            </a:extLst>
          </p:cNvPr>
          <p:cNvSpPr/>
          <p:nvPr/>
        </p:nvSpPr>
        <p:spPr>
          <a:xfrm>
            <a:off x="5912378" y="2153768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xmlns="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69" y="2617681"/>
            <a:ext cx="8829862" cy="306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xmlns="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0225" y="99001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D392C4-B589-43D3-9879-DB9AB2245213}"/>
              </a:ext>
            </a:extLst>
          </p:cNvPr>
          <p:cNvSpPr txBox="1"/>
          <p:nvPr/>
        </p:nvSpPr>
        <p:spPr>
          <a:xfrm>
            <a:off x="1555377" y="1075295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consonant blends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xmlns="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D392C4-B589-43D3-9879-DB9AB2245213}"/>
              </a:ext>
            </a:extLst>
          </p:cNvPr>
          <p:cNvSpPr txBox="1"/>
          <p:nvPr/>
        </p:nvSpPr>
        <p:spPr>
          <a:xfrm>
            <a:off x="1457722" y="1137441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3" y="1087984"/>
            <a:ext cx="5347099" cy="7408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49"/>
            <a:ext cx="5301056" cy="896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B9BBE13-3F9B-294D-A1D6-5BECD2AC4B48}"/>
              </a:ext>
            </a:extLst>
          </p:cNvPr>
          <p:cNvSpPr/>
          <p:nvPr/>
        </p:nvSpPr>
        <p:spPr>
          <a:xfrm>
            <a:off x="5912378" y="2018300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6947078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. </a:t>
            </a:r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668E2DE-CDB9-A340-A9DD-4C451A2BE054}"/>
              </a:ext>
            </a:extLst>
          </p:cNvPr>
          <p:cNvSpPr txBox="1"/>
          <p:nvPr/>
        </p:nvSpPr>
        <p:spPr>
          <a:xfrm>
            <a:off x="4975577" y="3097664"/>
            <a:ext cx="692450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3EB19B0-8A3D-C547-B4EC-739CFF012F9C}"/>
              </a:ext>
            </a:extLst>
          </p:cNvPr>
          <p:cNvSpPr txBox="1"/>
          <p:nvPr/>
        </p:nvSpPr>
        <p:spPr>
          <a:xfrm>
            <a:off x="4986866" y="3675431"/>
            <a:ext cx="691321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CB576B-E858-9B46-AD9D-988A6362CAF4}"/>
              </a:ext>
            </a:extLst>
          </p:cNvPr>
          <p:cNvSpPr txBox="1"/>
          <p:nvPr/>
        </p:nvSpPr>
        <p:spPr>
          <a:xfrm>
            <a:off x="4969932" y="4228011"/>
            <a:ext cx="6930146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691321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7" cy="929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59725" y="3060116"/>
            <a:ext cx="810207" cy="164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144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692218"/>
            <a:ext cx="883025" cy="18549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103843" y="3937041"/>
            <a:ext cx="883023" cy="10331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with 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2" y="3732734"/>
            <a:ext cx="2543822" cy="23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+mj-lt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+mj-lt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+mj-lt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+mj-lt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+mj-lt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918777"/>
            <a:ext cx="9352334" cy="462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971469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967358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8" y="3931360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86" y="4956114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280" y="5529188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the sentences with the words in Task 1.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88910" y="1139167"/>
            <a:ext cx="5347099" cy="674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55795"/>
            <a:ext cx="5301056" cy="979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106909"/>
            <a:ext cx="5301056" cy="856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xmlns="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B9BBE13-3F9B-294D-A1D6-5BECD2AC4B48}"/>
              </a:ext>
            </a:extLst>
          </p:cNvPr>
          <p:cNvSpPr/>
          <p:nvPr/>
        </p:nvSpPr>
        <p:spPr>
          <a:xfrm>
            <a:off x="5901089" y="2029589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u="sng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/>
              <a:t> to 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u="sng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/>
              <a:t> to 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xmlns="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xmlns="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43418"/>
              </p:ext>
            </p:extLst>
          </p:nvPr>
        </p:nvGraphicFramePr>
        <p:xfrm>
          <a:off x="1548273" y="2134430"/>
          <a:ext cx="9568905" cy="43144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72173">
                  <a:extLst>
                    <a:ext uri="{9D8B030D-6E8A-4147-A177-3AD203B41FA5}">
                      <a16:colId xmlns:a16="http://schemas.microsoft.com/office/drawing/2014/main" xmlns="" val="3798386183"/>
                    </a:ext>
                  </a:extLst>
                </a:gridCol>
                <a:gridCol w="4150222">
                  <a:extLst>
                    <a:ext uri="{9D8B030D-6E8A-4147-A177-3AD203B41FA5}">
                      <a16:colId xmlns:a16="http://schemas.microsoft.com/office/drawing/2014/main" xmlns="" val="4008672766"/>
                    </a:ext>
                  </a:extLst>
                </a:gridCol>
                <a:gridCol w="3846510">
                  <a:extLst>
                    <a:ext uri="{9D8B030D-6E8A-4147-A177-3AD203B41FA5}">
                      <a16:colId xmlns:a16="http://schemas.microsoft.com/office/drawing/2014/main" xmlns="" val="1168660441"/>
                    </a:ext>
                  </a:extLst>
                </a:gridCol>
              </a:tblGrid>
              <a:tr h="6009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1020902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7026288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282480" y="1785257"/>
            <a:ext cx="2500846" cy="38317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417577" y="1785257"/>
            <a:ext cx="2500846" cy="3831772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xmlns="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xmlns="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3153406" y="2598821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1957619"/>
            <a:ext cx="10805373" cy="471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D392C4-B589-43D3-9879-DB9AB2245213}"/>
              </a:ext>
            </a:extLst>
          </p:cNvPr>
          <p:cNvSpPr txBox="1"/>
          <p:nvPr/>
        </p:nvSpPr>
        <p:spPr>
          <a:xfrm>
            <a:off x="1413333" y="1064365"/>
            <a:ext cx="946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8003" y="3698816"/>
            <a:ext cx="1689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isn‘t doing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6203" y="4016719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watching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are 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tidying 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trying</a:t>
            </a: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12375" y="1056469"/>
            <a:ext cx="5301056" cy="790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50"/>
            <a:ext cx="5301056" cy="85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039176"/>
            <a:ext cx="5301056" cy="733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68710"/>
            <a:ext cx="5301054" cy="700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xmlns="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B9BBE13-3F9B-294D-A1D6-5BECD2AC4B48}"/>
              </a:ext>
            </a:extLst>
          </p:cNvPr>
          <p:cNvSpPr/>
          <p:nvPr/>
        </p:nvSpPr>
        <p:spPr>
          <a:xfrm>
            <a:off x="5912378" y="2052167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GAME: 20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6440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10653" y="2524837"/>
            <a:ext cx="10202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pronounce 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 correctly in words and in sentences;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understand and use some lexical items about family life;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distinguish and use present simple and present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xmlns="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825" y="1843091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323803" y="2053483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Do exercises in the workbook.</a:t>
            </a:r>
          </a:p>
          <a:p>
            <a:pPr lvl="0"/>
            <a:r>
              <a:rPr lang="en-US" sz="3200" dirty="0"/>
              <a:t>- Prepare 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4510" y="107780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xmlns="" id="{2123071A-4F72-E346-892B-39737F175D67}"/>
              </a:ext>
            </a:extLst>
          </p:cNvPr>
          <p:cNvGrpSpPr/>
          <p:nvPr/>
        </p:nvGrpSpPr>
        <p:grpSpPr>
          <a:xfrm>
            <a:off x="7228076" y="2854781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xmlns="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xmlns="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xmlns="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xmlns="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xmlns="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xmlns="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xmlns="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xmlns="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xmlns="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xmlns="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xmlns="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xmlns="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xmlns="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xmlns="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xmlns="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xmlns="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xmlns="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xmlns="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xmlns="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xmlns="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xmlns="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xmlns="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xmlns="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xmlns="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xmlns="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xmlns="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xmlns="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xmlns="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xmlns="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xmlns="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xmlns="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xmlns="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xmlns="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xmlns="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xmlns="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xmlns="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xmlns="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xmlns="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xmlns="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xmlns="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xmlns="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xmlns="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xmlns="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xmlns="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xmlns="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xmlns="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xmlns="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xmlns="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xmlns="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xmlns="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xmlns="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xmlns="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xmlns="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xmlns="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xmlns="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xmlns="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xmlns="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xmlns="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xmlns="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xmlns="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xmlns="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xmlns="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xmlns="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xmlns="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xmlns="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xmlns="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xmlns="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xmlns="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xmlns="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xmlns="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xmlns="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xmlns="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xmlns="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xmlns="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xmlns="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xmlns="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xmlns="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xmlns="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xmlns="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xmlns="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xmlns="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xmlns="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xmlns="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xmlns="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xmlns="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xmlns="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xmlns="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xmlns="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xmlns="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xmlns="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xmlns="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xmlns="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xmlns="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xmlns="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xmlns="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xmlns="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xmlns="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xmlns="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xmlns="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xmlns="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xmlns="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xmlns="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xmlns="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xmlns="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xmlns="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xmlns="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xmlns="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xmlns="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xmlns="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xmlns="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xmlns="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xmlns="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xmlns="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xmlns="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xmlns="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xmlns="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xmlns="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xmlns="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xmlns="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xmlns="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xmlns="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xmlns="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xmlns="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xmlns="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xmlns="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xmlns="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xmlns="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xmlns="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xmlns="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xmlns="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xmlns="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xmlns="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xmlns="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xmlns="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xmlns="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xmlns="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xmlns="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xmlns="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xmlns="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xmlns="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xmlns="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xmlns="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xmlns="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xmlns="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xmlns="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xmlns="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xmlns="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xmlns="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xmlns="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xmlns="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xmlns="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xmlns="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xmlns="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xmlns="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xmlns="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xmlns="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xmlns="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xmlns="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xmlns="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xmlns="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xmlns="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xmlns="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xmlns="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xmlns="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xmlns="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xmlns="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xmlns="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xmlns="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xmlns="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xmlns="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xmlns="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xmlns="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xmlns="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xmlns="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xmlns="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xmlns="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xmlns="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xmlns="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xmlns="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xmlns="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xmlns="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xmlns="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xmlns="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xmlns="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xmlns="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xmlns="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xmlns="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xmlns="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xmlns="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xmlns="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xmlns="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xmlns="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xmlns="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xmlns="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xmlns="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xmlns="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xmlns="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xmlns="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xmlns="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xmlns="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xmlns="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xmlns="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xmlns="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xmlns="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xmlns="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xmlns="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xmlns="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xmlns="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xmlns="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xmlns="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xmlns="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xmlns="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xmlns="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xmlns="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xmlns="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xmlns="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xmlns="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xmlns="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xmlns="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xmlns="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xmlns="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xmlns="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xmlns="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xmlns="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xmlns="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xmlns="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xmlns="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xmlns="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xmlns="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xmlns="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xmlns="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xmlns="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xmlns="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xmlns="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xmlns="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xmlns="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xmlns="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xmlns="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xmlns="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xmlns="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xmlns="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xmlns="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xmlns="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xmlns="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xmlns="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xmlns="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xmlns="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xmlns="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xmlns="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xmlns="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xmlns="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xmlns="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xmlns="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xmlns="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xmlns="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xmlns="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xmlns="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xmlns="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xmlns="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xmlns="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xmlns="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xmlns="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xmlns="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xmlns="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xmlns="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xmlns="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xmlns="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xmlns="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xmlns="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xmlns="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xmlns="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xmlns="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xmlns="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xmlns="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xmlns="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xmlns="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xmlns="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xmlns="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xmlns="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xmlns="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xmlns="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xmlns="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xmlns="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xmlns="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xmlns="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xmlns="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xmlns="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xmlns="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xmlns="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xmlns="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xmlns="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xmlns="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xmlns="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xmlns="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xmlns="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xmlns="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xmlns="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xmlns="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xmlns="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xmlns="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xmlns="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xmlns="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xmlns="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xmlns="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xmlns="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xmlns="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xmlns="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xmlns="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xmlns="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xmlns="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xmlns="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xmlns="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xmlns="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xmlns="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xmlns="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9" name="Picture 328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330" name="TextBox 32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446" y="597887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xmlns="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48" y="3810337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xmlns="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59" y="370728"/>
            <a:ext cx="5476285" cy="41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xmlns="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25" y="529374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xmlns="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xmlns="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903</Words>
  <Application>Microsoft Office PowerPoint</Application>
  <PresentationFormat>Custom</PresentationFormat>
  <Paragraphs>215</Paragraphs>
  <Slides>33</Slides>
  <Notes>12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PowerPoint Presentation</vt:lpstr>
      <vt:lpstr>GAME: 20 QUESTIONS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admin</cp:lastModifiedBy>
  <cp:revision>24</cp:revision>
  <dcterms:created xsi:type="dcterms:W3CDTF">2022-03-27T14:17:21Z</dcterms:created>
  <dcterms:modified xsi:type="dcterms:W3CDTF">2023-11-01T08:26:37Z</dcterms:modified>
</cp:coreProperties>
</file>