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7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9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0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459" r:id="rId3"/>
    <p:sldId id="431" r:id="rId4"/>
    <p:sldId id="432" r:id="rId5"/>
    <p:sldId id="433" r:id="rId6"/>
    <p:sldId id="441" r:id="rId7"/>
    <p:sldId id="394" r:id="rId8"/>
    <p:sldId id="440" r:id="rId9"/>
    <p:sldId id="422" r:id="rId10"/>
    <p:sldId id="445" r:id="rId11"/>
    <p:sldId id="446" r:id="rId12"/>
    <p:sldId id="423" r:id="rId13"/>
    <p:sldId id="442" r:id="rId14"/>
    <p:sldId id="448" r:id="rId15"/>
    <p:sldId id="450" r:id="rId16"/>
    <p:sldId id="451" r:id="rId17"/>
    <p:sldId id="452" r:id="rId18"/>
    <p:sldId id="449" r:id="rId19"/>
    <p:sldId id="453" r:id="rId20"/>
    <p:sldId id="454" r:id="rId21"/>
    <p:sldId id="456" r:id="rId22"/>
    <p:sldId id="457" r:id="rId23"/>
    <p:sldId id="458" r:id="rId24"/>
    <p:sldId id="44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92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4" pos="4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B3F"/>
    <a:srgbClr val="006600"/>
    <a:srgbClr val="FF3737"/>
    <a:srgbClr val="F16F65"/>
    <a:srgbClr val="F3867F"/>
    <a:srgbClr val="FF1515"/>
    <a:srgbClr val="FFFFFF"/>
    <a:srgbClr val="FFC5C5"/>
    <a:srgbClr val="FF9393"/>
    <a:srgbClr val="64B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6314" autoAdjust="0"/>
  </p:normalViewPr>
  <p:slideViewPr>
    <p:cSldViewPr snapToGrid="0">
      <p:cViewPr>
        <p:scale>
          <a:sx n="65" d="100"/>
          <a:sy n="65" d="100"/>
        </p:scale>
        <p:origin x="-570" y="378"/>
      </p:cViewPr>
      <p:guideLst>
        <p:guide orient="horz" pos="1992"/>
        <p:guide orient="horz" pos="2205"/>
        <p:guide pos="3636"/>
        <p:guide pos="4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F85EF5AD-0C74-4F5D-9AB4-EF07C3E5905F}" type="datetimeFigureOut">
              <a:rPr lang="zh-CN" altLang="en-US" smtClean="0"/>
              <a:pPr/>
              <a:t>2023/11/1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fld id="{A54B1954-AC83-4D4B-AD0D-461B8EF6D8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3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Light" panose="020B0300000000000000" pitchFamily="34" charset="-122"/>
        <a:ea typeface="思源黑体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1889-2600-4A8D-A85C-31DBF54AC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49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56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40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05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09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50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49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966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67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4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133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9483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658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90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72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563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96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49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590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1954-AC83-4D4B-AD0D-461B8EF6D80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1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D7A23D-AFB3-46B6-990B-94F660EA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5FC8768-89A2-476C-8789-AA0305CD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1F6FE8C-5532-4170-8358-CC06F14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0C92CC-5C74-4D34-A3B1-F3C9068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7FF595-DA46-4D5C-B2EB-01C7A9BD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878AAB-A155-449C-AD27-3B9381B7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B867CE8-A4E1-44C1-9606-A84AA9C78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76ADC45-AAEB-4B6D-8B6F-17F04983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160D027-0C19-4EE9-99A2-E7354165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50510F-860C-440B-91D7-C39E4B7A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973BAC0-EA3D-49FF-AB29-C42D06E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27CD46-C039-4DF7-89FA-8CC7FB6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0234E7-8EC6-4A23-AC84-3D6E7345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04E4A7B-2131-43BD-AF44-7AF50F87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D2D494-9DCA-4D21-8BF4-3CE735DD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873BB4-11CD-4CDC-B33E-31D03195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08BB009-8504-4F2C-88C9-73F414962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00FD88-E6EE-480E-A2B1-639B3723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1C7624-D66C-423A-9329-9988D78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B43F3B7-B811-4DD5-9F36-55DF1BD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902EBD7-E0CA-48D3-976E-BC17E87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5334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304800" y="19050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D004283-25CB-4AF3-A539-BD077B3C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3BC3D83-B5CC-4B67-A8F4-7B34FE2D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13ECD4B-6BE5-4581-B82E-B2E9EF88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5A9085-A42A-4BAB-93CA-0F159EA3DF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2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AE9D7A2-0DDA-410E-972B-4B63300C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D26C594-A225-4477-A01E-9069C712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20EC90-6459-44EA-8396-E39A37D1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47A14B-B568-4768-8506-459D531E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0BFA50-AB31-4D0E-B381-64CC739E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348C40-2DB4-43DD-BD7E-A08C6538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95A1005-8F4F-4961-ABD3-CCBC163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423C30-E692-4884-966E-BCDF2FE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463F9E-1179-487C-A159-CCF962EE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0F9868-FBF6-4719-91A7-D277B3FF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0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98F6ED-1863-4529-9FDC-E6E99B82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C7A5A8E-6BB7-4C63-A26D-3EB27C1CD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AFBF8B4-01EE-45E2-BE82-5DA5CCEA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9EAB5DB-3424-4B23-A8F0-BA04BF41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D46671D-D8B4-46A1-B3C5-B01ED70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B3B73C-C96C-40A2-A4E7-B5816AD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2B1242-97BE-4A0D-A352-DECBB73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098EF5F-58A3-4EE7-B259-B616B69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1B4B77-BECE-48A1-A180-4C652A2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276A12E-C911-4F03-A27A-4BCE47C71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935A3EF-24C6-4644-ABE2-77CA15D7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8D5988E-3F50-415B-8E63-5C2AD9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F3EEFCE-870D-4C37-94EE-9C196FEE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83A53E8-6F90-4F62-9E4E-B0C33C3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625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686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44038CF-F542-41D2-9773-A4903893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E8460E4-3689-4676-961B-3012C6A3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B4E4F54-0F50-4E13-A2AE-34CA30ED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479F291-0190-4C96-A056-3514B8A8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55AFB78-7468-4A01-AAA6-305BCA6F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C3D5301-BBE1-4890-A5B9-A47D637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272B722-CD93-4B9C-B4C8-B1B17622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6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099CC4-5CC1-47F1-ACCE-6D93C555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D648D3-0A05-422C-9DBD-B8F9514A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A44E41-AAB5-46C0-AE38-6F4A212C3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36B4D-DEE4-4A9E-BA5C-667327D0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AC73159-3154-45CE-A940-36A208CD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D32205-920C-4985-8563-BE765002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848697C-8B49-49DE-B60F-BDD9171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ECB2B5-AFFF-46E9-AC2A-3CB3F788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C3F90E-F1A5-4FA2-A8D8-9EA919EF1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801C-E7BE-4668-AEFD-5DA0D4E281A1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870259-D56F-4788-A55F-78BD0E4F9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9DB4C7-DF88-48C1-982E-DC952D7DC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2382-CEAC-40C7-A6FB-F6341088B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21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0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14.png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1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2.jpe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4.xml"/><Relationship Id="rId7" Type="http://schemas.openxmlformats.org/officeDocument/2006/relationships/image" Target="../media/image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87.xml"/><Relationship Id="rId21" Type="http://schemas.openxmlformats.org/officeDocument/2006/relationships/image" Target="../media/image17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image" Target="../media/image1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19.png"/><Relationship Id="rId10" Type="http://schemas.openxmlformats.org/officeDocument/2006/relationships/tags" Target="../tags/tag94.xml"/><Relationship Id="rId19" Type="http://schemas.openxmlformats.org/officeDocument/2006/relationships/image" Target="../media/image16.jp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0.png"/><Relationship Id="rId5" Type="http://schemas.openxmlformats.org/officeDocument/2006/relationships/tags" Target="../tags/tag105.xml"/><Relationship Id="rId10" Type="http://schemas.openxmlformats.org/officeDocument/2006/relationships/image" Target="../media/image11.png"/><Relationship Id="rId4" Type="http://schemas.openxmlformats.org/officeDocument/2006/relationships/tags" Target="../tags/tag104.xml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20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11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6.jp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2.xml"/><Relationship Id="rId10" Type="http://schemas.openxmlformats.org/officeDocument/2006/relationships/image" Target="../media/image20.png"/><Relationship Id="rId4" Type="http://schemas.openxmlformats.org/officeDocument/2006/relationships/tags" Target="../tags/tag131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11.png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16.jp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slideLayout" Target="../slideLayouts/slideLayout8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23.png"/><Relationship Id="rId2" Type="http://schemas.openxmlformats.org/officeDocument/2006/relationships/tags" Target="../tags/tag156.xml"/><Relationship Id="rId16" Type="http://schemas.openxmlformats.org/officeDocument/2006/relationships/image" Target="../media/image11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image" Target="../media/image16.jpg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image" Target="../media/image24.png"/><Relationship Id="rId2" Type="http://schemas.openxmlformats.org/officeDocument/2006/relationships/tags" Target="../tags/tag168.xml"/><Relationship Id="rId16" Type="http://schemas.openxmlformats.org/officeDocument/2006/relationships/image" Target="../media/image11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16.jpg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181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18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27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11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2.jpeg"/><Relationship Id="rId5" Type="http://schemas.openxmlformats.org/officeDocument/2006/relationships/tags" Target="../tags/tag19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jpeg"/><Relationship Id="rId17" Type="http://schemas.openxmlformats.org/officeDocument/2006/relationships/image" Target="../media/image9.png"/><Relationship Id="rId2" Type="http://schemas.openxmlformats.org/officeDocument/2006/relationships/tags" Target="../tags/tag8.xml"/><Relationship Id="rId16" Type="http://schemas.openxmlformats.org/officeDocument/2006/relationships/image" Target="../media/image8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23.xml"/><Relationship Id="rId15" Type="http://schemas.openxmlformats.org/officeDocument/2006/relationships/image" Target="../media/image12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.jpe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38.xml"/><Relationship Id="rId15" Type="http://schemas.openxmlformats.org/officeDocument/2006/relationships/image" Target="../media/image12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2.jpeg"/><Relationship Id="rId2" Type="http://schemas.openxmlformats.org/officeDocument/2006/relationships/tags" Target="../tags/tag48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6.xml"/><Relationship Id="rId19" Type="http://schemas.openxmlformats.org/officeDocument/2006/relationships/image" Target="../media/image1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New folder\hinh-nen-dong-dep-cho-powerpoint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3200" y="0"/>
            <a:ext cx="14478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21226"/>
            <a:ext cx="5181600" cy="150433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mherst" pitchFamily="18" charset="0"/>
                <a:ea typeface="Amherst" pitchFamily="18" charset="0"/>
                <a:cs typeface="Amherst" pitchFamily="18" charset="0"/>
              </a:rPr>
              <a:t>SỞ GIÁO DỤC VÀ ĐÀO TẠO BÌNH ĐỊNH       </a:t>
            </a:r>
            <a:r>
              <a:rPr lang="en-US" sz="1400" b="1" smtClean="0">
                <a:latin typeface="Amherst" pitchFamily="18" charset="0"/>
                <a:ea typeface="Amherst" pitchFamily="18" charset="0"/>
                <a:cs typeface="Amherst" pitchFamily="18" charset="0"/>
              </a:rPr>
              <a:t/>
            </a:r>
            <a:br>
              <a:rPr lang="en-US" sz="1400" b="1" smtClean="0">
                <a:latin typeface="Amherst" pitchFamily="18" charset="0"/>
                <a:ea typeface="Amherst" pitchFamily="18" charset="0"/>
                <a:cs typeface="Amherst" pitchFamily="18" charset="0"/>
              </a:rPr>
            </a:br>
            <a:r>
              <a:rPr lang="vi-VN" sz="1400" b="1" smtClean="0">
                <a:latin typeface="Times New Roman" pitchFamily="18" charset="0"/>
                <a:ea typeface="Amherst" pitchFamily="18" charset="0"/>
                <a:cs typeface="Times New Roman" pitchFamily="18" charset="0"/>
              </a:rPr>
              <a:t>TRƯ</a:t>
            </a:r>
            <a:r>
              <a:rPr lang="en-US" sz="1400" b="1" smtClean="0">
                <a:latin typeface="Amherst" pitchFamily="18" charset="0"/>
                <a:ea typeface="Amherst" pitchFamily="18" charset="0"/>
                <a:cs typeface="Amherst" pitchFamily="18" charset="0"/>
              </a:rPr>
              <a:t>ỜNG  </a:t>
            </a:r>
            <a:r>
              <a:rPr lang="en-US" sz="1400" b="1" dirty="0" smtClean="0">
                <a:latin typeface="Amherst" pitchFamily="18" charset="0"/>
                <a:ea typeface="Amherst" pitchFamily="18" charset="0"/>
                <a:cs typeface="Amherst" pitchFamily="18" charset="0"/>
              </a:rPr>
              <a:t>THPT LÝ TỰ TRỌNG </a:t>
            </a:r>
            <a:r>
              <a:rPr lang="en-US" sz="2000" dirty="0" smtClean="0">
                <a:latin typeface="Amherst" pitchFamily="18" charset="0"/>
                <a:ea typeface="Amherst" pitchFamily="18" charset="0"/>
                <a:cs typeface="Amherst" pitchFamily="18" charset="0"/>
              </a:rPr>
              <a:t/>
            </a:r>
            <a:br>
              <a:rPr lang="en-US" sz="2000" dirty="0" smtClean="0">
                <a:latin typeface="Amherst" pitchFamily="18" charset="0"/>
                <a:ea typeface="Amherst" pitchFamily="18" charset="0"/>
                <a:cs typeface="Amherst" pitchFamily="18" charset="0"/>
              </a:rPr>
            </a:br>
            <a:endParaRPr lang="en-US" sz="2000" dirty="0">
              <a:latin typeface="Amherst" pitchFamily="18" charset="0"/>
              <a:ea typeface="Amherst" pitchFamily="18" charset="0"/>
              <a:cs typeface="Amherst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1226" y="1445342"/>
            <a:ext cx="10014155" cy="274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u="sng" smtClean="0">
                <a:latin typeface="Times New Roman" pitchFamily="18" charset="0"/>
                <a:ea typeface="Amazone" pitchFamily="34" charset="0"/>
                <a:cs typeface="Times New Roman" pitchFamily="18" charset="0"/>
              </a:rPr>
              <a:t>Bài dạy:</a:t>
            </a:r>
            <a:endParaRPr lang="en-US" sz="2000" b="1" u="sng" dirty="0" smtClean="0">
              <a:solidFill>
                <a:srgbClr val="92D050"/>
              </a:solidFill>
              <a:latin typeface="Times New Roman" pitchFamily="18" charset="0"/>
              <a:ea typeface="Amazon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smtClean="0">
                <a:solidFill>
                  <a:srgbClr val="FF0000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NÓI</a:t>
            </a:r>
            <a:r>
              <a:rPr lang="en-US" sz="3200" b="1" smtClean="0">
                <a:solidFill>
                  <a:srgbClr val="FF0000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 VÀ NGHE VỀ MỘT TƯ TƯỞNG, ĐẠO LÍ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mherst" pitchFamily="18" charset="0"/>
                <a:ea typeface="Amherst" pitchFamily="18" charset="0"/>
                <a:cs typeface="Amherst" pitchFamily="18" charset="0"/>
              </a:rPr>
              <a:t>                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Footlight MT Light" pitchFamily="18" charset="0"/>
              <a:ea typeface="Amherst" pitchFamily="18" charset="0"/>
              <a:cs typeface="Amherst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smtClean="0">
                <a:latin typeface="Footlight MT Light" pitchFamily="18" charset="0"/>
                <a:ea typeface="Amherst" pitchFamily="18" charset="0"/>
                <a:cs typeface="Amherst" pitchFamily="18" charset="0"/>
              </a:rPr>
              <a:t>Môn: Ngữ </a:t>
            </a:r>
            <a:r>
              <a:rPr lang="en-US" sz="2400" b="1" dirty="0" err="1" smtClean="0">
                <a:latin typeface="Footlight MT Light" pitchFamily="18" charset="0"/>
                <a:ea typeface="Amherst" pitchFamily="18" charset="0"/>
                <a:cs typeface="Amherst" pitchFamily="18" charset="0"/>
              </a:rPr>
              <a:t>văn</a:t>
            </a:r>
            <a:r>
              <a:rPr lang="en-US" sz="2400" b="1" dirty="0" smtClean="0">
                <a:latin typeface="Footlight MT Light" pitchFamily="18" charset="0"/>
                <a:ea typeface="Amherst" pitchFamily="18" charset="0"/>
                <a:cs typeface="Amherst" pitchFamily="18" charset="0"/>
              </a:rPr>
              <a:t> </a:t>
            </a:r>
            <a:r>
              <a:rPr lang="en-US" sz="2400" b="1" err="1" smtClean="0">
                <a:latin typeface="Footlight MT Light" pitchFamily="18" charset="0"/>
                <a:ea typeface="Amherst" pitchFamily="18" charset="0"/>
                <a:cs typeface="Amherst" pitchFamily="18" charset="0"/>
              </a:rPr>
              <a:t>lớp</a:t>
            </a:r>
            <a:r>
              <a:rPr lang="en-US" sz="2400" b="1" smtClean="0">
                <a:latin typeface="Footlight MT Light" pitchFamily="18" charset="0"/>
                <a:ea typeface="Amherst" pitchFamily="18" charset="0"/>
                <a:cs typeface="Amherst" pitchFamily="18" charset="0"/>
              </a:rPr>
              <a:t> 11 , Cánh Diều</a:t>
            </a:r>
            <a:endParaRPr lang="en-US" sz="2400" b="1" dirty="0" smtClean="0">
              <a:latin typeface="Footlight MT Light" pitchFamily="18" charset="0"/>
              <a:ea typeface="Amherst" pitchFamily="18" charset="0"/>
              <a:cs typeface="Amherst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Footlight MT Light" pitchFamily="18" charset="0"/>
              <a:ea typeface="Amherst" pitchFamily="18" charset="0"/>
              <a:cs typeface="Amherst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200400"/>
            <a:ext cx="1046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mherst" pitchFamily="18" charset="0"/>
              <a:ea typeface="Amherst" pitchFamily="18" charset="0"/>
              <a:cs typeface="Amherst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7574" y="4495800"/>
            <a:ext cx="719721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mherst" pitchFamily="18" charset="0"/>
                <a:ea typeface="Amherst" pitchFamily="18" charset="0"/>
                <a:cs typeface="Amherst" pitchFamily="18" charset="0"/>
              </a:rPr>
              <a:t>		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itchFamily="18" charset="0"/>
                <a:ea typeface="Amherst" pitchFamily="18" charset="0"/>
                <a:cs typeface="Amherst" pitchFamily="18" charset="0"/>
              </a:rPr>
              <a:t>Tổ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itchFamily="18" charset="0"/>
                <a:ea typeface="Amherst" pitchFamily="18" charset="0"/>
                <a:cs typeface="Amherst" pitchFamily="18" charset="0"/>
              </a:rPr>
              <a:t>: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itchFamily="18" charset="0"/>
                <a:ea typeface="Amherst" pitchFamily="18" charset="0"/>
                <a:cs typeface="Amherst" pitchFamily="18" charset="0"/>
              </a:rPr>
              <a:t> </a:t>
            </a:r>
            <a:r>
              <a:rPr lang="en-US" sz="2000" b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Ngữ văn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skerville Old Face" pitchFamily="18" charset="0"/>
              <a:ea typeface="Amherst" pitchFamily="18" charset="0"/>
              <a:cs typeface="Amherst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		</a:t>
            </a:r>
            <a:r>
              <a:rPr lang="en-US" sz="2000" b="1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  </a:t>
            </a:r>
            <a:r>
              <a:rPr lang="en-US" sz="2000" b="1" baseline="0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GV: </a:t>
            </a:r>
            <a:r>
              <a:rPr lang="en-US" sz="2000" b="1" baseline="0" dirty="0" err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Xuân</a:t>
            </a:r>
            <a:r>
              <a:rPr lang="en-US" sz="2000" b="1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Nương</a:t>
            </a:r>
            <a:endParaRPr lang="en-US" sz="2000" b="1" dirty="0" smtClean="0">
              <a:solidFill>
                <a:srgbClr val="0070C0"/>
              </a:solidFill>
              <a:latin typeface="Baskerville Old Face" pitchFamily="18" charset="0"/>
              <a:ea typeface="Amherst" pitchFamily="18" charset="0"/>
              <a:cs typeface="Amherst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	</a:t>
            </a:r>
            <a:r>
              <a:rPr lang="en-US" sz="2000" b="1" smtClean="0">
                <a:solidFill>
                  <a:srgbClr val="0070C0"/>
                </a:solidFill>
                <a:latin typeface="Baskerville Old Face" pitchFamily="18" charset="0"/>
                <a:ea typeface="Amherst" pitchFamily="18" charset="0"/>
                <a:cs typeface="Amherst" pitchFamily="18" charset="0"/>
              </a:rPr>
              <a:t>	</a:t>
            </a:r>
            <a:endParaRPr lang="en-US" sz="2000" b="1" dirty="0" smtClean="0">
              <a:solidFill>
                <a:srgbClr val="0070C0"/>
              </a:solidFill>
              <a:latin typeface="Baskerville Old Face" pitchFamily="18" charset="0"/>
              <a:ea typeface="Amherst" pitchFamily="18" charset="0"/>
              <a:cs typeface="Amhers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>
            <a:extLst>
              <a:ext uri="{FF2B5EF4-FFF2-40B4-BE49-F238E27FC236}">
                <a16:creationId xmlns="" xmlns:a16="http://schemas.microsoft.com/office/drawing/2014/main" id="{11822565-81F1-4AE8-BEB8-2EAF338560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18" name="PA-圆角矩形 17">
              <a:extLst>
                <a:ext uri="{FF2B5EF4-FFF2-40B4-BE49-F238E27FC236}">
                  <a16:creationId xmlns="" xmlns:a16="http://schemas.microsoft.com/office/drawing/2014/main" id="{6649C97C-B679-44F2-A8C4-DE13C8F4C3B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圆角矩形 18">
              <a:extLst>
                <a:ext uri="{FF2B5EF4-FFF2-40B4-BE49-F238E27FC236}">
                  <a16:creationId xmlns="" xmlns:a16="http://schemas.microsoft.com/office/drawing/2014/main" id="{1847D69D-DC7F-49ED-A52D-3ED7F2A0382B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PA-文本框 4">
            <a:extLst>
              <a:ext uri="{FF2B5EF4-FFF2-40B4-BE49-F238E27FC236}">
                <a16:creationId xmlns="" xmlns:a16="http://schemas.microsoft.com/office/drawing/2014/main" id="{AABE1599-1D00-4382-9CC7-C41B8089218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779354"/>
            <a:ext cx="390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I. </a:t>
            </a:r>
            <a:r>
              <a:rPr lang="en-US" altLang="zh-CN" sz="3600" b="1" dirty="0" err="1">
                <a:solidFill>
                  <a:srgbClr val="00B050"/>
                </a:solidFill>
                <a:cs typeface="+mn-ea"/>
                <a:sym typeface="+mn-lt"/>
              </a:rPr>
              <a:t>Định</a:t>
            </a:r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cs typeface="+mn-ea"/>
                <a:sym typeface="+mn-lt"/>
              </a:rPr>
              <a:t>hướng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D1D741C8-8318-4104-AF5D-2BEDD2D6C2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312FD365-BE3D-4E6C-B505-53E43BF257C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15457" y="2326718"/>
            <a:ext cx="7705615" cy="10556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R="198120" algn="just">
              <a:tabLst>
                <a:tab pos="414655" algn="l"/>
              </a:tabLst>
            </a:pP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A-图片 10">
            <a:extLst>
              <a:ext uri="{FF2B5EF4-FFF2-40B4-BE49-F238E27FC236}">
                <a16:creationId xmlns="" xmlns:a16="http://schemas.microsoft.com/office/drawing/2014/main" id="{42EDF169-E33B-4726-8100-488394AD84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040" y="2249307"/>
            <a:ext cx="2355005" cy="270601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C5DE015-1C94-5D58-0060-FCF83BF1664F}"/>
              </a:ext>
            </a:extLst>
          </p:cNvPr>
          <p:cNvSpPr txBox="1"/>
          <p:nvPr/>
        </p:nvSpPr>
        <p:spPr>
          <a:xfrm>
            <a:off x="2374446" y="1226360"/>
            <a:ext cx="609442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en-US" altLang="zh-C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Yêu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cầu</a:t>
            </a: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chung</a:t>
            </a:r>
            <a:endParaRPr lang="en-US" altLang="zh-CN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" name="PA-组合 10">
            <a:extLst>
              <a:ext uri="{FF2B5EF4-FFF2-40B4-BE49-F238E27FC236}">
                <a16:creationId xmlns="" xmlns:a16="http://schemas.microsoft.com/office/drawing/2014/main" id="{406003C2-51BC-0AF8-7953-53917D7A7D39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6402" y="2581497"/>
            <a:ext cx="680379" cy="586646"/>
            <a:chOff x="0" y="0"/>
            <a:chExt cx="627" cy="527"/>
          </a:xfrm>
          <a:solidFill>
            <a:srgbClr val="FF3737"/>
          </a:solidFill>
        </p:grpSpPr>
        <p:sp>
          <p:nvSpPr>
            <p:cNvPr id="9" name="PA-椭圆 11">
              <a:extLst>
                <a:ext uri="{FF2B5EF4-FFF2-40B4-BE49-F238E27FC236}">
                  <a16:creationId xmlns="" xmlns:a16="http://schemas.microsoft.com/office/drawing/2014/main" id="{F84CDF5C-D074-61E6-099D-853220F0E440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6" y="275"/>
              <a:ext cx="290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PA-椭圆 12">
              <a:extLst>
                <a:ext uri="{FF2B5EF4-FFF2-40B4-BE49-F238E27FC236}">
                  <a16:creationId xmlns="" xmlns:a16="http://schemas.microsoft.com/office/drawing/2014/main" id="{69824C18-A1CB-9337-D46D-EA6DA49C860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440243">
              <a:off x="0" y="173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PA-椭圆 13">
              <a:extLst>
                <a:ext uri="{FF2B5EF4-FFF2-40B4-BE49-F238E27FC236}">
                  <a16:creationId xmlns="" xmlns:a16="http://schemas.microsoft.com/office/drawing/2014/main" id="{425C493C-805D-2CEA-1BDF-B75FA22D9672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402449">
              <a:off x="124" y="7"/>
              <a:ext cx="137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PA-椭圆 14">
              <a:extLst>
                <a:ext uri="{FF2B5EF4-FFF2-40B4-BE49-F238E27FC236}">
                  <a16:creationId xmlns="" xmlns:a16="http://schemas.microsoft.com/office/drawing/2014/main" id="{3FEDF1E8-AE4C-8610-B34D-C1C71C5E91B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320000">
              <a:off x="342" y="0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PA-椭圆 15">
              <a:extLst>
                <a:ext uri="{FF2B5EF4-FFF2-40B4-BE49-F238E27FC236}">
                  <a16:creationId xmlns="" xmlns:a16="http://schemas.microsoft.com/office/drawing/2014/main" id="{8E99236F-FDB5-7182-B7B1-28D8EC1CD0A6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7860000">
              <a:off x="463" y="16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PA-文本框 11">
            <a:extLst>
              <a:ext uri="{FF2B5EF4-FFF2-40B4-BE49-F238E27FC236}">
                <a16:creationId xmlns="" xmlns:a16="http://schemas.microsoft.com/office/drawing/2014/main" id="{6CCDFC02-E838-B8EB-FDCB-D4D62DB5539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48707" y="3602313"/>
            <a:ext cx="7772365" cy="2009061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A-组合 10">
            <a:extLst>
              <a:ext uri="{FF2B5EF4-FFF2-40B4-BE49-F238E27FC236}">
                <a16:creationId xmlns="" xmlns:a16="http://schemas.microsoft.com/office/drawing/2014/main" id="{F06F1E68-51D2-4D5B-AB67-80BFE342C1FA}"/>
              </a:ext>
            </a:extLst>
          </p:cNvPr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059901" y="4159100"/>
            <a:ext cx="680379" cy="586646"/>
            <a:chOff x="0" y="0"/>
            <a:chExt cx="627" cy="527"/>
          </a:xfrm>
          <a:solidFill>
            <a:srgbClr val="FF3737"/>
          </a:solidFill>
        </p:grpSpPr>
        <p:sp>
          <p:nvSpPr>
            <p:cNvPr id="8" name="PA-椭圆 11">
              <a:extLst>
                <a:ext uri="{FF2B5EF4-FFF2-40B4-BE49-F238E27FC236}">
                  <a16:creationId xmlns="" xmlns:a16="http://schemas.microsoft.com/office/drawing/2014/main" id="{04D1E491-C1F8-8C0A-C36D-D47AD2E0CAD0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6" y="275"/>
              <a:ext cx="290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PA-椭圆 12">
              <a:extLst>
                <a:ext uri="{FF2B5EF4-FFF2-40B4-BE49-F238E27FC236}">
                  <a16:creationId xmlns="" xmlns:a16="http://schemas.microsoft.com/office/drawing/2014/main" id="{CF254DA4-4866-6FC0-B973-897F61C02204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440243">
              <a:off x="0" y="173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PA-椭圆 13">
              <a:extLst>
                <a:ext uri="{FF2B5EF4-FFF2-40B4-BE49-F238E27FC236}">
                  <a16:creationId xmlns="" xmlns:a16="http://schemas.microsoft.com/office/drawing/2014/main" id="{CAF0EC44-B484-F930-1D01-A0C5854A411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402449">
              <a:off x="124" y="7"/>
              <a:ext cx="137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PA-椭圆 14">
              <a:extLst>
                <a:ext uri="{FF2B5EF4-FFF2-40B4-BE49-F238E27FC236}">
                  <a16:creationId xmlns="" xmlns:a16="http://schemas.microsoft.com/office/drawing/2014/main" id="{B5BD4714-82D8-9ADE-13E0-7BAE34937653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320000">
              <a:off x="342" y="0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PA-椭圆 15">
              <a:extLst>
                <a:ext uri="{FF2B5EF4-FFF2-40B4-BE49-F238E27FC236}">
                  <a16:creationId xmlns="" xmlns:a16="http://schemas.microsoft.com/office/drawing/2014/main" id="{FA2C3971-99C2-2381-E3B6-5F7FC5F8516F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7860000">
              <a:off x="463" y="16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04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7820EF5-06D8-4C27-A7AE-B56414AD6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1DE0BA4F-E4D7-4371-BF4D-530BFC06E3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52858" y="2623275"/>
            <a:ext cx="675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00B050"/>
                </a:solidFill>
                <a:cs typeface="+mn-ea"/>
                <a:sym typeface="+mn-lt"/>
              </a:rPr>
              <a:t>THỰC HÀNH </a:t>
            </a:r>
          </a:p>
          <a:p>
            <a:pPr algn="ctr"/>
            <a:r>
              <a:rPr lang="en-US" altLang="zh-CN" sz="5400" b="1" dirty="0">
                <a:solidFill>
                  <a:srgbClr val="00B050"/>
                </a:solidFill>
                <a:cs typeface="+mn-ea"/>
                <a:sym typeface="+mn-lt"/>
              </a:rPr>
              <a:t>NÓI VÀ NGHE</a:t>
            </a:r>
            <a:endParaRPr lang="zh-CN" altLang="en-US" sz="5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6="http://schemas.microsoft.com/office/drawing/2014/main" id="{BEB7C556-C269-4593-8176-43E203B2C9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45" y="1686453"/>
            <a:ext cx="311494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7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-图片 2">
            <a:extLst>
              <a:ext uri="{FF2B5EF4-FFF2-40B4-BE49-F238E27FC236}">
                <a16:creationId xmlns="" xmlns:a16="http://schemas.microsoft.com/office/drawing/2014/main" id="{62650415-29D7-838F-636B-A06EBB06DA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9157" y="2592686"/>
            <a:ext cx="3750578" cy="375057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BB2E8CD3-4DB4-3558-DCEB-9D998754A13C}"/>
              </a:ext>
            </a:extLst>
          </p:cNvPr>
          <p:cNvSpPr txBox="1"/>
          <p:nvPr/>
        </p:nvSpPr>
        <p:spPr>
          <a:xfrm>
            <a:off x="5179638" y="2627518"/>
            <a:ext cx="6094428" cy="1532334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PA-组合 27">
            <a:extLst>
              <a:ext uri="{FF2B5EF4-FFF2-40B4-BE49-F238E27FC236}">
                <a16:creationId xmlns="" xmlns:a16="http://schemas.microsoft.com/office/drawing/2014/main" id="{98B9B490-4E4F-8981-1BEF-2189512BFA8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137765" y="2897920"/>
            <a:ext cx="929599" cy="958271"/>
            <a:chOff x="2208661" y="2836594"/>
            <a:chExt cx="1493778" cy="1493778"/>
          </a:xfrm>
        </p:grpSpPr>
        <p:sp>
          <p:nvSpPr>
            <p:cNvPr id="23" name="PA-椭圆 29">
              <a:extLst>
                <a:ext uri="{FF2B5EF4-FFF2-40B4-BE49-F238E27FC236}">
                  <a16:creationId xmlns="" xmlns:a16="http://schemas.microsoft.com/office/drawing/2014/main" id="{5B686820-098F-13A5-D62B-F3D7B235A8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99254" y="3027187"/>
              <a:ext cx="1112592" cy="1112592"/>
            </a:xfrm>
            <a:prstGeom prst="ellipse">
              <a:avLst/>
            </a:prstGeom>
            <a:noFill/>
            <a:ln w="19050"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PA-弧形 30">
              <a:extLst>
                <a:ext uri="{FF2B5EF4-FFF2-40B4-BE49-F238E27FC236}">
                  <a16:creationId xmlns="" xmlns:a16="http://schemas.microsoft.com/office/drawing/2014/main" id="{710DDCFC-39AE-8F0F-FCB1-DC7587F8DF6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91211" y="2919144"/>
              <a:ext cx="1328678" cy="1328678"/>
            </a:xfrm>
            <a:prstGeom prst="arc">
              <a:avLst>
                <a:gd name="adj1" fmla="val 16200000"/>
                <a:gd name="adj2" fmla="val 4380896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5" name="PA-椭圆 31">
              <a:extLst>
                <a:ext uri="{FF2B5EF4-FFF2-40B4-BE49-F238E27FC236}">
                  <a16:creationId xmlns="" xmlns:a16="http://schemas.microsoft.com/office/drawing/2014/main" id="{E8B03769-221D-B590-23DC-0804865275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08661" y="2836594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pic>
          <p:nvPicPr>
            <p:cNvPr id="26" name="PA-图片 32">
              <a:extLst>
                <a:ext uri="{FF2B5EF4-FFF2-40B4-BE49-F238E27FC236}">
                  <a16:creationId xmlns="" xmlns:a16="http://schemas.microsoft.com/office/drawing/2014/main" id="{93BE9AFE-C744-AE1D-FEB8-A4D355ABDDA7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597" y="3253092"/>
              <a:ext cx="665912" cy="662600"/>
            </a:xfrm>
            <a:prstGeom prst="rect">
              <a:avLst/>
            </a:prstGeom>
          </p:spPr>
        </p:pic>
      </p:grpSp>
      <p:grpSp>
        <p:nvGrpSpPr>
          <p:cNvPr id="36" name="PA-组合 10">
            <a:extLst>
              <a:ext uri="{FF2B5EF4-FFF2-40B4-BE49-F238E27FC236}">
                <a16:creationId xmlns="" xmlns:a16="http://schemas.microsoft.com/office/drawing/2014/main" id="{82F5CC5A-9B79-21CC-ED83-2F5B84A9B6B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196784" y="4404415"/>
            <a:ext cx="929598" cy="956586"/>
            <a:chOff x="6589753" y="5022453"/>
            <a:chExt cx="1493778" cy="1493778"/>
          </a:xfrm>
        </p:grpSpPr>
        <p:sp>
          <p:nvSpPr>
            <p:cNvPr id="41" name="PA-椭圆 41">
              <a:extLst>
                <a:ext uri="{FF2B5EF4-FFF2-40B4-BE49-F238E27FC236}">
                  <a16:creationId xmlns="" xmlns:a16="http://schemas.microsoft.com/office/drawing/2014/main" id="{04019A24-A56B-8309-3E73-CDB1D603471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89753" y="5022453"/>
              <a:ext cx="1493778" cy="1493778"/>
            </a:xfrm>
            <a:prstGeom prst="ellipse">
              <a:avLst/>
            </a:prstGeom>
            <a:noFill/>
            <a:ln w="6350">
              <a:gradFill flip="none" rotWithShape="1">
                <a:gsLst>
                  <a:gs pos="0">
                    <a:srgbClr val="FFC5C5">
                      <a:alpha val="0"/>
                    </a:srgbClr>
                  </a:gs>
                  <a:gs pos="100000">
                    <a:srgbClr val="FFC5C5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grpSp>
          <p:nvGrpSpPr>
            <p:cNvPr id="44" name="组合 42">
              <a:extLst>
                <a:ext uri="{FF2B5EF4-FFF2-40B4-BE49-F238E27FC236}">
                  <a16:creationId xmlns="" xmlns:a16="http://schemas.microsoft.com/office/drawing/2014/main" id="{DF9ECC6E-7E51-B401-1222-54E57DEA38AB}"/>
                </a:ext>
              </a:extLst>
            </p:cNvPr>
            <p:cNvGrpSpPr/>
            <p:nvPr/>
          </p:nvGrpSpPr>
          <p:grpSpPr>
            <a:xfrm>
              <a:off x="6672303" y="5105003"/>
              <a:ext cx="1328678" cy="1328678"/>
              <a:chOff x="6506518" y="3051323"/>
              <a:chExt cx="1328678" cy="1328678"/>
            </a:xfrm>
          </p:grpSpPr>
          <p:sp>
            <p:nvSpPr>
              <p:cNvPr id="48" name="PA-椭圆 44">
                <a:extLst>
                  <a:ext uri="{FF2B5EF4-FFF2-40B4-BE49-F238E27FC236}">
                    <a16:creationId xmlns="" xmlns:a16="http://schemas.microsoft.com/office/drawing/2014/main" id="{4C447383-61B7-CD6C-7825-BCD6336B659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614561" y="3159366"/>
                <a:ext cx="1112592" cy="1112592"/>
              </a:xfrm>
              <a:prstGeom prst="ellipse">
                <a:avLst/>
              </a:prstGeom>
              <a:noFill/>
              <a:ln w="19050">
                <a:solidFill>
                  <a:srgbClr val="FFC5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sp>
            <p:nvSpPr>
              <p:cNvPr id="49" name="PA-弧形 45">
                <a:extLst>
                  <a:ext uri="{FF2B5EF4-FFF2-40B4-BE49-F238E27FC236}">
                    <a16:creationId xmlns="" xmlns:a16="http://schemas.microsoft.com/office/drawing/2014/main" id="{924F61AE-E89E-A999-A9FD-0262A3387D3F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6506518" y="3051323"/>
                <a:ext cx="1328678" cy="1328678"/>
              </a:xfrm>
              <a:prstGeom prst="arc">
                <a:avLst>
                  <a:gd name="adj1" fmla="val 16200000"/>
                  <a:gd name="adj2" fmla="val 4380896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95000"/>
                        <a:alpha val="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cs typeface="+mn-ea"/>
                  <a:sym typeface="+mn-lt"/>
                </a:endParaRPr>
              </a:p>
            </p:txBody>
          </p:sp>
          <p:pic>
            <p:nvPicPr>
              <p:cNvPr id="50" name="PA-图片 46">
                <a:extLst>
                  <a:ext uri="{FF2B5EF4-FFF2-40B4-BE49-F238E27FC236}">
                    <a16:creationId xmlns="" xmlns:a16="http://schemas.microsoft.com/office/drawing/2014/main" id="{04A1A796-131A-F9A9-4565-6CEC12167C8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9557" y="3403051"/>
                <a:ext cx="662600" cy="662600"/>
              </a:xfrm>
              <a:prstGeom prst="rect">
                <a:avLst/>
              </a:prstGeom>
            </p:spPr>
          </p:pic>
        </p:grpSp>
      </p:grpSp>
      <p:sp>
        <p:nvSpPr>
          <p:cNvPr id="51" name="Hộp Văn bản 50">
            <a:extLst>
              <a:ext uri="{FF2B5EF4-FFF2-40B4-BE49-F238E27FC236}">
                <a16:creationId xmlns="" xmlns:a16="http://schemas.microsoft.com/office/drawing/2014/main" id="{49D891C5-FB65-DC37-72EA-355D8C7B7BFB}"/>
              </a:ext>
            </a:extLst>
          </p:cNvPr>
          <p:cNvSpPr txBox="1"/>
          <p:nvPr/>
        </p:nvSpPr>
        <p:spPr>
          <a:xfrm>
            <a:off x="5332800" y="4634370"/>
            <a:ext cx="3465639" cy="578882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9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2.Bước 2: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ình ảnh Thuyết Trình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D9798B15-0690-27BE-8A90-2F4580B1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8" y="3429000"/>
            <a:ext cx="2798184" cy="27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E7BD847-F1EE-6B00-FD5A-BC15167D73DF}"/>
              </a:ext>
            </a:extLst>
          </p:cNvPr>
          <p:cNvSpPr txBox="1"/>
          <p:nvPr/>
        </p:nvSpPr>
        <p:spPr>
          <a:xfrm>
            <a:off x="2971539" y="3485845"/>
            <a:ext cx="8331200" cy="1490543"/>
          </a:xfrm>
          <a:prstGeom prst="hexag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latin typeface="Snap ITC" panose="04040A07060A02020202" pitchFamily="82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 THI: </a:t>
            </a:r>
            <a:endParaRPr lang="en-US" sz="3600" b="1" dirty="0">
              <a:solidFill>
                <a:srgbClr val="00B050"/>
              </a:solidFill>
              <a:latin typeface="Snap ITC" panose="04040A07060A02020202" pitchFamily="8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latin typeface="Snap ITC" panose="04040A07060A02020202" pitchFamily="82" charset="0"/>
                <a:ea typeface="MS Mincho" panose="02020609040205080304" pitchFamily="49" charset="-128"/>
                <a:cs typeface="Times New Roman" panose="02020603050405020304" pitchFamily="18" charset="0"/>
              </a:rPr>
              <a:t>“NHÀ HÙNG BIỆN TRẺ”</a:t>
            </a:r>
            <a:endParaRPr lang="en-US" sz="2800" dirty="0">
              <a:solidFill>
                <a:srgbClr val="00B050"/>
              </a:solidFill>
              <a:effectLst/>
              <a:latin typeface="Snap ITC" panose="04040A07060A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A-图片 2">
            <a:extLst>
              <a:ext uri="{FF2B5EF4-FFF2-40B4-BE49-F238E27FC236}">
                <a16:creationId xmlns="" xmlns:a16="http://schemas.microsoft.com/office/drawing/2014/main" id="{5CA7CE61-AD7F-3044-9C49-D351F5A3EB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393" y="4798254"/>
            <a:ext cx="2934764" cy="2201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3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2.Bước 2: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ình ảnh Thuyết Trình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D9798B15-0690-27BE-8A90-2F4580B1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3" y="3309058"/>
            <a:ext cx="2798184" cy="27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PA-组合 6">
            <a:extLst>
              <a:ext uri="{FF2B5EF4-FFF2-40B4-BE49-F238E27FC236}">
                <a16:creationId xmlns="" xmlns:a16="http://schemas.microsoft.com/office/drawing/2014/main" id="{76BE6E8C-D30A-60A4-8F85-250BA399E57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879970" y="2719721"/>
            <a:ext cx="8927172" cy="3715066"/>
            <a:chOff x="5023593" y="2112841"/>
            <a:chExt cx="8927172" cy="3715066"/>
          </a:xfrm>
        </p:grpSpPr>
        <p:sp>
          <p:nvSpPr>
            <p:cNvPr id="6" name="PA-矩形 19">
              <a:extLst>
                <a:ext uri="{FF2B5EF4-FFF2-40B4-BE49-F238E27FC236}">
                  <a16:creationId xmlns="" xmlns:a16="http://schemas.microsoft.com/office/drawing/2014/main" id="{32EAB43E-BE03-00BC-E605-7913D86BA57C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70533" y="2168962"/>
              <a:ext cx="516224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Dựa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tóm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tắt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ý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đã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chuẩn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trước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PA-矩形 47">
              <a:extLst>
                <a:ext uri="{FF2B5EF4-FFF2-40B4-BE49-F238E27FC236}">
                  <a16:creationId xmlns="" xmlns:a16="http://schemas.microsoft.com/office/drawing/2014/main" id="{6CAF195F-4B8C-701D-380A-58CC34439FB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668664" y="3624216"/>
              <a:ext cx="528210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bày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quát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cụ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thể</a:t>
              </a:r>
              <a:r>
                <a:rPr lang="en-US" sz="2800" dirty="0">
                  <a:solidFill>
                    <a:srgbClr val="0D0D0D"/>
                  </a:solidFill>
                  <a:ea typeface="MS Mincho" panose="02020609040205080304" pitchFamily="49" charset="-128"/>
                  <a:cs typeface="Arial" panose="020B0604020202020204" pitchFamily="34" charset="0"/>
                </a:rPr>
                <a:t>.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PA-矩形 61">
              <a:extLst>
                <a:ext uri="{FF2B5EF4-FFF2-40B4-BE49-F238E27FC236}">
                  <a16:creationId xmlns="" xmlns:a16="http://schemas.microsoft.com/office/drawing/2014/main" id="{C75B1B5C-A398-E858-0204-7D90FC7AEE9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98467" y="4873800"/>
              <a:ext cx="521383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hợp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phương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tiện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giao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tiếp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phi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ngôn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ngữ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nói</a:t>
              </a:r>
              <a:endParaRPr lang="zh-CN" altLang="en-US" sz="2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PA-MH_Other_1">
              <a:extLst>
                <a:ext uri="{FF2B5EF4-FFF2-40B4-BE49-F238E27FC236}">
                  <a16:creationId xmlns="" xmlns:a16="http://schemas.microsoft.com/office/drawing/2014/main" id="{DD984A02-E99B-9062-ABC6-2F1A70EA830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96374" y="2347856"/>
              <a:ext cx="3153554" cy="3182906"/>
            </a:xfrm>
            <a:prstGeom prst="ellipse">
              <a:avLst/>
            </a:prstGeom>
            <a:noFill/>
            <a:ln w="19050">
              <a:solidFill>
                <a:srgbClr val="F89AA5">
                  <a:alpha val="4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MH_Other_2">
              <a:extLst>
                <a:ext uri="{FF2B5EF4-FFF2-40B4-BE49-F238E27FC236}">
                  <a16:creationId xmlns="" xmlns:a16="http://schemas.microsoft.com/office/drawing/2014/main" id="{285AA0D8-2724-6BBC-30AF-CECC8CAF4E8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7682736" y="2570569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PA-MH_Other_3">
              <a:extLst>
                <a:ext uri="{FF2B5EF4-FFF2-40B4-BE49-F238E27FC236}">
                  <a16:creationId xmlns="" xmlns:a16="http://schemas.microsoft.com/office/drawing/2014/main" id="{66B31972-8977-3269-A331-D4D8814AF800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gray">
            <a:xfrm>
              <a:off x="5023593" y="3946314"/>
              <a:ext cx="3483541" cy="0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MH_Other_4">
              <a:extLst>
                <a:ext uri="{FF2B5EF4-FFF2-40B4-BE49-F238E27FC236}">
                  <a16:creationId xmlns="" xmlns:a16="http://schemas.microsoft.com/office/drawing/2014/main" id="{93B21E5E-54A4-5CF6-8D2A-D0897900E620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gray">
            <a:xfrm>
              <a:off x="6765363" y="2112841"/>
              <a:ext cx="0" cy="3663845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MH_Other_5">
              <a:extLst>
                <a:ext uri="{FF2B5EF4-FFF2-40B4-BE49-F238E27FC236}">
                  <a16:creationId xmlns="" xmlns:a16="http://schemas.microsoft.com/office/drawing/2014/main" id="{755633A6-1B0F-03B1-4A7F-160EF4191D5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369146" y="2528408"/>
              <a:ext cx="2789323" cy="2810920"/>
            </a:xfrm>
            <a:prstGeom prst="ellipse">
              <a:avLst/>
            </a:prstGeom>
            <a:noFill/>
            <a:ln w="952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-MH_Other_6">
              <a:extLst>
                <a:ext uri="{FF2B5EF4-FFF2-40B4-BE49-F238E27FC236}">
                  <a16:creationId xmlns="" xmlns:a16="http://schemas.microsoft.com/office/drawing/2014/main" id="{CB6C3BFC-3E3A-7E43-1FA9-7734B12E3B98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687883" y="2865583"/>
              <a:ext cx="2137679" cy="2182087"/>
            </a:xfrm>
            <a:prstGeom prst="ellipse">
              <a:avLst/>
            </a:prstGeom>
            <a:solidFill>
              <a:srgbClr val="FABCC3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MH_Title_1">
              <a:extLst>
                <a:ext uri="{FF2B5EF4-FFF2-40B4-BE49-F238E27FC236}">
                  <a16:creationId xmlns="" xmlns:a16="http://schemas.microsoft.com/office/drawing/2014/main" id="{3AEBAFEF-934A-4C02-3DC0-5FB4D8BFCFA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072499" y="3257874"/>
              <a:ext cx="1368457" cy="1397517"/>
            </a:xfrm>
            <a:prstGeom prst="ellipse">
              <a:avLst/>
            </a:prstGeom>
            <a:solidFill>
              <a:srgbClr val="F57C89"/>
            </a:solidFill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MH_Other_7">
              <a:extLst>
                <a:ext uri="{FF2B5EF4-FFF2-40B4-BE49-F238E27FC236}">
                  <a16:creationId xmlns="" xmlns:a16="http://schemas.microsoft.com/office/drawing/2014/main" id="{567124D8-BC7E-9705-EEDD-5BF9DE72479E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8061114" y="31297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MH_Other_8">
              <a:extLst>
                <a:ext uri="{FF2B5EF4-FFF2-40B4-BE49-F238E27FC236}">
                  <a16:creationId xmlns="" xmlns:a16="http://schemas.microsoft.com/office/drawing/2014/main" id="{6AA25704-B025-2E8A-62EF-A92A5AA0B186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8244803" y="3830330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PA-MH_Other_9">
              <a:extLst>
                <a:ext uri="{FF2B5EF4-FFF2-40B4-BE49-F238E27FC236}">
                  <a16:creationId xmlns="" xmlns:a16="http://schemas.microsoft.com/office/drawing/2014/main" id="{97272BD1-3450-9A35-F2EE-B9A0858FDDDF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8098467" y="44063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PA-MH_Other_10">
              <a:extLst>
                <a:ext uri="{FF2B5EF4-FFF2-40B4-BE49-F238E27FC236}">
                  <a16:creationId xmlns="" xmlns:a16="http://schemas.microsoft.com/office/drawing/2014/main" id="{F2269842-8C90-E439-F790-67A356D9A318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7682736" y="5026494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-文本框 5">
              <a:extLst>
                <a:ext uri="{FF2B5EF4-FFF2-40B4-BE49-F238E27FC236}">
                  <a16:creationId xmlns="" xmlns:a16="http://schemas.microsoft.com/office/drawing/2014/main" id="{552C3B4A-F33F-A914-68E8-80D1F0610ACA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01621" y="3548599"/>
              <a:ext cx="163330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Người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nói</a:t>
              </a:r>
              <a:endPara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774716BE-842A-712A-7801-259839D46371}"/>
              </a:ext>
            </a:extLst>
          </p:cNvPr>
          <p:cNvSpPr txBox="1"/>
          <p:nvPr/>
        </p:nvSpPr>
        <p:spPr>
          <a:xfrm>
            <a:off x="292363" y="2675687"/>
            <a:ext cx="6862864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98425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chung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2.Bước 2: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ình ảnh Thuyết Trình PNG, Vector, PSD, và biểu tượng để tải về miễn phí |  pngtree">
            <a:extLst>
              <a:ext uri="{FF2B5EF4-FFF2-40B4-BE49-F238E27FC236}">
                <a16:creationId xmlns="" xmlns:a16="http://schemas.microsoft.com/office/drawing/2014/main" id="{D9798B15-0690-27BE-8A90-2F4580B1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3" y="3309058"/>
            <a:ext cx="2798184" cy="27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774716BE-842A-712A-7801-259839D46371}"/>
              </a:ext>
            </a:extLst>
          </p:cNvPr>
          <p:cNvSpPr txBox="1"/>
          <p:nvPr/>
        </p:nvSpPr>
        <p:spPr>
          <a:xfrm>
            <a:off x="838200" y="2576481"/>
            <a:ext cx="6862864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98425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ý: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9D09F243-26BC-1551-22A5-0B0EA3B41184}"/>
              </a:ext>
            </a:extLst>
          </p:cNvPr>
          <p:cNvSpPr txBox="1"/>
          <p:nvPr/>
        </p:nvSpPr>
        <p:spPr>
          <a:xfrm>
            <a:off x="2671581" y="3162275"/>
            <a:ext cx="8675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endParaRPr lang="en-US" sz="2800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F0284D34-4995-2764-32A4-A572563B470B}"/>
              </a:ext>
            </a:extLst>
          </p:cNvPr>
          <p:cNvSpPr txBox="1"/>
          <p:nvPr/>
        </p:nvSpPr>
        <p:spPr>
          <a:xfrm>
            <a:off x="2683379" y="3823870"/>
            <a:ext cx="868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giọng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20F1A3F8-39EF-176F-D216-262923E18B7F}"/>
              </a:ext>
            </a:extLst>
          </p:cNvPr>
          <p:cNvSpPr txBox="1"/>
          <p:nvPr/>
        </p:nvSpPr>
        <p:spPr>
          <a:xfrm>
            <a:off x="2664654" y="4568464"/>
            <a:ext cx="868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2D6D4D5C-2478-5CD3-928A-BEB155B19094}"/>
              </a:ext>
            </a:extLst>
          </p:cNvPr>
          <p:cNvSpPr txBox="1"/>
          <p:nvPr/>
        </p:nvSpPr>
        <p:spPr>
          <a:xfrm>
            <a:off x="2671581" y="5200006"/>
            <a:ext cx="8682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tiện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ngôn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mức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  <p:bldP spid="26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2.Bước 2: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PA-组合 6">
            <a:extLst>
              <a:ext uri="{FF2B5EF4-FFF2-40B4-BE49-F238E27FC236}">
                <a16:creationId xmlns="" xmlns:a16="http://schemas.microsoft.com/office/drawing/2014/main" id="{76BE6E8C-D30A-60A4-8F85-250BA399E57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879970" y="2719721"/>
            <a:ext cx="8619370" cy="3663845"/>
            <a:chOff x="5023593" y="2112841"/>
            <a:chExt cx="8619370" cy="3663845"/>
          </a:xfrm>
        </p:grpSpPr>
        <p:sp>
          <p:nvSpPr>
            <p:cNvPr id="6" name="PA-矩形 19">
              <a:extLst>
                <a:ext uri="{FF2B5EF4-FFF2-40B4-BE49-F238E27FC236}">
                  <a16:creationId xmlns="" xmlns:a16="http://schemas.microsoft.com/office/drawing/2014/main" id="{32EAB43E-BE03-00BC-E605-7913D86BA57C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898295" y="2311631"/>
              <a:ext cx="5162240" cy="604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Chú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ý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lắng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nghe</a:t>
              </a:r>
              <a:endPara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A-矩形 47">
              <a:extLst>
                <a:ext uri="{FF2B5EF4-FFF2-40B4-BE49-F238E27FC236}">
                  <a16:creationId xmlns="" xmlns:a16="http://schemas.microsoft.com/office/drawing/2014/main" id="{6CAF195F-4B8C-701D-380A-58CC34439FB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562717" y="3011845"/>
              <a:ext cx="490121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+ Nghe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đưa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ra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.</a:t>
              </a:r>
              <a:endPara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A-矩形 61">
              <a:extLst>
                <a:ext uri="{FF2B5EF4-FFF2-40B4-BE49-F238E27FC236}">
                  <a16:creationId xmlns="" xmlns:a16="http://schemas.microsoft.com/office/drawing/2014/main" id="{C75B1B5C-A398-E858-0204-7D90FC7AEE9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429130" y="4297170"/>
              <a:ext cx="52138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Đặt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hỏi</a:t>
              </a:r>
              <a:endParaRPr lang="zh-CN" altLang="en-US" sz="2800" dirty="0"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PA-MH_Other_1">
              <a:extLst>
                <a:ext uri="{FF2B5EF4-FFF2-40B4-BE49-F238E27FC236}">
                  <a16:creationId xmlns="" xmlns:a16="http://schemas.microsoft.com/office/drawing/2014/main" id="{DD984A02-E99B-9062-ABC6-2F1A70EA830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96374" y="2347856"/>
              <a:ext cx="3153554" cy="3182906"/>
            </a:xfrm>
            <a:prstGeom prst="ellipse">
              <a:avLst/>
            </a:prstGeom>
            <a:noFill/>
            <a:ln w="19050">
              <a:solidFill>
                <a:srgbClr val="F89AA5">
                  <a:alpha val="49804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MH_Other_2">
              <a:extLst>
                <a:ext uri="{FF2B5EF4-FFF2-40B4-BE49-F238E27FC236}">
                  <a16:creationId xmlns="" xmlns:a16="http://schemas.microsoft.com/office/drawing/2014/main" id="{285AA0D8-2724-6BBC-30AF-CECC8CAF4E8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7682736" y="2570569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PA-MH_Other_3">
              <a:extLst>
                <a:ext uri="{FF2B5EF4-FFF2-40B4-BE49-F238E27FC236}">
                  <a16:creationId xmlns="" xmlns:a16="http://schemas.microsoft.com/office/drawing/2014/main" id="{66B31972-8977-3269-A331-D4D8814AF800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gray">
            <a:xfrm>
              <a:off x="5023593" y="3946314"/>
              <a:ext cx="3483541" cy="0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MH_Other_4">
              <a:extLst>
                <a:ext uri="{FF2B5EF4-FFF2-40B4-BE49-F238E27FC236}">
                  <a16:creationId xmlns="" xmlns:a16="http://schemas.microsoft.com/office/drawing/2014/main" id="{93B21E5E-54A4-5CF6-8D2A-D0897900E620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gray">
            <a:xfrm>
              <a:off x="6765363" y="2112841"/>
              <a:ext cx="0" cy="3663845"/>
            </a:xfrm>
            <a:prstGeom prst="line">
              <a:avLst/>
            </a:prstGeom>
            <a:noFill/>
            <a:ln w="2857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MH_Other_5">
              <a:extLst>
                <a:ext uri="{FF2B5EF4-FFF2-40B4-BE49-F238E27FC236}">
                  <a16:creationId xmlns="" xmlns:a16="http://schemas.microsoft.com/office/drawing/2014/main" id="{755633A6-1B0F-03B1-4A7F-160EF4191D5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369146" y="2528408"/>
              <a:ext cx="2789323" cy="2810920"/>
            </a:xfrm>
            <a:prstGeom prst="ellipse">
              <a:avLst/>
            </a:prstGeom>
            <a:noFill/>
            <a:ln w="9525">
              <a:solidFill>
                <a:srgbClr val="FABCC3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-MH_Other_6">
              <a:extLst>
                <a:ext uri="{FF2B5EF4-FFF2-40B4-BE49-F238E27FC236}">
                  <a16:creationId xmlns="" xmlns:a16="http://schemas.microsoft.com/office/drawing/2014/main" id="{CB6C3BFC-3E3A-7E43-1FA9-7734B12E3B98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687883" y="2865583"/>
              <a:ext cx="2137679" cy="2182087"/>
            </a:xfrm>
            <a:prstGeom prst="ellipse">
              <a:avLst/>
            </a:prstGeom>
            <a:solidFill>
              <a:srgbClr val="FABCC3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MH_Title_1">
              <a:extLst>
                <a:ext uri="{FF2B5EF4-FFF2-40B4-BE49-F238E27FC236}">
                  <a16:creationId xmlns="" xmlns:a16="http://schemas.microsoft.com/office/drawing/2014/main" id="{3AEBAFEF-934A-4C02-3DC0-5FB4D8BFCFA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072499" y="3257874"/>
              <a:ext cx="1368457" cy="1397517"/>
            </a:xfrm>
            <a:prstGeom prst="ellipse">
              <a:avLst/>
            </a:prstGeom>
            <a:solidFill>
              <a:srgbClr val="F57C89"/>
            </a:solidFill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kern="0" dirty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MH_Other_7">
              <a:extLst>
                <a:ext uri="{FF2B5EF4-FFF2-40B4-BE49-F238E27FC236}">
                  <a16:creationId xmlns="" xmlns:a16="http://schemas.microsoft.com/office/drawing/2014/main" id="{567124D8-BC7E-9705-EEDD-5BF9DE72479E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8061114" y="31297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MH_Other_8">
              <a:extLst>
                <a:ext uri="{FF2B5EF4-FFF2-40B4-BE49-F238E27FC236}">
                  <a16:creationId xmlns="" xmlns:a16="http://schemas.microsoft.com/office/drawing/2014/main" id="{6AA25704-B025-2E8A-62EF-A92A5AA0B186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8244803" y="3830330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PA-MH_Other_9">
              <a:extLst>
                <a:ext uri="{FF2B5EF4-FFF2-40B4-BE49-F238E27FC236}">
                  <a16:creationId xmlns="" xmlns:a16="http://schemas.microsoft.com/office/drawing/2014/main" id="{97272BD1-3450-9A35-F2EE-B9A0858FDDDF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8098467" y="4406375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PA-MH_Other_10">
              <a:extLst>
                <a:ext uri="{FF2B5EF4-FFF2-40B4-BE49-F238E27FC236}">
                  <a16:creationId xmlns="" xmlns:a16="http://schemas.microsoft.com/office/drawing/2014/main" id="{F2269842-8C90-E439-F790-67A356D9A318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7682736" y="5026494"/>
              <a:ext cx="251461" cy="251444"/>
            </a:xfrm>
            <a:prstGeom prst="ellipse">
              <a:avLst/>
            </a:prstGeom>
            <a:solidFill>
              <a:srgbClr val="F57C8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-文本框 5">
              <a:extLst>
                <a:ext uri="{FF2B5EF4-FFF2-40B4-BE49-F238E27FC236}">
                  <a16:creationId xmlns="" xmlns:a16="http://schemas.microsoft.com/office/drawing/2014/main" id="{552C3B4A-F33F-A914-68E8-80D1F0610ACA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01621" y="3548599"/>
              <a:ext cx="163330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Người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a typeface="MS Mincho" panose="02020609040205080304" pitchFamily="49" charset="-128"/>
                  <a:cs typeface="Arial" panose="020B0604020202020204" pitchFamily="34" charset="0"/>
                </a:rPr>
                <a:t>nghe</a:t>
              </a:r>
              <a:endPara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A-矩形 61">
              <a:extLst>
                <a:ext uri="{FF2B5EF4-FFF2-40B4-BE49-F238E27FC236}">
                  <a16:creationId xmlns="" xmlns:a16="http://schemas.microsoft.com/office/drawing/2014/main" id="{6B1ABF6C-6795-9132-ACC6-6CD8166909DC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36358" y="5006398"/>
              <a:ext cx="52138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Trao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đổi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nói</a:t>
              </a:r>
              <a:endParaRPr lang="zh-CN" altLang="en-US" sz="2800" dirty="0">
                <a:ea typeface="+mn-ea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2FC88CE8-B281-7EFD-6F41-FFC7136F338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" y="3177449"/>
            <a:ext cx="2406364" cy="240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3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3A57A520-C1F2-3546-EB6E-4B4953FD52D3}"/>
              </a:ext>
            </a:extLst>
          </p:cNvPr>
          <p:cNvSpPr txBox="1"/>
          <p:nvPr/>
        </p:nvSpPr>
        <p:spPr>
          <a:xfrm>
            <a:off x="1383321" y="151619"/>
            <a:ext cx="99411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Rubrics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tư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tưởng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đạo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lí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="" xmlns:a16="http://schemas.microsoft.com/office/drawing/2014/main" id="{7580815E-ED1A-1A49-466B-CE56B7AB5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04790"/>
              </p:ext>
            </p:extLst>
          </p:nvPr>
        </p:nvGraphicFramePr>
        <p:xfrm>
          <a:off x="419491" y="1086037"/>
          <a:ext cx="11643555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6201">
                  <a:extLst>
                    <a:ext uri="{9D8B030D-6E8A-4147-A177-3AD203B41FA5}">
                      <a16:colId xmlns="" xmlns:a16="http://schemas.microsoft.com/office/drawing/2014/main" val="924997548"/>
                    </a:ext>
                  </a:extLst>
                </a:gridCol>
                <a:gridCol w="3423139">
                  <a:extLst>
                    <a:ext uri="{9D8B030D-6E8A-4147-A177-3AD203B41FA5}">
                      <a16:colId xmlns="" xmlns:a16="http://schemas.microsoft.com/office/drawing/2014/main" val="1809912358"/>
                    </a:ext>
                  </a:extLst>
                </a:gridCol>
                <a:gridCol w="3270738">
                  <a:extLst>
                    <a:ext uri="{9D8B030D-6E8A-4147-A177-3AD203B41FA5}">
                      <a16:colId xmlns="" xmlns:a16="http://schemas.microsoft.com/office/drawing/2014/main" val="3546777385"/>
                    </a:ext>
                  </a:extLst>
                </a:gridCol>
                <a:gridCol w="3493477">
                  <a:extLst>
                    <a:ext uri="{9D8B030D-6E8A-4147-A177-3AD203B41FA5}">
                      <a16:colId xmlns="" xmlns:a16="http://schemas.microsoft.com/office/drawing/2014/main" val="3005210393"/>
                    </a:ext>
                  </a:extLst>
                </a:gridCol>
              </a:tblGrid>
              <a:tr h="58005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:…………………………………..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:……………………………………….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B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6938248"/>
                  </a:ext>
                </a:extLst>
              </a:tr>
              <a:tr h="290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2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092409"/>
                  </a:ext>
                </a:extLst>
              </a:tr>
              <a:tr h="17401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Nôi dung sơ sài, chưa có nhiều lí lẽ và bằng chứng để làm sáng tỏ vấn đề cho người nghe hiểu.</a:t>
                      </a:r>
                      <a:endParaRPr lang="en-US" sz="2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mẻ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7718288"/>
                  </a:ext>
                </a:extLst>
              </a:tr>
              <a:tr h="17401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lặp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ý.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81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9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3A57A520-C1F2-3546-EB6E-4B4953FD52D3}"/>
              </a:ext>
            </a:extLst>
          </p:cNvPr>
          <p:cNvSpPr txBox="1"/>
          <p:nvPr/>
        </p:nvSpPr>
        <p:spPr>
          <a:xfrm>
            <a:off x="1383321" y="151619"/>
            <a:ext cx="99411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Rubrics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tư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tưởng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đạo</a:t>
            </a:r>
            <a:r>
              <a:rPr lang="en-US" sz="2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lí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="" xmlns:a16="http://schemas.microsoft.com/office/drawing/2014/main" id="{7580815E-ED1A-1A49-466B-CE56B7AB5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48418"/>
              </p:ext>
            </p:extLst>
          </p:nvPr>
        </p:nvGraphicFramePr>
        <p:xfrm>
          <a:off x="548446" y="1112520"/>
          <a:ext cx="11455987" cy="554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2743">
                  <a:extLst>
                    <a:ext uri="{9D8B030D-6E8A-4147-A177-3AD203B41FA5}">
                      <a16:colId xmlns="" xmlns:a16="http://schemas.microsoft.com/office/drawing/2014/main" val="924997548"/>
                    </a:ext>
                  </a:extLst>
                </a:gridCol>
                <a:gridCol w="3656351">
                  <a:extLst>
                    <a:ext uri="{9D8B030D-6E8A-4147-A177-3AD203B41FA5}">
                      <a16:colId xmlns="" xmlns:a16="http://schemas.microsoft.com/office/drawing/2014/main" val="1809912358"/>
                    </a:ext>
                  </a:extLst>
                </a:gridCol>
                <a:gridCol w="3160378">
                  <a:extLst>
                    <a:ext uri="{9D8B030D-6E8A-4147-A177-3AD203B41FA5}">
                      <a16:colId xmlns="" xmlns:a16="http://schemas.microsoft.com/office/drawing/2014/main" val="3546777385"/>
                    </a:ext>
                  </a:extLst>
                </a:gridCol>
                <a:gridCol w="3206515">
                  <a:extLst>
                    <a:ext uri="{9D8B030D-6E8A-4147-A177-3AD203B41FA5}">
                      <a16:colId xmlns="" xmlns:a16="http://schemas.microsoft.com/office/drawing/2014/main" val="3005210393"/>
                    </a:ext>
                  </a:extLst>
                </a:gridCol>
              </a:tblGrid>
              <a:tr h="389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092409"/>
                  </a:ext>
                </a:extLst>
              </a:tr>
              <a:tr h="35051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 nhỏ, khó nghe, nói lặp lại ngập ngừng nhiều lần; còn thiếu nghiêm túc/ điệu bộ thiếu tự tin, mắt chưa nhìn vào người nghe, nét mặt chưa biểu cảm hoặc biểu cảm không phù hợp.</a:t>
                      </a:r>
                      <a:endParaRPr lang="en-US" sz="2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chỗ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lặp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ngập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ngừng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nhìn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tin;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3975886"/>
                  </a:ext>
                </a:extLst>
              </a:tr>
              <a:tr h="15578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chào hỏi và/ hoặc không có lời kết thúc bài nói.</a:t>
                      </a:r>
                      <a:endParaRPr lang="en-US" sz="2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Chào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Chào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thúc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44" marR="372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970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C82E68F-7F30-1910-EB5C-69310DD72B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7" y="3162300"/>
            <a:ext cx="3767551" cy="2157779"/>
          </a:xfrm>
          <a:prstGeom prst="rect">
            <a:avLst/>
          </a:prstGeom>
        </p:spPr>
      </p:pic>
      <p:sp>
        <p:nvSpPr>
          <p:cNvPr id="10" name="PA-矩形 30">
            <a:extLst>
              <a:ext uri="{FF2B5EF4-FFF2-40B4-BE49-F238E27FC236}">
                <a16:creationId xmlns="" xmlns:a16="http://schemas.microsoft.com/office/drawing/2014/main" id="{5DC56562-CD4B-E96D-120E-137BCDB0A0D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4437" y="3179090"/>
            <a:ext cx="42104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spcBef>
                <a:spcPts val="0"/>
              </a:spcBef>
              <a:buNone/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-MH_Other_1">
            <a:extLst>
              <a:ext uri="{FF2B5EF4-FFF2-40B4-BE49-F238E27FC236}">
                <a16:creationId xmlns="" xmlns:a16="http://schemas.microsoft.com/office/drawing/2014/main" id="{0FA7CFCE-F821-C225-3C26-106DB81716F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34011" y="2913561"/>
            <a:ext cx="1826855" cy="1848070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PA-MH_SubTitle_3">
            <a:extLst>
              <a:ext uri="{FF2B5EF4-FFF2-40B4-BE49-F238E27FC236}">
                <a16:creationId xmlns="" xmlns:a16="http://schemas.microsoft.com/office/drawing/2014/main" id="{1269C647-904F-2109-8081-5D59325B432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789747" y="2977604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PA-MH_Other_2">
            <a:extLst>
              <a:ext uri="{FF2B5EF4-FFF2-40B4-BE49-F238E27FC236}">
                <a16:creationId xmlns="" xmlns:a16="http://schemas.microsoft.com/office/drawing/2014/main" id="{637E563E-A0A8-67B5-E119-0626AEFE79A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724028" y="2916889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6" name="PA-MH_Other_5">
            <a:extLst>
              <a:ext uri="{FF2B5EF4-FFF2-40B4-BE49-F238E27FC236}">
                <a16:creationId xmlns="" xmlns:a16="http://schemas.microsoft.com/office/drawing/2014/main" id="{9F144716-0F00-A35E-1B2E-E01AB2B3614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492763" y="2977603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-文本框 36">
            <a:extLst>
              <a:ext uri="{FF2B5EF4-FFF2-40B4-BE49-F238E27FC236}">
                <a16:creationId xmlns="" xmlns:a16="http://schemas.microsoft.com/office/drawing/2014/main" id="{A3677108-FDC5-AD31-8B71-83BD5A442C1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41315" y="3474425"/>
            <a:ext cx="1449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chemeClr val="bg1"/>
                </a:solidFill>
                <a:cs typeface="+mn-ea"/>
                <a:sym typeface="+mn-lt"/>
              </a:rPr>
              <a:t>Trao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cs typeface="+mn-ea"/>
                <a:sym typeface="+mn-lt"/>
              </a:rPr>
              <a:t>đổi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PA-矩形 30">
            <a:extLst>
              <a:ext uri="{FF2B5EF4-FFF2-40B4-BE49-F238E27FC236}">
                <a16:creationId xmlns="" xmlns:a16="http://schemas.microsoft.com/office/drawing/2014/main" id="{C6B8891B-694B-6896-5672-17C39BB2EF13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231" y="4539202"/>
            <a:ext cx="46629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spcBef>
                <a:spcPts val="0"/>
              </a:spcBef>
              <a:buNone/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ràng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6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 animBg="1"/>
      <p:bldP spid="13" grpId="0" animBg="1"/>
      <p:bldP spid="14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5F54F31-6916-4A66-AAB6-FA4667590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5703" y="-1532391"/>
            <a:ext cx="17207762" cy="10065658"/>
          </a:xfrm>
          <a:prstGeom prst="rect">
            <a:avLst/>
          </a:prstGeom>
        </p:spPr>
      </p:pic>
      <p:sp>
        <p:nvSpPr>
          <p:cNvPr id="12" name="PA-标题 3">
            <a:extLst>
              <a:ext uri="{FF2B5EF4-FFF2-40B4-BE49-F238E27FC236}">
                <a16:creationId xmlns="" xmlns:a16="http://schemas.microsoft.com/office/drawing/2014/main" id="{180159B2-28EB-4D62-9C30-E2742843D08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71469" y="2089246"/>
            <a:ext cx="10849061" cy="1105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177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ĐÁNH GIÁ, </a:t>
            </a:r>
          </a:p>
          <a:p>
            <a:pPr marL="19177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Snap ITC" panose="04040A07060A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BÌNH LUẬN VỀ MỘT TƯ TƯỞNG ĐẠO LÍ</a:t>
            </a:r>
            <a:endParaRPr lang="en-US" sz="2800" dirty="0">
              <a:solidFill>
                <a:srgbClr val="FF0000"/>
              </a:solidFill>
              <a:latin typeface="Snap ITC" panose="04040A07060A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A-文本框 5">
            <a:extLst>
              <a:ext uri="{FF2B5EF4-FFF2-40B4-BE49-F238E27FC236}">
                <a16:creationId xmlns="" xmlns:a16="http://schemas.microsoft.com/office/drawing/2014/main" id="{493213BE-8CDC-4E8C-A828-F6F0C5F86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15837" y="5361022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cs typeface="+mn-ea"/>
                <a:sym typeface="+mn-lt"/>
              </a:rPr>
              <a:t>Nói</a:t>
            </a:r>
            <a:r>
              <a:rPr lang="en-US" altLang="zh-CN" sz="3600" b="1" dirty="0">
                <a:cs typeface="+mn-ea"/>
                <a:sym typeface="+mn-lt"/>
              </a:rPr>
              <a:t> </a:t>
            </a:r>
            <a:r>
              <a:rPr lang="en-US" altLang="zh-CN" sz="3600" b="1" dirty="0" err="1">
                <a:cs typeface="+mn-ea"/>
                <a:sym typeface="+mn-lt"/>
              </a:rPr>
              <a:t>và</a:t>
            </a:r>
            <a:r>
              <a:rPr lang="en-US" altLang="zh-CN" sz="3600" b="1" dirty="0">
                <a:cs typeface="+mn-ea"/>
                <a:sym typeface="+mn-lt"/>
              </a:rPr>
              <a:t> </a:t>
            </a:r>
            <a:r>
              <a:rPr lang="en-US" altLang="zh-CN" sz="3600" b="1" dirty="0" err="1">
                <a:cs typeface="+mn-ea"/>
                <a:sym typeface="+mn-lt"/>
              </a:rPr>
              <a:t>nghe</a:t>
            </a:r>
            <a:endParaRPr lang="zh-CN" altLang="en-US" sz="3600" b="1" dirty="0">
              <a:cs typeface="+mn-ea"/>
              <a:sym typeface="+mn-lt"/>
            </a:endParaRPr>
          </a:p>
        </p:txBody>
      </p:sp>
      <p:pic>
        <p:nvPicPr>
          <p:cNvPr id="16" name="PA-图片 7">
            <a:extLst>
              <a:ext uri="{FF2B5EF4-FFF2-40B4-BE49-F238E27FC236}">
                <a16:creationId xmlns="" xmlns:a16="http://schemas.microsoft.com/office/drawing/2014/main" id="{412FD0FD-EEB7-4E51-A27A-E5A7879B4B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330" y="2811294"/>
            <a:ext cx="4296377" cy="4296377"/>
          </a:xfrm>
          <a:prstGeom prst="rect">
            <a:avLst/>
          </a:prstGeom>
        </p:spPr>
      </p:pic>
      <p:pic>
        <p:nvPicPr>
          <p:cNvPr id="17" name="PA-图片 8">
            <a:extLst>
              <a:ext uri="{FF2B5EF4-FFF2-40B4-BE49-F238E27FC236}">
                <a16:creationId xmlns="" xmlns:a16="http://schemas.microsoft.com/office/drawing/2014/main" id="{C3E06C0A-8F16-4ADB-ABA8-F4AEA3A07C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909" y="315182"/>
            <a:ext cx="1872916" cy="1549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7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PA-图片 16">
            <a:extLst>
              <a:ext uri="{FF2B5EF4-FFF2-40B4-BE49-F238E27FC236}">
                <a16:creationId xmlns="" xmlns:a16="http://schemas.microsoft.com/office/drawing/2014/main" id="{B0CDDF4C-261A-40C7-8AB5-7A09C3E6E6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66998"/>
            <a:ext cx="1373604" cy="124781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B04FF6-357D-F802-665A-3CD6DD20BC21}"/>
              </a:ext>
            </a:extLst>
          </p:cNvPr>
          <p:cNvSpPr txBox="1"/>
          <p:nvPr/>
        </p:nvSpPr>
        <p:spPr>
          <a:xfrm>
            <a:off x="2488746" y="959209"/>
            <a:ext cx="7793610" cy="1055608"/>
          </a:xfrm>
          <a:prstGeom prst="roundRect">
            <a:avLst/>
          </a:prstGeom>
          <a:noFill/>
          <a:ln w="127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F5B88EAA-F9B2-00CB-6BDC-268FAA7FA242}"/>
              </a:ext>
            </a:extLst>
          </p:cNvPr>
          <p:cNvSpPr txBox="1"/>
          <p:nvPr/>
        </p:nvSpPr>
        <p:spPr>
          <a:xfrm>
            <a:off x="838200" y="2061669"/>
            <a:ext cx="6094428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8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-矩形 30">
            <a:extLst>
              <a:ext uri="{FF2B5EF4-FFF2-40B4-BE49-F238E27FC236}">
                <a16:creationId xmlns="" xmlns:a16="http://schemas.microsoft.com/office/drawing/2014/main" id="{5DC56562-CD4B-E96D-120E-137BCDB0A0D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4437" y="3179090"/>
            <a:ext cx="453985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algn="just">
              <a:spcBef>
                <a:spcPts val="0"/>
              </a:spcBef>
              <a:buNone/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kiểm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GV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góp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-MH_Other_1">
            <a:extLst>
              <a:ext uri="{FF2B5EF4-FFF2-40B4-BE49-F238E27FC236}">
                <a16:creationId xmlns="" xmlns:a16="http://schemas.microsoft.com/office/drawing/2014/main" id="{0FA7CFCE-F821-C225-3C26-106DB81716F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34011" y="2697489"/>
            <a:ext cx="1936417" cy="2064142"/>
          </a:xfrm>
          <a:custGeom>
            <a:avLst/>
            <a:gdLst/>
            <a:ahLst/>
            <a:cxnLst>
              <a:cxn ang="0">
                <a:pos x="910" y="0"/>
              </a:cxn>
              <a:cxn ang="0">
                <a:pos x="849" y="1"/>
              </a:cxn>
              <a:cxn ang="0">
                <a:pos x="0" y="1100"/>
              </a:cxn>
              <a:cxn ang="0">
                <a:pos x="866" y="1817"/>
              </a:cxn>
              <a:cxn ang="0">
                <a:pos x="1796" y="931"/>
              </a:cxn>
              <a:cxn ang="0">
                <a:pos x="910" y="0"/>
              </a:cxn>
            </a:cxnLst>
            <a:rect l="0" t="0" r="r" b="b"/>
            <a:pathLst>
              <a:path w="1809" h="1829">
                <a:moveTo>
                  <a:pt x="910" y="0"/>
                </a:moveTo>
                <a:cubicBezTo>
                  <a:pt x="890" y="0"/>
                  <a:pt x="869" y="0"/>
                  <a:pt x="849" y="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86" y="1501"/>
                  <a:pt x="438" y="1806"/>
                  <a:pt x="866" y="1817"/>
                </a:cubicBezTo>
                <a:cubicBezTo>
                  <a:pt x="1367" y="1829"/>
                  <a:pt x="1784" y="1432"/>
                  <a:pt x="1796" y="931"/>
                </a:cubicBezTo>
                <a:cubicBezTo>
                  <a:pt x="1809" y="429"/>
                  <a:pt x="1412" y="12"/>
                  <a:pt x="910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D7D7D7"/>
            </a:solidFill>
            <a:round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8000"/>
              </a:prstClr>
            </a:outerShdw>
          </a:effectLst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PA-MH_SubTitle_3">
            <a:extLst>
              <a:ext uri="{FF2B5EF4-FFF2-40B4-BE49-F238E27FC236}">
                <a16:creationId xmlns="" xmlns:a16="http://schemas.microsoft.com/office/drawing/2014/main" id="{1269C647-904F-2109-8081-5D59325B432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789747" y="2977604"/>
            <a:ext cx="1710390" cy="1721649"/>
          </a:xfrm>
          <a:custGeom>
            <a:avLst/>
            <a:gdLst/>
            <a:ahLst/>
            <a:cxnLst>
              <a:cxn ang="0">
                <a:pos x="856" y="1"/>
              </a:cxn>
              <a:cxn ang="0">
                <a:pos x="758" y="4"/>
              </a:cxn>
              <a:cxn ang="0">
                <a:pos x="0" y="981"/>
              </a:cxn>
              <a:cxn ang="0">
                <a:pos x="814" y="1692"/>
              </a:cxn>
              <a:cxn ang="0">
                <a:pos x="1680" y="867"/>
              </a:cxn>
              <a:cxn ang="0">
                <a:pos x="856" y="1"/>
              </a:cxn>
            </a:cxnLst>
            <a:rect l="0" t="0" r="r" b="b"/>
            <a:pathLst>
              <a:path w="1692" h="1704">
                <a:moveTo>
                  <a:pt x="856" y="1"/>
                </a:moveTo>
                <a:cubicBezTo>
                  <a:pt x="822" y="0"/>
                  <a:pt x="790" y="1"/>
                  <a:pt x="758" y="4"/>
                </a:cubicBezTo>
                <a:cubicBezTo>
                  <a:pt x="0" y="981"/>
                  <a:pt x="0" y="981"/>
                  <a:pt x="0" y="981"/>
                </a:cubicBezTo>
                <a:cubicBezTo>
                  <a:pt x="63" y="1376"/>
                  <a:pt x="400" y="1682"/>
                  <a:pt x="814" y="1692"/>
                </a:cubicBezTo>
                <a:cubicBezTo>
                  <a:pt x="1281" y="1704"/>
                  <a:pt x="1669" y="1334"/>
                  <a:pt x="1680" y="867"/>
                </a:cubicBezTo>
                <a:cubicBezTo>
                  <a:pt x="1692" y="400"/>
                  <a:pt x="1323" y="12"/>
                  <a:pt x="856" y="1"/>
                </a:cubicBezTo>
                <a:close/>
              </a:path>
            </a:pathLst>
          </a:custGeom>
          <a:solidFill>
            <a:srgbClr val="FF9393"/>
          </a:solidFill>
          <a:ln w="9525">
            <a:noFill/>
            <a:round/>
            <a:headEnd/>
            <a:tailEnd/>
          </a:ln>
        </p:spPr>
        <p:txBody>
          <a:bodyPr wrap="square" lIns="144000" tIns="540000" rIns="144000" bIns="0" anchor="ctr" anchorCtr="0">
            <a:normAutofit/>
          </a:bodyPr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PA-MH_Other_2">
            <a:extLst>
              <a:ext uri="{FF2B5EF4-FFF2-40B4-BE49-F238E27FC236}">
                <a16:creationId xmlns="" xmlns:a16="http://schemas.microsoft.com/office/drawing/2014/main" id="{637E563E-A0A8-67B5-E119-0626AEFE79A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724028" y="2916889"/>
            <a:ext cx="880985" cy="1110339"/>
          </a:xfrm>
          <a:custGeom>
            <a:avLst/>
            <a:gdLst/>
            <a:ahLst/>
            <a:cxnLst>
              <a:cxn ang="0">
                <a:pos x="870" y="214"/>
              </a:cxn>
              <a:cxn ang="0">
                <a:pos x="849" y="0"/>
              </a:cxn>
              <a:cxn ang="0">
                <a:pos x="0" y="1099"/>
              </a:cxn>
              <a:cxn ang="0">
                <a:pos x="870" y="214"/>
              </a:cxn>
            </a:cxnLst>
            <a:rect l="0" t="0" r="r" b="b"/>
            <a:pathLst>
              <a:path w="871" h="1099">
                <a:moveTo>
                  <a:pt x="870" y="214"/>
                </a:moveTo>
                <a:cubicBezTo>
                  <a:pt x="871" y="140"/>
                  <a:pt x="864" y="69"/>
                  <a:pt x="849" y="0"/>
                </a:cubicBezTo>
                <a:cubicBezTo>
                  <a:pt x="0" y="1099"/>
                  <a:pt x="0" y="1099"/>
                  <a:pt x="0" y="1099"/>
                </a:cubicBezTo>
                <a:cubicBezTo>
                  <a:pt x="474" y="1079"/>
                  <a:pt x="858" y="695"/>
                  <a:pt x="870" y="214"/>
                </a:cubicBezTo>
                <a:close/>
              </a:path>
            </a:pathLst>
          </a:custGeom>
          <a:gradFill rotWithShape="1">
            <a:gsLst>
              <a:gs pos="0">
                <a:srgbClr val="A3A3A3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square">
            <a:normAutofit/>
          </a:bodyPr>
          <a:lstStyle/>
          <a:p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6" name="PA-MH_Other_5">
            <a:extLst>
              <a:ext uri="{FF2B5EF4-FFF2-40B4-BE49-F238E27FC236}">
                <a16:creationId xmlns="" xmlns:a16="http://schemas.microsoft.com/office/drawing/2014/main" id="{9F144716-0F00-A35E-1B2E-E01AB2B3614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492763" y="2977603"/>
            <a:ext cx="0" cy="26920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-文本框 36">
            <a:extLst>
              <a:ext uri="{FF2B5EF4-FFF2-40B4-BE49-F238E27FC236}">
                <a16:creationId xmlns="" xmlns:a16="http://schemas.microsoft.com/office/drawing/2014/main" id="{A3677108-FDC5-AD31-8B71-83BD5A442C1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220515" y="3467914"/>
            <a:ext cx="1449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solidFill>
                  <a:schemeClr val="bg1"/>
                </a:solidFill>
                <a:cs typeface="+mn-ea"/>
                <a:sym typeface="+mn-lt"/>
              </a:rPr>
              <a:t>Đánh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cs typeface="+mn-ea"/>
                <a:sym typeface="+mn-lt"/>
              </a:rPr>
              <a:t>giá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PA-图片 5">
            <a:extLst>
              <a:ext uri="{FF2B5EF4-FFF2-40B4-BE49-F238E27FC236}">
                <a16:creationId xmlns="" xmlns:a16="http://schemas.microsoft.com/office/drawing/2014/main" id="{F94011A0-89D4-731B-3109-BF825FA5663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200" y="3065055"/>
            <a:ext cx="3191599" cy="2837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-1.974051 L 0 0 E" pathEditMode="relative">
                                      <p:cBhvr from="" to="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PA-图片 5">
            <a:extLst>
              <a:ext uri="{FF2B5EF4-FFF2-40B4-BE49-F238E27FC236}">
                <a16:creationId xmlns="" xmlns:a16="http://schemas.microsoft.com/office/drawing/2014/main" id="{A493039F-E32C-9577-06F4-C46D0F7B36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74" y="1714988"/>
            <a:ext cx="2285134" cy="342802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D3F1CAE-BD7A-DF32-C91B-2216F56BA600}"/>
              </a:ext>
            </a:extLst>
          </p:cNvPr>
          <p:cNvSpPr txBox="1"/>
          <p:nvPr/>
        </p:nvSpPr>
        <p:spPr>
          <a:xfrm>
            <a:off x="3214597" y="726103"/>
            <a:ext cx="76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kiểm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kĩ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thân</a:t>
            </a:r>
            <a:endParaRPr lang="en-US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="" xmlns:a16="http://schemas.microsoft.com/office/drawing/2014/main" id="{79A8C3C0-4998-DD41-D691-1E4BFC357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5472"/>
              </p:ext>
            </p:extLst>
          </p:nvPr>
        </p:nvGraphicFramePr>
        <p:xfrm>
          <a:off x="2715909" y="1415676"/>
          <a:ext cx="8655476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8429">
                  <a:extLst>
                    <a:ext uri="{9D8B030D-6E8A-4147-A177-3AD203B41FA5}">
                      <a16:colId xmlns="" xmlns:a16="http://schemas.microsoft.com/office/drawing/2014/main" val="3606911195"/>
                    </a:ext>
                  </a:extLst>
                </a:gridCol>
                <a:gridCol w="2157047">
                  <a:extLst>
                    <a:ext uri="{9D8B030D-6E8A-4147-A177-3AD203B41FA5}">
                      <a16:colId xmlns="" xmlns:a16="http://schemas.microsoft.com/office/drawing/2014/main" val="3652099864"/>
                    </a:ext>
                  </a:extLst>
                </a:gridCol>
              </a:tblGrid>
              <a:tr h="3068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B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B3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7584495"/>
                  </a:ext>
                </a:extLst>
              </a:tr>
              <a:tr h="144986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7136094"/>
                  </a:ext>
                </a:extLst>
              </a:tr>
              <a:tr h="3473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2004557"/>
                  </a:ext>
                </a:extLst>
              </a:tr>
              <a:tr h="3473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718560"/>
                  </a:ext>
                </a:extLst>
              </a:tr>
              <a:tr h="30680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731528"/>
                  </a:ext>
                </a:extLst>
              </a:tr>
              <a:tr h="144986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0420026"/>
                  </a:ext>
                </a:extLst>
              </a:tr>
              <a:tr h="2274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158674"/>
                  </a:ext>
                </a:extLst>
              </a:tr>
              <a:tr h="22741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1873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4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C3DEC1AB-7327-4F55-9F8C-71C54AC018E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5843" y="630816"/>
            <a:ext cx="11557000" cy="5994400"/>
            <a:chOff x="317500" y="431800"/>
            <a:chExt cx="11557000" cy="5994400"/>
          </a:xfrm>
        </p:grpSpPr>
        <p:sp>
          <p:nvSpPr>
            <p:cNvPr id="29" name="PA-圆角矩形 28">
              <a:extLst>
                <a:ext uri="{FF2B5EF4-FFF2-40B4-BE49-F238E27FC236}">
                  <a16:creationId xmlns="" xmlns:a16="http://schemas.microsoft.com/office/drawing/2014/main" id="{B79FD8E9-C003-4F20-B6FE-91F177CC096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PA-圆角矩形 33">
              <a:extLst>
                <a:ext uri="{FF2B5EF4-FFF2-40B4-BE49-F238E27FC236}">
                  <a16:creationId xmlns="" xmlns:a16="http://schemas.microsoft.com/office/drawing/2014/main" id="{EB92A310-82D4-4D6D-A2C6-F620BDE5660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D3F1CAE-BD7A-DF32-C91B-2216F56BA600}"/>
              </a:ext>
            </a:extLst>
          </p:cNvPr>
          <p:cNvSpPr txBox="1"/>
          <p:nvPr/>
        </p:nvSpPr>
        <p:spPr>
          <a:xfrm>
            <a:off x="4398058" y="778215"/>
            <a:ext cx="76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kiểm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kĩ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nghe</a:t>
            </a:r>
            <a:endParaRPr lang="en-US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2C195C33-7514-9734-872E-7F0D0E548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88401"/>
              </p:ext>
            </p:extLst>
          </p:nvPr>
        </p:nvGraphicFramePr>
        <p:xfrm>
          <a:off x="2830208" y="1390335"/>
          <a:ext cx="8204128" cy="4836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804">
                  <a:extLst>
                    <a:ext uri="{9D8B030D-6E8A-4147-A177-3AD203B41FA5}">
                      <a16:colId xmlns="" xmlns:a16="http://schemas.microsoft.com/office/drawing/2014/main" val="1044261660"/>
                    </a:ext>
                  </a:extLst>
                </a:gridCol>
                <a:gridCol w="2426324">
                  <a:extLst>
                    <a:ext uri="{9D8B030D-6E8A-4147-A177-3AD203B41FA5}">
                      <a16:colId xmlns="" xmlns:a16="http://schemas.microsoft.com/office/drawing/2014/main" val="1109900897"/>
                    </a:ext>
                  </a:extLst>
                </a:gridCol>
              </a:tblGrid>
              <a:tr h="447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B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9B3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692431"/>
                  </a:ext>
                </a:extLst>
              </a:tr>
              <a:tr h="223865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668180453"/>
                  </a:ext>
                </a:extLst>
              </a:tr>
              <a:tr h="447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518570"/>
                  </a:ext>
                </a:extLst>
              </a:tr>
              <a:tr h="8954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Thu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hoạch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9056109"/>
                  </a:ext>
                </a:extLst>
              </a:tr>
              <a:tr h="223865"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21212286"/>
                  </a:ext>
                </a:extLst>
              </a:tr>
              <a:tr h="447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4643528"/>
                  </a:ext>
                </a:extLst>
              </a:tr>
              <a:tr h="447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7421857"/>
                  </a:ext>
                </a:extLst>
              </a:tr>
            </a:tbl>
          </a:graphicData>
        </a:graphic>
      </p:graphicFrame>
      <p:pic>
        <p:nvPicPr>
          <p:cNvPr id="5" name="PA-图片 2">
            <a:extLst>
              <a:ext uri="{FF2B5EF4-FFF2-40B4-BE49-F238E27FC236}">
                <a16:creationId xmlns="" xmlns:a16="http://schemas.microsoft.com/office/drawing/2014/main" id="{F72C4909-8267-763F-4F16-875651E899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5843" y="2661138"/>
            <a:ext cx="2633590" cy="237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5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组合 26">
            <a:extLst>
              <a:ext uri="{FF2B5EF4-FFF2-40B4-BE49-F238E27FC236}">
                <a16:creationId xmlns="" xmlns:a16="http://schemas.microsoft.com/office/drawing/2014/main" id="{315FDA2E-C803-4A26-8C3A-2761173F160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503238"/>
            <a:ext cx="11557000" cy="5994400"/>
            <a:chOff x="317500" y="431800"/>
            <a:chExt cx="11557000" cy="5994400"/>
          </a:xfrm>
        </p:grpSpPr>
        <p:sp>
          <p:nvSpPr>
            <p:cNvPr id="30" name="PA-圆角矩形 29">
              <a:extLst>
                <a:ext uri="{FF2B5EF4-FFF2-40B4-BE49-F238E27FC236}">
                  <a16:creationId xmlns="" xmlns:a16="http://schemas.microsoft.com/office/drawing/2014/main" id="{371AC409-CE95-4BB4-8570-CAB61967487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="" xmlns:a16="http://schemas.microsoft.com/office/drawing/2014/main" id="{1B25CFE9-AE17-40D7-A148-2176C67E8AC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PA-文本框 27">
            <a:extLst>
              <a:ext uri="{FF2B5EF4-FFF2-40B4-BE49-F238E27FC236}">
                <a16:creationId xmlns="" xmlns:a16="http://schemas.microsoft.com/office/drawing/2014/main" id="{755B091D-2CA5-44AE-A8DA-758FAF11D5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28646" y="1896350"/>
            <a:ext cx="4900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zh-CN" altLang="en-US" sz="4400" b="1" dirty="0">
              <a:solidFill>
                <a:srgbClr val="FF9393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9" name="PA-图片 28">
            <a:extLst>
              <a:ext uri="{FF2B5EF4-FFF2-40B4-BE49-F238E27FC236}">
                <a16:creationId xmlns="" xmlns:a16="http://schemas.microsoft.com/office/drawing/2014/main" id="{44FEDCDC-4571-4083-A685-689E4FE688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1355"/>
            <a:ext cx="1373604" cy="1247819"/>
          </a:xfrm>
          <a:prstGeom prst="rect">
            <a:avLst/>
          </a:prstGeom>
        </p:spPr>
      </p:pic>
      <p:pic>
        <p:nvPicPr>
          <p:cNvPr id="3" name="PA-图片 2">
            <a:extLst>
              <a:ext uri="{FF2B5EF4-FFF2-40B4-BE49-F238E27FC236}">
                <a16:creationId xmlns="" xmlns:a16="http://schemas.microsoft.com/office/drawing/2014/main" id="{36443CF1-98FB-456F-B0CE-D6CA3617B0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678" y="3466010"/>
            <a:ext cx="3815555" cy="2710952"/>
          </a:xfrm>
          <a:prstGeom prst="rect">
            <a:avLst/>
          </a:prstGeom>
        </p:spPr>
      </p:pic>
      <p:pic>
        <p:nvPicPr>
          <p:cNvPr id="4" name="PA-图片 6">
            <a:extLst>
              <a:ext uri="{FF2B5EF4-FFF2-40B4-BE49-F238E27FC236}">
                <a16:creationId xmlns="" xmlns:a16="http://schemas.microsoft.com/office/drawing/2014/main" id="{AE2A8ABA-56E1-B722-314E-96A373A786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7500" y="2806445"/>
            <a:ext cx="3328569" cy="2710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4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B48F304-5759-449F-9ABA-8030F02DAE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7425" y="-1785937"/>
            <a:ext cx="16706850" cy="10572749"/>
          </a:xfrm>
          <a:prstGeom prst="rect">
            <a:avLst/>
          </a:prstGeom>
        </p:spPr>
      </p:pic>
      <p:sp>
        <p:nvSpPr>
          <p:cNvPr id="14" name="PA-文本框 20">
            <a:extLst>
              <a:ext uri="{FF2B5EF4-FFF2-40B4-BE49-F238E27FC236}">
                <a16:creationId xmlns="" xmlns:a16="http://schemas.microsoft.com/office/drawing/2014/main" id="{9C1B5967-08C6-4B82-BC88-5ED50F7417D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02352" y="5163245"/>
            <a:ext cx="423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VẬN DỤNG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25" name="PA-图片 24">
            <a:extLst>
              <a:ext uri="{FF2B5EF4-FFF2-40B4-BE49-F238E27FC236}">
                <a16:creationId xmlns="" xmlns:a16="http://schemas.microsoft.com/office/drawing/2014/main" id="{85A3BF04-AB00-4A70-BD96-93B0D8833F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552" y="4170198"/>
            <a:ext cx="800085" cy="879407"/>
          </a:xfrm>
          <a:prstGeom prst="rect">
            <a:avLst/>
          </a:prstGeom>
        </p:spPr>
      </p:pic>
      <p:sp>
        <p:nvSpPr>
          <p:cNvPr id="8" name="PA-文本框 14">
            <a:extLst>
              <a:ext uri="{FF2B5EF4-FFF2-40B4-BE49-F238E27FC236}">
                <a16:creationId xmlns="" xmlns:a16="http://schemas.microsoft.com/office/drawing/2014/main" id="{450238EF-1756-45F3-B04B-09337C1D9DE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65948" y="2614457"/>
            <a:ext cx="423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KHỞI ĐỘNG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" name="PA-文本框 16">
            <a:extLst>
              <a:ext uri="{FF2B5EF4-FFF2-40B4-BE49-F238E27FC236}">
                <a16:creationId xmlns="" xmlns:a16="http://schemas.microsoft.com/office/drawing/2014/main" id="{6FDDFBE0-2674-401F-BEF4-7EAD93815BD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35760" y="2464895"/>
            <a:ext cx="4230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HÌNH THÀNH KIẾN THỨC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2" name="PA-文本框 18">
            <a:extLst>
              <a:ext uri="{FF2B5EF4-FFF2-40B4-BE49-F238E27FC236}">
                <a16:creationId xmlns="" xmlns:a16="http://schemas.microsoft.com/office/drawing/2014/main" id="{51638613-7E12-4254-A7DE-67CA15BE87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72300" y="5163245"/>
            <a:ext cx="423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LUYỆN TẬP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21" name="PA-图片 20">
            <a:extLst>
              <a:ext uri="{FF2B5EF4-FFF2-40B4-BE49-F238E27FC236}">
                <a16:creationId xmlns="" xmlns:a16="http://schemas.microsoft.com/office/drawing/2014/main" id="{3CA6F8D1-C119-4913-A55C-BC67B6426E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75" y="1394234"/>
            <a:ext cx="845462" cy="922388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="" xmlns:a16="http://schemas.microsoft.com/office/drawing/2014/main" id="{068B21A7-A2A4-46A0-8063-961E8C7F8B1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547" y="4147044"/>
            <a:ext cx="845462" cy="879407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="" xmlns:a16="http://schemas.microsoft.com/office/drawing/2014/main" id="{7B63A346-6261-4A16-B3B7-A6F98D5FC69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547" y="1398930"/>
            <a:ext cx="765028" cy="9223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6986" y="1394234"/>
            <a:ext cx="1937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DABB16C-5A6E-42F6-92D9-E24424F90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538514"/>
            <a:ext cx="16706850" cy="9853839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="" xmlns:a16="http://schemas.microsoft.com/office/drawing/2014/main" id="{6FABBA4E-DA81-4046-9DCF-1C6E201439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89" y="1483247"/>
            <a:ext cx="2985837" cy="3600000"/>
          </a:xfrm>
          <a:prstGeom prst="rect">
            <a:avLst/>
          </a:prstGeom>
        </p:spPr>
      </p:pic>
      <p:sp>
        <p:nvSpPr>
          <p:cNvPr id="8" name="PA-文本框 8">
            <a:extLst>
              <a:ext uri="{FF2B5EF4-FFF2-40B4-BE49-F238E27FC236}">
                <a16:creationId xmlns="" xmlns:a16="http://schemas.microsoft.com/office/drawing/2014/main" id="{B9E442CB-3C30-4F11-A978-6BBD4F34C2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46288" y="2714923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5400" b="1" dirty="0">
                <a:solidFill>
                  <a:srgbClr val="00B050"/>
                </a:solidFill>
                <a:cs typeface="+mn-ea"/>
                <a:sym typeface="+mn-lt"/>
              </a:rPr>
              <a:t>KHỞI ĐỘNG</a:t>
            </a:r>
            <a:endParaRPr lang="zh-CN" altLang="en-US" sz="5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>
            <a:extLst>
              <a:ext uri="{FF2B5EF4-FFF2-40B4-BE49-F238E27FC236}">
                <a16:creationId xmlns="" xmlns:a16="http://schemas.microsoft.com/office/drawing/2014/main" id="{3FCDBE15-8C17-4147-8877-64D7750010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4" name="PA-圆角矩形 23">
              <a:extLst>
                <a:ext uri="{FF2B5EF4-FFF2-40B4-BE49-F238E27FC236}">
                  <a16:creationId xmlns="" xmlns:a16="http://schemas.microsoft.com/office/drawing/2014/main" id="{8F1E7C18-59FB-4CF7-B804-DB60101E43F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圆角矩形 24">
              <a:extLst>
                <a:ext uri="{FF2B5EF4-FFF2-40B4-BE49-F238E27FC236}">
                  <a16:creationId xmlns="" xmlns:a16="http://schemas.microsoft.com/office/drawing/2014/main" id="{E49A5801-B7CD-488B-A767-7ABF1F43A6C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文本框 1">
            <a:extLst>
              <a:ext uri="{FF2B5EF4-FFF2-40B4-BE49-F238E27FC236}">
                <a16:creationId xmlns="" xmlns:a16="http://schemas.microsoft.com/office/drawing/2014/main" id="{726441E5-E485-4D49-94FB-FEFE54F520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34183" y="666626"/>
            <a:ext cx="312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NHIỆM VỤ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686A289D-3F20-43CD-965A-6CB9936E98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4884"/>
            <a:ext cx="1373604" cy="1247819"/>
          </a:xfrm>
          <a:prstGeom prst="rect">
            <a:avLst/>
          </a:prstGeom>
        </p:spPr>
      </p:pic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4534C470-C46A-4445-8F43-2709821AE7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02" y="2986777"/>
            <a:ext cx="2416906" cy="2777138"/>
          </a:xfrm>
          <a:prstGeom prst="rect">
            <a:avLst/>
          </a:prstGeom>
        </p:spPr>
      </p:pic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E14A7205-C91D-05AB-DCC5-740BB03D3223}"/>
              </a:ext>
            </a:extLst>
          </p:cNvPr>
          <p:cNvGraphicFramePr>
            <a:graphicFrameLocks noGrp="1"/>
          </p:cNvGraphicFramePr>
          <p:nvPr/>
        </p:nvGraphicFramePr>
        <p:xfrm>
          <a:off x="2981008" y="2227985"/>
          <a:ext cx="8219214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340">
                  <a:extLst>
                    <a:ext uri="{9D8B030D-6E8A-4147-A177-3AD203B41FA5}">
                      <a16:colId xmlns="" xmlns:a16="http://schemas.microsoft.com/office/drawing/2014/main" val="2839979668"/>
                    </a:ext>
                  </a:extLst>
                </a:gridCol>
                <a:gridCol w="2977274">
                  <a:extLst>
                    <a:ext uri="{9D8B030D-6E8A-4147-A177-3AD203B41FA5}">
                      <a16:colId xmlns="" xmlns:a16="http://schemas.microsoft.com/office/drawing/2014/main" val="1409427820"/>
                    </a:ext>
                  </a:extLst>
                </a:gridCol>
                <a:gridCol w="2176600">
                  <a:extLst>
                    <a:ext uri="{9D8B030D-6E8A-4147-A177-3AD203B41FA5}">
                      <a16:colId xmlns="" xmlns:a16="http://schemas.microsoft.com/office/drawing/2014/main" val="197885141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966949"/>
                  </a:ext>
                </a:extLst>
              </a:tr>
              <a:tr h="2159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4068585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8399629"/>
                  </a:ext>
                </a:extLst>
              </a:tr>
            </a:tbl>
          </a:graphicData>
        </a:graphic>
      </p:graphicFrame>
      <p:sp>
        <p:nvSpPr>
          <p:cNvPr id="8" name="PA-Google Shape;664;p27">
            <a:extLst>
              <a:ext uri="{FF2B5EF4-FFF2-40B4-BE49-F238E27FC236}">
                <a16:creationId xmlns="" xmlns:a16="http://schemas.microsoft.com/office/drawing/2014/main" id="{2465B02F-188C-604B-526B-E31C1CF51D4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46437" y="1263903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" name="PA-Google Shape;668;p27">
            <a:extLst>
              <a:ext uri="{FF2B5EF4-FFF2-40B4-BE49-F238E27FC236}">
                <a16:creationId xmlns="" xmlns:a16="http://schemas.microsoft.com/office/drawing/2014/main" id="{3B843C04-1007-A5B6-8386-30A7DADF2C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52837" y="1449141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PA-文本框 19">
            <a:extLst>
              <a:ext uri="{FF2B5EF4-FFF2-40B4-BE49-F238E27FC236}">
                <a16:creationId xmlns="" xmlns:a16="http://schemas.microsoft.com/office/drawing/2014/main" id="{E30BAD0A-F4BD-A232-928A-336977F3347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89898" y="1418793"/>
            <a:ext cx="385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Điền</a:t>
            </a:r>
            <a:r>
              <a:rPr lang="en-US" altLang="zh-CN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bảng</a:t>
            </a:r>
            <a:r>
              <a:rPr lang="en-US" altLang="zh-CN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:</a:t>
            </a:r>
            <a:endParaRPr lang="zh-CN" altLang="zh-CN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>
            <a:extLst>
              <a:ext uri="{FF2B5EF4-FFF2-40B4-BE49-F238E27FC236}">
                <a16:creationId xmlns="" xmlns:a16="http://schemas.microsoft.com/office/drawing/2014/main" id="{3FCDBE15-8C17-4147-8877-64D7750010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4" name="PA-圆角矩形 23">
              <a:extLst>
                <a:ext uri="{FF2B5EF4-FFF2-40B4-BE49-F238E27FC236}">
                  <a16:creationId xmlns="" xmlns:a16="http://schemas.microsoft.com/office/drawing/2014/main" id="{8F1E7C18-59FB-4CF7-B804-DB60101E43F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cs typeface="+mn-ea"/>
                <a:sym typeface="+mn-lt"/>
              </a:endParaRPr>
            </a:p>
          </p:txBody>
        </p:sp>
        <p:sp>
          <p:nvSpPr>
            <p:cNvPr id="25" name="PA-圆角矩形 24">
              <a:extLst>
                <a:ext uri="{FF2B5EF4-FFF2-40B4-BE49-F238E27FC236}">
                  <a16:creationId xmlns="" xmlns:a16="http://schemas.microsoft.com/office/drawing/2014/main" id="{E49A5801-B7CD-488B-A767-7ABF1F43A6C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cs typeface="+mn-ea"/>
                <a:sym typeface="+mn-lt"/>
              </a:endParaRPr>
            </a:p>
          </p:txBody>
        </p:sp>
      </p:grpSp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E14A7205-C91D-05AB-DCC5-740BB03D3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60499"/>
              </p:ext>
            </p:extLst>
          </p:nvPr>
        </p:nvGraphicFramePr>
        <p:xfrm>
          <a:off x="431801" y="217714"/>
          <a:ext cx="11223170" cy="6163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2313">
                  <a:extLst>
                    <a:ext uri="{9D8B030D-6E8A-4147-A177-3AD203B41FA5}">
                      <a16:colId xmlns="" xmlns:a16="http://schemas.microsoft.com/office/drawing/2014/main" val="2839979668"/>
                    </a:ext>
                  </a:extLst>
                </a:gridCol>
                <a:gridCol w="4049486">
                  <a:extLst>
                    <a:ext uri="{9D8B030D-6E8A-4147-A177-3AD203B41FA5}">
                      <a16:colId xmlns="" xmlns:a16="http://schemas.microsoft.com/office/drawing/2014/main" val="1409427820"/>
                    </a:ext>
                  </a:extLst>
                </a:gridCol>
                <a:gridCol w="1901371">
                  <a:extLst>
                    <a:ext uri="{9D8B030D-6E8A-4147-A177-3AD203B41FA5}">
                      <a16:colId xmlns="" xmlns:a16="http://schemas.microsoft.com/office/drawing/2014/main" val="197885141"/>
                    </a:ext>
                  </a:extLst>
                </a:gridCol>
              </a:tblGrid>
              <a:tr h="4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966949"/>
                  </a:ext>
                </a:extLst>
              </a:tr>
              <a:tr h="1620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068585"/>
                  </a:ext>
                </a:extLst>
              </a:tr>
              <a:tr h="4137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399629"/>
                  </a:ext>
                </a:extLst>
              </a:tr>
            </a:tbl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19B09A5B-525D-08C1-7146-7D97A0E4ABCE}"/>
              </a:ext>
            </a:extLst>
          </p:cNvPr>
          <p:cNvSpPr txBox="1"/>
          <p:nvPr/>
        </p:nvSpPr>
        <p:spPr>
          <a:xfrm>
            <a:off x="537029" y="2176325"/>
            <a:ext cx="512045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8ECF51BC-1E82-D628-B737-AFD5AD0F0874}"/>
              </a:ext>
            </a:extLst>
          </p:cNvPr>
          <p:cNvSpPr txBox="1"/>
          <p:nvPr/>
        </p:nvSpPr>
        <p:spPr>
          <a:xfrm>
            <a:off x="5789930" y="2287765"/>
            <a:ext cx="40943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500" dirty="0">
                <a:effectLst/>
              </a:rPr>
              <a:t>- </a:t>
            </a:r>
            <a:r>
              <a:rPr lang="en-US" sz="2500" dirty="0" err="1">
                <a:effectLst/>
              </a:rPr>
              <a:t>Các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bước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tiến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hành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thuyết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trình</a:t>
            </a:r>
            <a:r>
              <a:rPr lang="en-US" sz="2500" dirty="0">
                <a:effectLst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500" dirty="0">
                <a:effectLst/>
              </a:rPr>
              <a:t>- </a:t>
            </a:r>
            <a:r>
              <a:rPr lang="en-US" sz="2500" dirty="0" err="1">
                <a:effectLst/>
              </a:rPr>
              <a:t>Cần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lưu</a:t>
            </a:r>
            <a:r>
              <a:rPr lang="en-US" sz="2500" dirty="0">
                <a:effectLst/>
              </a:rPr>
              <a:t> ý </a:t>
            </a:r>
            <a:r>
              <a:rPr lang="en-US" sz="2500" dirty="0" err="1">
                <a:effectLst/>
              </a:rPr>
              <a:t>thêm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điều</a:t>
            </a:r>
            <a:r>
              <a:rPr lang="en-US" sz="2500" dirty="0">
                <a:effectLst/>
              </a:rPr>
              <a:t> </a:t>
            </a:r>
            <a:r>
              <a:rPr lang="en-US" sz="2500" dirty="0" err="1">
                <a:effectLst/>
              </a:rPr>
              <a:t>gì</a:t>
            </a:r>
            <a:r>
              <a:rPr lang="en-US" sz="2500" dirty="0">
                <a:effectLst/>
              </a:rPr>
              <a:t>?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A12FE044-649B-06F8-F8FE-BD98C6C96454}"/>
              </a:ext>
            </a:extLst>
          </p:cNvPr>
          <p:cNvSpPr txBox="1"/>
          <p:nvPr/>
        </p:nvSpPr>
        <p:spPr>
          <a:xfrm>
            <a:off x="9819459" y="2459832"/>
            <a:ext cx="19933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686A289D-3F20-43CD-965A-6CB9936E98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82" y="5066919"/>
            <a:ext cx="1373604" cy="124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>
            <a:extLst>
              <a:ext uri="{FF2B5EF4-FFF2-40B4-BE49-F238E27FC236}">
                <a16:creationId xmlns="" xmlns:a16="http://schemas.microsoft.com/office/drawing/2014/main" id="{3FCDBE15-8C17-4147-8877-64D7750010A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31800"/>
            <a:ext cx="11557000" cy="5994400"/>
            <a:chOff x="317500" y="431800"/>
            <a:chExt cx="11557000" cy="5994400"/>
          </a:xfrm>
        </p:grpSpPr>
        <p:sp>
          <p:nvSpPr>
            <p:cNvPr id="24" name="PA-圆角矩形 23">
              <a:extLst>
                <a:ext uri="{FF2B5EF4-FFF2-40B4-BE49-F238E27FC236}">
                  <a16:creationId xmlns="" xmlns:a16="http://schemas.microsoft.com/office/drawing/2014/main" id="{8F1E7C18-59FB-4CF7-B804-DB60101E43F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圆角矩形 24">
              <a:extLst>
                <a:ext uri="{FF2B5EF4-FFF2-40B4-BE49-F238E27FC236}">
                  <a16:creationId xmlns="" xmlns:a16="http://schemas.microsoft.com/office/drawing/2014/main" id="{E49A5801-B7CD-488B-A767-7ABF1F43A6C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PA-文本框 1">
            <a:extLst>
              <a:ext uri="{FF2B5EF4-FFF2-40B4-BE49-F238E27FC236}">
                <a16:creationId xmlns="" xmlns:a16="http://schemas.microsoft.com/office/drawing/2014/main" id="{726441E5-E485-4D49-94FB-FEFE54F520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34183" y="666626"/>
            <a:ext cx="312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NHIỆM VỤ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686A289D-3F20-43CD-965A-6CB9936E98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94884"/>
            <a:ext cx="1373604" cy="1247819"/>
          </a:xfrm>
          <a:prstGeom prst="rect">
            <a:avLst/>
          </a:prstGeom>
        </p:spPr>
      </p:pic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4534C470-C46A-4445-8F43-2709821AE7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02" y="2986777"/>
            <a:ext cx="2416906" cy="2777138"/>
          </a:xfrm>
          <a:prstGeom prst="rect">
            <a:avLst/>
          </a:prstGeom>
        </p:spPr>
      </p:pic>
      <p:sp>
        <p:nvSpPr>
          <p:cNvPr id="8" name="PA-Google Shape;664;p27">
            <a:extLst>
              <a:ext uri="{FF2B5EF4-FFF2-40B4-BE49-F238E27FC236}">
                <a16:creationId xmlns="" xmlns:a16="http://schemas.microsoft.com/office/drawing/2014/main" id="{2465B02F-188C-604B-526B-E31C1CF51D4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46437" y="1263903"/>
            <a:ext cx="821100" cy="778800"/>
          </a:xfrm>
          <a:prstGeom prst="wedgeEllipseCallout">
            <a:avLst>
              <a:gd name="adj1" fmla="val -1288"/>
              <a:gd name="adj2" fmla="val 65328"/>
            </a:avLst>
          </a:prstGeom>
          <a:noFill/>
          <a:ln w="38100" cap="flat" cmpd="sng">
            <a:solidFill>
              <a:srgbClr val="FF93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" name="PA-Google Shape;668;p27">
            <a:extLst>
              <a:ext uri="{FF2B5EF4-FFF2-40B4-BE49-F238E27FC236}">
                <a16:creationId xmlns="" xmlns:a16="http://schemas.microsoft.com/office/drawing/2014/main" id="{3B843C04-1007-A5B6-8386-30A7DADF2CE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52837" y="1449141"/>
            <a:ext cx="408300" cy="408300"/>
          </a:xfrm>
          <a:prstGeom prst="ellipse">
            <a:avLst/>
          </a:prstGeom>
          <a:solidFill>
            <a:srgbClr val="FFC5C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sz="12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PA-文本框 19">
            <a:extLst>
              <a:ext uri="{FF2B5EF4-FFF2-40B4-BE49-F238E27FC236}">
                <a16:creationId xmlns="" xmlns:a16="http://schemas.microsoft.com/office/drawing/2014/main" id="{E30BAD0A-F4BD-A232-928A-336977F3347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81008" y="2495907"/>
            <a:ext cx="8290797" cy="2009061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liên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̂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Nhiệm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hiện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̀?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9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344654A-FE40-41A7-8677-D375364C5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7137" y="-1457325"/>
            <a:ext cx="16706850" cy="9772650"/>
          </a:xfrm>
          <a:prstGeom prst="rect">
            <a:avLst/>
          </a:prstGeom>
        </p:spPr>
      </p:pic>
      <p:sp>
        <p:nvSpPr>
          <p:cNvPr id="7" name="PA-文本框 8">
            <a:extLst>
              <a:ext uri="{FF2B5EF4-FFF2-40B4-BE49-F238E27FC236}">
                <a16:creationId xmlns="" xmlns:a16="http://schemas.microsoft.com/office/drawing/2014/main" id="{7BEEE974-D75E-4D4F-8B7B-61004E425E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72150" y="2473247"/>
            <a:ext cx="455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HÌNH THÀNH KIẾN THỨC</a:t>
            </a:r>
            <a:endParaRPr lang="zh-CN" alt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5" name="PA-图片 14">
            <a:extLst>
              <a:ext uri="{FF2B5EF4-FFF2-40B4-BE49-F238E27FC236}">
                <a16:creationId xmlns="" xmlns:a16="http://schemas.microsoft.com/office/drawing/2014/main" id="{CFC2939D-EFB0-469C-AEFA-74803BF13D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199" y="1556588"/>
            <a:ext cx="2969788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A-组合 16">
            <a:extLst>
              <a:ext uri="{FF2B5EF4-FFF2-40B4-BE49-F238E27FC236}">
                <a16:creationId xmlns="" xmlns:a16="http://schemas.microsoft.com/office/drawing/2014/main" id="{11822565-81F1-4AE8-BEB8-2EAF338560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7500" y="412946"/>
            <a:ext cx="11557000" cy="5994400"/>
            <a:chOff x="317500" y="431800"/>
            <a:chExt cx="11557000" cy="5994400"/>
          </a:xfrm>
        </p:grpSpPr>
        <p:sp>
          <p:nvSpPr>
            <p:cNvPr id="18" name="PA-圆角矩形 17">
              <a:extLst>
                <a:ext uri="{FF2B5EF4-FFF2-40B4-BE49-F238E27FC236}">
                  <a16:creationId xmlns="" xmlns:a16="http://schemas.microsoft.com/office/drawing/2014/main" id="{6649C97C-B679-44F2-A8C4-DE13C8F4C3B0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17500" y="431800"/>
              <a:ext cx="11557000" cy="599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圆角矩形 18">
              <a:extLst>
                <a:ext uri="{FF2B5EF4-FFF2-40B4-BE49-F238E27FC236}">
                  <a16:creationId xmlns="" xmlns:a16="http://schemas.microsoft.com/office/drawing/2014/main" id="{1847D69D-DC7F-49ED-A52D-3ED7F2A0382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431800" y="609600"/>
              <a:ext cx="11328400" cy="5638800"/>
            </a:xfrm>
            <a:prstGeom prst="roundRect">
              <a:avLst/>
            </a:prstGeom>
            <a:noFill/>
            <a:ln>
              <a:solidFill>
                <a:srgbClr val="FFC5C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PA-文本框 4">
            <a:extLst>
              <a:ext uri="{FF2B5EF4-FFF2-40B4-BE49-F238E27FC236}">
                <a16:creationId xmlns="" xmlns:a16="http://schemas.microsoft.com/office/drawing/2014/main" id="{AABE1599-1D00-4382-9CC7-C41B8089218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4446" y="779354"/>
            <a:ext cx="390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I. </a:t>
            </a:r>
            <a:r>
              <a:rPr lang="en-US" altLang="zh-CN" sz="3600" b="1" dirty="0" err="1">
                <a:solidFill>
                  <a:srgbClr val="00B050"/>
                </a:solidFill>
                <a:cs typeface="+mn-ea"/>
                <a:sym typeface="+mn-lt"/>
              </a:rPr>
              <a:t>Định</a:t>
            </a:r>
            <a:r>
              <a:rPr lang="en-US" altLang="zh-CN" sz="360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cs typeface="+mn-ea"/>
                <a:sym typeface="+mn-lt"/>
              </a:rPr>
              <a:t>hướng</a:t>
            </a:r>
            <a:endParaRPr lang="zh-CN" altLang="en-US" sz="36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D1D741C8-8318-4104-AF5D-2BEDD2D6C2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2" y="774916"/>
            <a:ext cx="1373604" cy="1247819"/>
          </a:xfrm>
          <a:prstGeom prst="rect">
            <a:avLst/>
          </a:prstGeom>
        </p:spPr>
      </p:pic>
      <p:sp>
        <p:nvSpPr>
          <p:cNvPr id="12" name="PA-文本框 11">
            <a:extLst>
              <a:ext uri="{FF2B5EF4-FFF2-40B4-BE49-F238E27FC236}">
                <a16:creationId xmlns="" xmlns:a16="http://schemas.microsoft.com/office/drawing/2014/main" id="{312FD365-BE3D-4E6C-B505-53E43BF257C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15454" y="2779214"/>
            <a:ext cx="7336033" cy="2009061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A-图片 10">
            <a:extLst>
              <a:ext uri="{FF2B5EF4-FFF2-40B4-BE49-F238E27FC236}">
                <a16:creationId xmlns="" xmlns:a16="http://schemas.microsoft.com/office/drawing/2014/main" id="{42EDF169-E33B-4726-8100-488394AD84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912" y="2351756"/>
            <a:ext cx="2355005" cy="270601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C5DE015-1C94-5D58-0060-FCF83BF1664F}"/>
              </a:ext>
            </a:extLst>
          </p:cNvPr>
          <p:cNvSpPr txBox="1"/>
          <p:nvPr/>
        </p:nvSpPr>
        <p:spPr>
          <a:xfrm>
            <a:off x="2374446" y="1226360"/>
            <a:ext cx="609442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1.Khái </a:t>
            </a:r>
            <a:r>
              <a:rPr lang="en-US" altLang="zh-C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niệm</a:t>
            </a:r>
            <a:endParaRPr lang="en-US" altLang="zh-CN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" name="PA-组合 10">
            <a:extLst>
              <a:ext uri="{FF2B5EF4-FFF2-40B4-BE49-F238E27FC236}">
                <a16:creationId xmlns="" xmlns:a16="http://schemas.microsoft.com/office/drawing/2014/main" id="{406003C2-51BC-0AF8-7953-53917D7A7D39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0052" y="3411438"/>
            <a:ext cx="680379" cy="586646"/>
            <a:chOff x="0" y="0"/>
            <a:chExt cx="627" cy="527"/>
          </a:xfrm>
          <a:solidFill>
            <a:srgbClr val="FF3737"/>
          </a:solidFill>
        </p:grpSpPr>
        <p:sp>
          <p:nvSpPr>
            <p:cNvPr id="9" name="PA-椭圆 11">
              <a:extLst>
                <a:ext uri="{FF2B5EF4-FFF2-40B4-BE49-F238E27FC236}">
                  <a16:creationId xmlns="" xmlns:a16="http://schemas.microsoft.com/office/drawing/2014/main" id="{F84CDF5C-D074-61E6-099D-853220F0E44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6" y="275"/>
              <a:ext cx="290" cy="25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PA-椭圆 12">
              <a:extLst>
                <a:ext uri="{FF2B5EF4-FFF2-40B4-BE49-F238E27FC236}">
                  <a16:creationId xmlns="" xmlns:a16="http://schemas.microsoft.com/office/drawing/2014/main" id="{69824C18-A1CB-9337-D46D-EA6DA49C860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440243">
              <a:off x="0" y="173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PA-椭圆 13">
              <a:extLst>
                <a:ext uri="{FF2B5EF4-FFF2-40B4-BE49-F238E27FC236}">
                  <a16:creationId xmlns="" xmlns:a16="http://schemas.microsoft.com/office/drawing/2014/main" id="{425C493C-805D-2CEA-1BDF-B75FA22D967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402449">
              <a:off x="124" y="7"/>
              <a:ext cx="137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PA-椭圆 14">
              <a:extLst>
                <a:ext uri="{FF2B5EF4-FFF2-40B4-BE49-F238E27FC236}">
                  <a16:creationId xmlns="" xmlns:a16="http://schemas.microsoft.com/office/drawing/2014/main" id="{3FEDF1E8-AE4C-8610-B34D-C1C71C5E91BC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320000">
              <a:off x="342" y="0"/>
              <a:ext cx="136" cy="212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PA-椭圆 15">
              <a:extLst>
                <a:ext uri="{FF2B5EF4-FFF2-40B4-BE49-F238E27FC236}">
                  <a16:creationId xmlns="" xmlns:a16="http://schemas.microsoft.com/office/drawing/2014/main" id="{8E99236F-FDB5-7182-B7B1-28D8EC1CD0A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7860000">
              <a:off x="463" y="164"/>
              <a:ext cx="139" cy="186"/>
            </a:xfrm>
            <a:prstGeom prst="ellipse">
              <a:avLst/>
            </a:prstGeom>
            <a:grpFill/>
            <a:ln w="9525">
              <a:solidFill>
                <a:srgbClr val="FFC5C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6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3088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3"/>
  <p:tag name="PA" val="v5.2.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4"/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6"/>
  <p:tag name="PA" val="v5.2.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Title"/>
  <p:tag name="APPLYORDER" val="1"/>
  <p:tag name="PA" val="v5.2.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7"/>
  <p:tag name="PA" val="v5.2.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8"/>
  <p:tag name="PA" val="v5.2.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9"/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0"/>
  <p:tag name="PA" val="v5.2.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3"/>
  <p:tag name="PA" val="v5.2.11"/>
  <p:tag name="WHOLESPTYPE" val="Shape_Oth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Lin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1"/>
  <p:tag name="PA" val="v5.2.11"/>
  <p:tag name="WHOLESPTYPE" val="Shape_Oth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SubTitle"/>
  <p:tag name="APPLYORDER" val="3"/>
  <p:tag name="PA" val="v5.2.11"/>
  <p:tag name="WHOLESPTYPE" val="Shape_Oth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2"/>
  <p:tag name="PA" val="v5.2.11"/>
  <p:tag name="WHOLESPTYPE" val="Shape_Oth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1年10月15日"/>
  <p:tag name="POCKET_APPLY_TYPE" val="Slide"/>
  <p:tag name="APPLYTYPE" val="Other"/>
  <p:tag name="APPLYORDER" val="5"/>
  <p:tag name="PA" val="v5.2.11"/>
  <p:tag name="WHOLESPTYPE" val="Shape_Lin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Ca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3"/>
  <p:tag name="WHOLEPAGETYPE" val="Page_Hea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gcdesq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1552</Words>
  <Application>Microsoft Office PowerPoint</Application>
  <PresentationFormat>Custom</PresentationFormat>
  <Paragraphs>190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第一PPT，www.1ppt.com</vt:lpstr>
      <vt:lpstr>自定义设计方案</vt:lpstr>
      <vt:lpstr>SỞ GIÁO DỤC VÀ ĐÀO TẠO BÌNH ĐỊNH        TRƯỜNG  THPT LÝ TỰ TRỌNG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</cp:lastModifiedBy>
  <cp:revision>108</cp:revision>
  <dcterms:created xsi:type="dcterms:W3CDTF">2021-08-24T10:01:33Z</dcterms:created>
  <dcterms:modified xsi:type="dcterms:W3CDTF">2023-11-01T08:20:00Z</dcterms:modified>
</cp:coreProperties>
</file>