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71" r:id="rId2"/>
    <p:sldId id="276" r:id="rId3"/>
    <p:sldId id="278" r:id="rId4"/>
    <p:sldId id="279" r:id="rId5"/>
    <p:sldId id="338" r:id="rId6"/>
    <p:sldId id="313" r:id="rId7"/>
    <p:sldId id="319" r:id="rId8"/>
    <p:sldId id="323" r:id="rId9"/>
    <p:sldId id="322" r:id="rId10"/>
    <p:sldId id="318" r:id="rId11"/>
    <p:sldId id="327" r:id="rId12"/>
    <p:sldId id="339" r:id="rId13"/>
    <p:sldId id="337" r:id="rId14"/>
    <p:sldId id="340" r:id="rId15"/>
    <p:sldId id="341" r:id="rId16"/>
    <p:sldId id="280" r:id="rId17"/>
    <p:sldId id="287" r:id="rId18"/>
    <p:sldId id="275" r:id="rId19"/>
    <p:sldId id="342" r:id="rId20"/>
    <p:sldId id="260" r:id="rId21"/>
    <p:sldId id="333" r:id="rId22"/>
    <p:sldId id="343" r:id="rId23"/>
    <p:sldId id="292" r:id="rId24"/>
    <p:sldId id="293" r:id="rId25"/>
    <p:sldId id="27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8DA4"/>
    <a:srgbClr val="EE8640"/>
    <a:srgbClr val="05A0B8"/>
    <a:srgbClr val="A0DCFA"/>
    <a:srgbClr val="006673"/>
    <a:srgbClr val="A3DBE1"/>
    <a:srgbClr val="F26532"/>
    <a:srgbClr val="E26714"/>
    <a:srgbClr val="05788C"/>
    <a:srgbClr val="C0E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35" autoAdjust="0"/>
    <p:restoredTop sz="86938" autoAdjust="0"/>
  </p:normalViewPr>
  <p:slideViewPr>
    <p:cSldViewPr snapToGrid="0" showGuides="1">
      <p:cViewPr varScale="1">
        <p:scale>
          <a:sx n="50" d="100"/>
          <a:sy n="50" d="100"/>
        </p:scale>
        <p:origin x="-87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236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190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923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96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82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76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65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5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33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0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39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73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46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91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95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72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79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88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3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" y="6858"/>
            <a:ext cx="12179808" cy="685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345" y="4538237"/>
            <a:ext cx="3448856" cy="2074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146" y="4564451"/>
            <a:ext cx="3333611" cy="20503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345" y="1838512"/>
            <a:ext cx="3448855" cy="20345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147" y="1838512"/>
            <a:ext cx="3333610" cy="2034593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="" xmlns:a16="http://schemas.microsoft.com/office/drawing/2014/main" id="{49102BB8-0100-4711-8DD2-9291DDC9883F}"/>
              </a:ext>
            </a:extLst>
          </p:cNvPr>
          <p:cNvSpPr/>
          <p:nvPr/>
        </p:nvSpPr>
        <p:spPr>
          <a:xfrm>
            <a:off x="6373102" y="1928849"/>
            <a:ext cx="612489" cy="4953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10</a:t>
            </a:r>
            <a:endParaRPr lang="en-US" sz="1800" dirty="0"/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49102BB8-0100-4711-8DD2-9291DDC9883F}"/>
              </a:ext>
            </a:extLst>
          </p:cNvPr>
          <p:cNvSpPr/>
          <p:nvPr/>
        </p:nvSpPr>
        <p:spPr>
          <a:xfrm>
            <a:off x="1969864" y="4627454"/>
            <a:ext cx="612489" cy="4953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11</a:t>
            </a:r>
            <a:endParaRPr lang="en-US" sz="1800" dirty="0"/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49102BB8-0100-4711-8DD2-9291DDC9883F}"/>
              </a:ext>
            </a:extLst>
          </p:cNvPr>
          <p:cNvSpPr/>
          <p:nvPr/>
        </p:nvSpPr>
        <p:spPr>
          <a:xfrm>
            <a:off x="6323542" y="4636246"/>
            <a:ext cx="612489" cy="4953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12</a:t>
            </a:r>
            <a:endParaRPr lang="en-US" sz="1800" dirty="0"/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49102BB8-0100-4711-8DD2-9291DDC9883F}"/>
              </a:ext>
            </a:extLst>
          </p:cNvPr>
          <p:cNvSpPr/>
          <p:nvPr/>
        </p:nvSpPr>
        <p:spPr>
          <a:xfrm>
            <a:off x="1813638" y="1879265"/>
            <a:ext cx="612489" cy="4953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</a:t>
            </a:r>
            <a:endParaRPr lang="en-US" sz="1800" dirty="0"/>
          </a:p>
        </p:txBody>
      </p:sp>
      <p:sp>
        <p:nvSpPr>
          <p:cNvPr id="17" name="Title 1">
            <a:extLst>
              <a:ext uri="{FF2B5EF4-FFF2-40B4-BE49-F238E27FC236}">
                <a16:creationId xmlns="" xmlns:a16="http://schemas.microsoft.com/office/drawing/2014/main" id="{F226B2F2-1905-40F5-8625-91FE71836A6F}"/>
              </a:ext>
            </a:extLst>
          </p:cNvPr>
          <p:cNvSpPr txBox="1">
            <a:spLocks/>
          </p:cNvSpPr>
          <p:nvPr/>
        </p:nvSpPr>
        <p:spPr>
          <a:xfrm>
            <a:off x="2471587" y="556713"/>
            <a:ext cx="7265400" cy="834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smtClean="0">
                <a:solidFill>
                  <a:srgbClr val="048DA4"/>
                </a:solidFill>
              </a:rPr>
              <a:t>SLAP THE BOARD GAME </a:t>
            </a:r>
            <a:endParaRPr lang="en-US" sz="6000" b="1" dirty="0">
              <a:solidFill>
                <a:srgbClr val="048D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76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3680416"/>
              </p:ext>
            </p:extLst>
          </p:nvPr>
        </p:nvGraphicFramePr>
        <p:xfrm>
          <a:off x="1344986" y="1716816"/>
          <a:ext cx="9690444" cy="4295676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845222"/>
                <a:gridCol w="4845222"/>
              </a:tblGrid>
              <a:tr h="715946">
                <a:tc>
                  <a:txBody>
                    <a:bodyPr/>
                    <a:lstStyle/>
                    <a:p>
                      <a:r>
                        <a:rPr lang="en-US" sz="2800" b="0" dirty="0" smtClean="0"/>
                        <a:t>1. Global warming</a:t>
                      </a:r>
                      <a:endParaRPr lang="en-US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/>
                        <a:t>2. Acid rain</a:t>
                      </a:r>
                      <a:endParaRPr lang="en-US" sz="2800" b="0" dirty="0"/>
                    </a:p>
                  </a:txBody>
                  <a:tcPr/>
                </a:tc>
              </a:tr>
              <a:tr h="71594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3. Air pollution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4. Deforestation</a:t>
                      </a:r>
                      <a:endParaRPr lang="en-US" sz="2800" dirty="0"/>
                    </a:p>
                  </a:txBody>
                  <a:tcPr/>
                </a:tc>
              </a:tr>
              <a:tr h="71594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5. Rubbish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6. Water pollution</a:t>
                      </a:r>
                      <a:endParaRPr lang="en-US" sz="2800" dirty="0"/>
                    </a:p>
                  </a:txBody>
                  <a:tcPr/>
                </a:tc>
              </a:tr>
              <a:tr h="71594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7. Endangered animals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8. Ozone layer depletion</a:t>
                      </a:r>
                      <a:endParaRPr lang="en-US" sz="2800" dirty="0"/>
                    </a:p>
                  </a:txBody>
                  <a:tcPr/>
                </a:tc>
              </a:tr>
              <a:tr h="71594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9. Noise pollution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10. Urban sprawl</a:t>
                      </a:r>
                      <a:endParaRPr lang="en-US" sz="2800" dirty="0"/>
                    </a:p>
                  </a:txBody>
                  <a:tcPr/>
                </a:tc>
              </a:tr>
              <a:tr h="71594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11. Pesticide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12. Ocean acidification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itle 1">
            <a:extLst>
              <a:ext uri="{FF2B5EF4-FFF2-40B4-BE49-F238E27FC236}">
                <a16:creationId xmlns="" xmlns:a16="http://schemas.microsoft.com/office/drawing/2014/main" id="{F226B2F2-1905-40F5-8625-91FE71836A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1587" y="556713"/>
            <a:ext cx="7265400" cy="8349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>
                <a:solidFill>
                  <a:srgbClr val="048DA4"/>
                </a:solidFill>
              </a:rPr>
              <a:t>SLAP THE </a:t>
            </a:r>
            <a:r>
              <a:rPr lang="en-US" sz="6000" b="1" dirty="0" smtClean="0">
                <a:solidFill>
                  <a:srgbClr val="048DA4"/>
                </a:solidFill>
              </a:rPr>
              <a:t>BOARD GAME </a:t>
            </a:r>
            <a:endParaRPr lang="en-US" sz="6000" b="1" dirty="0">
              <a:solidFill>
                <a:srgbClr val="048D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9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174477" y="1059005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58244" y="2005335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673"/>
                </a:solidFill>
              </a:rPr>
              <a:t>PRE-READING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12318" y="1059005"/>
            <a:ext cx="4563721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6673"/>
                </a:solidFill>
              </a:rPr>
              <a:t>Slap the board game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12317" y="1996241"/>
            <a:ext cx="4563720" cy="6635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Task 1: Look at the pictures and answer the question</a:t>
            </a:r>
            <a:r>
              <a:rPr lang="en-US" dirty="0" smtClean="0">
                <a:solidFill>
                  <a:srgbClr val="006673"/>
                </a:solidFill>
              </a:rPr>
              <a:t>.</a:t>
            </a:r>
            <a:endParaRPr lang="en-US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058244" y="1386707"/>
            <a:ext cx="975367" cy="618628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</a:t>
            </a:r>
            <a:r>
              <a:rPr lang="en-US" sz="2000" dirty="0" smtClean="0">
                <a:solidFill>
                  <a:srgbClr val="048DA4"/>
                </a:solidFill>
                <a:latin typeface="Bookman Old Style" pitchFamily="18" charset="0"/>
              </a:rPr>
              <a:t>3</a:t>
            </a:r>
            <a:endParaRPr lang="en-US" sz="2000" dirty="0">
              <a:solidFill>
                <a:srgbClr val="048DA4"/>
              </a:solidFill>
              <a:latin typeface="Bookman Old Style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22557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UTM Facebook K&amp;T" pitchFamily="18" charset="0"/>
              </a:rPr>
              <a:t>        READING</a:t>
            </a:r>
            <a:endParaRPr lang="en-US" sz="24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2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D8C56F8-D453-4A83-912E-1743E8F3CBDF}"/>
              </a:ext>
            </a:extLst>
          </p:cNvPr>
          <p:cNvSpPr txBox="1"/>
          <p:nvPr/>
        </p:nvSpPr>
        <p:spPr>
          <a:xfrm>
            <a:off x="1637071" y="1038920"/>
            <a:ext cx="10161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Look at the pictures and answer the question:</a:t>
            </a:r>
          </a:p>
          <a:p>
            <a:r>
              <a:rPr lang="en-US" sz="2800" b="1" i="1" dirty="0" smtClean="0"/>
              <a:t>What environmental problems do you see in the pictures?</a:t>
            </a:r>
            <a:endParaRPr lang="en-US" sz="2800" b="1" i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4481" y="5180259"/>
            <a:ext cx="2686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a. Cutting of forests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29147" y="1104748"/>
            <a:ext cx="611553" cy="636370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1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0700" y="2570219"/>
            <a:ext cx="3693673" cy="24455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7891" y="2570219"/>
            <a:ext cx="3679234" cy="244556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280056" y="5173709"/>
            <a:ext cx="2803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b. Global warming</a:t>
            </a:r>
            <a:endParaRPr lang="en-US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06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D8C56F8-D453-4A83-912E-1743E8F3CBDF}"/>
              </a:ext>
            </a:extLst>
          </p:cNvPr>
          <p:cNvSpPr txBox="1"/>
          <p:nvPr/>
        </p:nvSpPr>
        <p:spPr>
          <a:xfrm>
            <a:off x="1637071" y="1038920"/>
            <a:ext cx="10161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Look at the pictures and answer the question:</a:t>
            </a:r>
          </a:p>
          <a:p>
            <a:r>
              <a:rPr lang="en-US" sz="2800" b="1" i="1" dirty="0" smtClean="0"/>
              <a:t>What environmental problems do you see in the pictures?</a:t>
            </a:r>
            <a:endParaRPr lang="en-US" sz="2800" b="1" i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 flipV="1">
            <a:off x="3146736" y="6268064"/>
            <a:ext cx="66729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mtClean="0"/>
              <a:t> 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399719" y="5233478"/>
            <a:ext cx="2232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c. Air pollution</a:t>
            </a:r>
            <a:endParaRPr lang="en-US" sz="24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929147" y="1104748"/>
            <a:ext cx="611553" cy="636370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1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65802" y="5226041"/>
            <a:ext cx="3331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d. Endangered animals </a:t>
            </a:r>
            <a:endParaRPr 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0700" y="2321476"/>
            <a:ext cx="3796492" cy="2527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596460" y="2311334"/>
            <a:ext cx="3800665" cy="254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32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174477" y="1059005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58244" y="2005335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673"/>
                </a:solidFill>
              </a:rPr>
              <a:t>PRE-READING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174477" y="3250745"/>
            <a:ext cx="1919511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673"/>
                </a:solidFill>
              </a:rPr>
              <a:t>WHILE-READING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12318" y="1059005"/>
            <a:ext cx="4563721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6673"/>
                </a:solidFill>
              </a:rPr>
              <a:t>Slap the board game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12317" y="1996241"/>
            <a:ext cx="4563720" cy="6635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Task 1: Look at the pictures and answer the question</a:t>
            </a:r>
            <a:r>
              <a:rPr lang="en-US" dirty="0" smtClean="0">
                <a:solidFill>
                  <a:srgbClr val="006673"/>
                </a:solidFill>
              </a:rPr>
              <a:t>.</a:t>
            </a:r>
            <a:endParaRPr lang="en-US" dirty="0">
              <a:solidFill>
                <a:srgbClr val="006673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512317" y="2789320"/>
            <a:ext cx="4563721" cy="163305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 smtClean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</a:t>
            </a:r>
            <a:r>
              <a:rPr lang="en-US" dirty="0" smtClean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dirty="0" smtClean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vi-VN" dirty="0" smtClean="0">
                <a:solidFill>
                  <a:srgbClr val="006673"/>
                </a:solidFill>
              </a:rPr>
              <a:t>: </a:t>
            </a:r>
            <a:r>
              <a:rPr lang="en-US" dirty="0">
                <a:solidFill>
                  <a:srgbClr val="006673"/>
                </a:solidFill>
              </a:rPr>
              <a:t>C</a:t>
            </a:r>
            <a:r>
              <a:rPr lang="en-US" dirty="0" smtClean="0">
                <a:solidFill>
                  <a:srgbClr val="006673"/>
                </a:solidFill>
              </a:rPr>
              <a:t>hoose the best title for it.</a:t>
            </a:r>
            <a:endParaRPr lang="en-US" dirty="0">
              <a:solidFill>
                <a:srgbClr val="00667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</a:t>
            </a:r>
            <a:r>
              <a:rPr lang="en-US" dirty="0" smtClean="0">
                <a:solidFill>
                  <a:srgbClr val="006673"/>
                </a:solidFill>
              </a:rPr>
              <a:t>3: </a:t>
            </a:r>
            <a:r>
              <a:rPr lang="en-US" dirty="0">
                <a:solidFill>
                  <a:srgbClr val="006673"/>
                </a:solidFill>
              </a:rPr>
              <a:t>Read the </a:t>
            </a:r>
            <a:r>
              <a:rPr lang="en-US" dirty="0" smtClean="0">
                <a:solidFill>
                  <a:srgbClr val="006673"/>
                </a:solidFill>
              </a:rPr>
              <a:t>text again </a:t>
            </a:r>
            <a:r>
              <a:rPr lang="en-US" dirty="0">
                <a:solidFill>
                  <a:srgbClr val="006673"/>
                </a:solidFill>
              </a:rPr>
              <a:t>and </a:t>
            </a:r>
            <a:r>
              <a:rPr lang="en-US" dirty="0" smtClean="0">
                <a:solidFill>
                  <a:srgbClr val="006673"/>
                </a:solidFill>
              </a:rPr>
              <a:t>decide which paragraph contains the following information.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673"/>
                </a:solidFill>
              </a:rPr>
              <a:t>Task </a:t>
            </a:r>
            <a:r>
              <a:rPr lang="en-US" dirty="0">
                <a:solidFill>
                  <a:srgbClr val="006673"/>
                </a:solidFill>
              </a:rPr>
              <a:t>4</a:t>
            </a:r>
            <a:r>
              <a:rPr lang="en-US" dirty="0" smtClean="0">
                <a:solidFill>
                  <a:srgbClr val="006673"/>
                </a:solidFill>
              </a:rPr>
              <a:t>: Complete the sentences. </a:t>
            </a:r>
            <a:endParaRPr lang="en-US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058244" y="1386707"/>
            <a:ext cx="975367" cy="618628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134234" y="2333037"/>
            <a:ext cx="924011" cy="917708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</a:t>
            </a:r>
            <a:r>
              <a:rPr lang="en-US" sz="2000" dirty="0" smtClean="0">
                <a:solidFill>
                  <a:srgbClr val="048DA4"/>
                </a:solidFill>
                <a:latin typeface="Bookman Old Style" pitchFamily="18" charset="0"/>
              </a:rPr>
              <a:t>3</a:t>
            </a:r>
            <a:endParaRPr lang="en-US" sz="2000" dirty="0">
              <a:solidFill>
                <a:srgbClr val="048DA4"/>
              </a:solidFill>
              <a:latin typeface="Bookman Old Style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22557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UTM Facebook K&amp;T" pitchFamily="18" charset="0"/>
              </a:rPr>
              <a:t>        READING</a:t>
            </a:r>
            <a:endParaRPr lang="en-US" sz="24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83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2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82926" y="155229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D8C56F8-D453-4A83-912E-1743E8F3CBDF}"/>
              </a:ext>
            </a:extLst>
          </p:cNvPr>
          <p:cNvSpPr txBox="1"/>
          <p:nvPr/>
        </p:nvSpPr>
        <p:spPr>
          <a:xfrm>
            <a:off x="1523999" y="2260177"/>
            <a:ext cx="937661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a. Environmental problems: What are they?</a:t>
            </a:r>
          </a:p>
          <a:p>
            <a:endParaRPr lang="en-US" sz="3200" dirty="0"/>
          </a:p>
          <a:p>
            <a:r>
              <a:rPr lang="en-US" sz="3200" dirty="0" smtClean="0"/>
              <a:t>b. Environmental protection: How important is it?</a:t>
            </a:r>
          </a:p>
          <a:p>
            <a:endParaRPr lang="en-US" sz="3200" dirty="0"/>
          </a:p>
          <a:p>
            <a:r>
              <a:rPr lang="en-US" sz="3200" dirty="0" smtClean="0"/>
              <a:t>c</a:t>
            </a:r>
            <a:r>
              <a:rPr lang="en-US" sz="3200" dirty="0"/>
              <a:t>. </a:t>
            </a:r>
            <a:r>
              <a:rPr lang="en-US" sz="3200" dirty="0" smtClean="0"/>
              <a:t>Environmental solutions: How practical are they?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523999" y="1129606"/>
            <a:ext cx="82541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Read the text and choose the best title for it.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521836" y="10544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439726" y="2282480"/>
            <a:ext cx="605642" cy="59130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91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8938492-60B6-4356-8354-639806017EAA}"/>
              </a:ext>
            </a:extLst>
          </p:cNvPr>
          <p:cNvSpPr/>
          <p:nvPr/>
        </p:nvSpPr>
        <p:spPr>
          <a:xfrm>
            <a:off x="1433016" y="2399039"/>
            <a:ext cx="913035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endParaRPr lang="en-US" sz="2000" dirty="0"/>
          </a:p>
          <a:p>
            <a:pPr>
              <a:lnSpc>
                <a:spcPct val="130000"/>
              </a:lnSpc>
            </a:pPr>
            <a:endParaRPr 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572126" y="1049089"/>
            <a:ext cx="1008647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Read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text again and decide which paragraph contains the following information.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33926" y="122658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966636"/>
              </p:ext>
            </p:extLst>
          </p:nvPr>
        </p:nvGraphicFramePr>
        <p:xfrm>
          <a:off x="1216174" y="2278722"/>
          <a:ext cx="9467867" cy="385427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362342"/>
                <a:gridCol w="2105525"/>
              </a:tblGrid>
              <a:tr h="64464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Information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Paragraph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80240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1. an example of harmful substances in the air and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water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</a:t>
                      </a:r>
                      <a:endParaRPr lang="en-US" sz="2400" dirty="0"/>
                    </a:p>
                  </a:txBody>
                  <a:tcPr/>
                </a:tc>
              </a:tr>
              <a:tr h="80240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2. one of the reasons for destroying wildlife habitats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</a:t>
                      </a:r>
                      <a:endParaRPr lang="en-US" sz="2400" dirty="0"/>
                    </a:p>
                  </a:txBody>
                  <a:tcPr/>
                </a:tc>
              </a:tr>
              <a:tr h="80240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3. an increase in the level of the world’s oceans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</a:t>
                      </a:r>
                      <a:endParaRPr lang="en-US" sz="2400" dirty="0"/>
                    </a:p>
                  </a:txBody>
                  <a:tcPr/>
                </a:tc>
              </a:tr>
              <a:tr h="80240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4. an effect of illegal hunting on the ecosystem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389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8938492-60B6-4356-8354-639806017EAA}"/>
              </a:ext>
            </a:extLst>
          </p:cNvPr>
          <p:cNvSpPr/>
          <p:nvPr/>
        </p:nvSpPr>
        <p:spPr>
          <a:xfrm>
            <a:off x="993144" y="2065579"/>
            <a:ext cx="10658902" cy="4573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dirty="0" smtClean="0"/>
              <a:t>1. Global warming can cause extreme ______________ such as floods or heatwaves.</a:t>
            </a:r>
          </a:p>
          <a:p>
            <a:pPr>
              <a:lnSpc>
                <a:spcPct val="130000"/>
              </a:lnSpc>
            </a:pPr>
            <a:r>
              <a:rPr lang="en-US" sz="2800" dirty="0" smtClean="0"/>
              <a:t>2. The natural ___________ of many animals can be destroyed in the process of cutting down forests.</a:t>
            </a:r>
          </a:p>
          <a:p>
            <a:pPr>
              <a:lnSpc>
                <a:spcPct val="130000"/>
              </a:lnSpc>
            </a:pPr>
            <a:r>
              <a:rPr lang="en-US" sz="2800" dirty="0" smtClean="0"/>
              <a:t>3. One of the main causes of air pollution is ___________ produced by machines and factories.</a:t>
            </a:r>
          </a:p>
          <a:p>
            <a:pPr>
              <a:lnSpc>
                <a:spcPct val="130000"/>
              </a:lnSpc>
            </a:pPr>
            <a:r>
              <a:rPr lang="en-US" sz="2800" dirty="0" smtClean="0"/>
              <a:t>4. When many animals disappear, this damages the natural balance of ___________.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783976" y="8080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466118" y="1111472"/>
            <a:ext cx="971295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Complete the sentences with information from the text. Use no more than TWO words for each answer.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84574" y="2142998"/>
            <a:ext cx="3651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weather events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15557" y="3266992"/>
            <a:ext cx="1645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habitats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54351" y="4352798"/>
            <a:ext cx="2593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waste gases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40493" y="6015829"/>
            <a:ext cx="2153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ecosystem</a:t>
            </a:r>
          </a:p>
        </p:txBody>
      </p:sp>
    </p:spTree>
    <p:extLst>
      <p:ext uri="{BB962C8B-B14F-4D97-AF65-F5344CB8AC3E}">
        <p14:creationId xmlns:p14="http://schemas.microsoft.com/office/powerpoint/2010/main" val="151629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174477" y="1059005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58244" y="2005335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673"/>
                </a:solidFill>
              </a:rPr>
              <a:t>PRE-READING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174477" y="3250745"/>
            <a:ext cx="1919511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673"/>
                </a:solidFill>
              </a:rPr>
              <a:t>WHILE-READING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12318" y="1059005"/>
            <a:ext cx="4563721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6673"/>
                </a:solidFill>
              </a:rPr>
              <a:t>Slap the board game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12317" y="1996241"/>
            <a:ext cx="4563720" cy="6635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Task 1: Look at the pictures and answer the question</a:t>
            </a:r>
            <a:r>
              <a:rPr lang="en-US" dirty="0" smtClean="0">
                <a:solidFill>
                  <a:srgbClr val="006673"/>
                </a:solidFill>
              </a:rPr>
              <a:t>.</a:t>
            </a:r>
            <a:endParaRPr lang="en-US" dirty="0">
              <a:solidFill>
                <a:srgbClr val="006673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512317" y="2789320"/>
            <a:ext cx="4563721" cy="163305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 smtClean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</a:t>
            </a:r>
            <a:r>
              <a:rPr lang="en-US" dirty="0" smtClean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dirty="0" smtClean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vi-VN" dirty="0" smtClean="0">
                <a:solidFill>
                  <a:srgbClr val="006673"/>
                </a:solidFill>
              </a:rPr>
              <a:t>: </a:t>
            </a:r>
            <a:r>
              <a:rPr lang="en-US" dirty="0">
                <a:solidFill>
                  <a:srgbClr val="006673"/>
                </a:solidFill>
              </a:rPr>
              <a:t>C</a:t>
            </a:r>
            <a:r>
              <a:rPr lang="en-US" dirty="0" smtClean="0">
                <a:solidFill>
                  <a:srgbClr val="006673"/>
                </a:solidFill>
              </a:rPr>
              <a:t>hoose the best title for it.</a:t>
            </a:r>
            <a:endParaRPr lang="en-US" dirty="0">
              <a:solidFill>
                <a:srgbClr val="00667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</a:t>
            </a:r>
            <a:r>
              <a:rPr lang="en-US" dirty="0" smtClean="0">
                <a:solidFill>
                  <a:srgbClr val="006673"/>
                </a:solidFill>
              </a:rPr>
              <a:t>3: </a:t>
            </a:r>
            <a:r>
              <a:rPr lang="en-US" dirty="0">
                <a:solidFill>
                  <a:srgbClr val="006673"/>
                </a:solidFill>
              </a:rPr>
              <a:t>Read the </a:t>
            </a:r>
            <a:r>
              <a:rPr lang="en-US" dirty="0" smtClean="0">
                <a:solidFill>
                  <a:srgbClr val="006673"/>
                </a:solidFill>
              </a:rPr>
              <a:t>text again </a:t>
            </a:r>
            <a:r>
              <a:rPr lang="en-US" dirty="0">
                <a:solidFill>
                  <a:srgbClr val="006673"/>
                </a:solidFill>
              </a:rPr>
              <a:t>and </a:t>
            </a:r>
            <a:r>
              <a:rPr lang="en-US" dirty="0" smtClean="0">
                <a:solidFill>
                  <a:srgbClr val="006673"/>
                </a:solidFill>
              </a:rPr>
              <a:t>decide which paragraph contains the following information.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673"/>
                </a:solidFill>
              </a:rPr>
              <a:t>Task </a:t>
            </a:r>
            <a:r>
              <a:rPr lang="en-US" dirty="0">
                <a:solidFill>
                  <a:srgbClr val="006673"/>
                </a:solidFill>
              </a:rPr>
              <a:t>4</a:t>
            </a:r>
            <a:r>
              <a:rPr lang="en-US" dirty="0" smtClean="0">
                <a:solidFill>
                  <a:srgbClr val="006673"/>
                </a:solidFill>
              </a:rPr>
              <a:t>: Complete the sentences. </a:t>
            </a:r>
            <a:endParaRPr lang="en-US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058244" y="1386707"/>
            <a:ext cx="975367" cy="618628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134234" y="2333037"/>
            <a:ext cx="924011" cy="917708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4" idx="3"/>
            <a:endCxn id="31" idx="0"/>
          </p:cNvCxnSpPr>
          <p:nvPr/>
        </p:nvCxnSpPr>
        <p:spPr>
          <a:xfrm>
            <a:off x="3093988" y="3605848"/>
            <a:ext cx="648149" cy="999349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650637" y="4605197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673"/>
                </a:solidFill>
              </a:rPr>
              <a:t>POST-READING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</a:t>
            </a:r>
            <a:r>
              <a:rPr lang="en-US" sz="2000" dirty="0" smtClean="0">
                <a:solidFill>
                  <a:srgbClr val="048DA4"/>
                </a:solidFill>
                <a:latin typeface="Bookman Old Style" pitchFamily="18" charset="0"/>
              </a:rPr>
              <a:t>3</a:t>
            </a:r>
            <a:endParaRPr lang="en-US" sz="2000" dirty="0">
              <a:solidFill>
                <a:srgbClr val="048DA4"/>
              </a:solidFill>
              <a:latin typeface="Bookman Old Style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22557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UTM Facebook K&amp;T" pitchFamily="18" charset="0"/>
              </a:rPr>
              <a:t>        READING</a:t>
            </a:r>
            <a:endParaRPr lang="en-US" sz="24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512317" y="4604975"/>
            <a:ext cx="4563720" cy="65703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Task 5: </a:t>
            </a:r>
            <a:r>
              <a:rPr lang="en-US" dirty="0" smtClean="0">
                <a:solidFill>
                  <a:srgbClr val="006673"/>
                </a:solidFill>
              </a:rPr>
              <a:t>Discuss </a:t>
            </a:r>
            <a:r>
              <a:rPr lang="en-US" dirty="0">
                <a:solidFill>
                  <a:srgbClr val="006673"/>
                </a:solidFill>
              </a:rPr>
              <a:t>the question. </a:t>
            </a:r>
            <a:endParaRPr lang="en-GB" dirty="0">
              <a:solidFill>
                <a:srgbClr val="006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07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08E0627-9B64-414D-94C5-F7ECBA1EE60F}"/>
              </a:ext>
            </a:extLst>
          </p:cNvPr>
          <p:cNvSpPr txBox="1"/>
          <p:nvPr/>
        </p:nvSpPr>
        <p:spPr>
          <a:xfrm>
            <a:off x="4099034" y="3977950"/>
            <a:ext cx="56327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0FB7BD"/>
                </a:solidFill>
              </a:rPr>
              <a:t>Environmental problems</a:t>
            </a:r>
            <a:endParaRPr lang="en-US" sz="4000" b="1" dirty="0">
              <a:solidFill>
                <a:srgbClr val="0FB7BD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D5601C0-0307-40CF-BC94-87B6505FAC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81"/>
          <a:stretch/>
        </p:blipFill>
        <p:spPr>
          <a:xfrm>
            <a:off x="0" y="0"/>
            <a:ext cx="12192000" cy="21882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5DF77EB-655D-46EF-9E8B-FA2AF8707694}"/>
              </a:ext>
            </a:extLst>
          </p:cNvPr>
          <p:cNvSpPr txBox="1"/>
          <p:nvPr/>
        </p:nvSpPr>
        <p:spPr>
          <a:xfrm>
            <a:off x="1027615" y="401650"/>
            <a:ext cx="147885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46E80DA-3B73-476A-B480-C5F8FDFD8CB4}"/>
              </a:ext>
            </a:extLst>
          </p:cNvPr>
          <p:cNvSpPr txBox="1"/>
          <p:nvPr/>
        </p:nvSpPr>
        <p:spPr>
          <a:xfrm>
            <a:off x="3244105" y="716817"/>
            <a:ext cx="5785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Protecting The Environment</a:t>
            </a:r>
            <a:endParaRPr lang="en-US" sz="3600" dirty="0">
              <a:solidFill>
                <a:schemeClr val="bg1"/>
              </a:solidFill>
              <a:latin typeface="UTM Facebook K&amp;T" pitchFamily="18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B47DCBC-9091-47D9-B368-F9923F624982}"/>
              </a:ext>
            </a:extLst>
          </p:cNvPr>
          <p:cNvSpPr txBox="1"/>
          <p:nvPr/>
        </p:nvSpPr>
        <p:spPr>
          <a:xfrm>
            <a:off x="5426503" y="2790736"/>
            <a:ext cx="4103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UTM Facebook K&amp;T" pitchFamily="18" charset="0"/>
              </a:rPr>
              <a:t>          READING</a:t>
            </a:r>
            <a:endParaRPr lang="en-US" sz="32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167671" y="2805341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31CEF878-588C-4D1A-8EFD-9AE7A71F41C4}"/>
              </a:ext>
            </a:extLst>
          </p:cNvPr>
          <p:cNvSpPr txBox="1"/>
          <p:nvPr/>
        </p:nvSpPr>
        <p:spPr>
          <a:xfrm>
            <a:off x="2027861" y="2823227"/>
            <a:ext cx="3208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48DA4"/>
                </a:solidFill>
                <a:latin typeface="Bookman Old Style" pitchFamily="18" charset="0"/>
              </a:rPr>
              <a:t>LESSON </a:t>
            </a:r>
            <a:r>
              <a:rPr lang="en-US" sz="3600" dirty="0" smtClean="0">
                <a:solidFill>
                  <a:srgbClr val="048DA4"/>
                </a:solidFill>
                <a:latin typeface="Bookman Old Style" pitchFamily="18" charset="0"/>
              </a:rPr>
              <a:t>3</a:t>
            </a:r>
            <a:endParaRPr lang="en-US" sz="3600" dirty="0">
              <a:solidFill>
                <a:srgbClr val="048DA4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2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1373887-B414-480C-9CE6-E865B2DED120}"/>
              </a:ext>
            </a:extLst>
          </p:cNvPr>
          <p:cNvSpPr txBox="1"/>
          <p:nvPr/>
        </p:nvSpPr>
        <p:spPr>
          <a:xfrm>
            <a:off x="8929446" y="2723457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FC1FD59-B4E9-4741-B480-D77688A2F09D}"/>
              </a:ext>
            </a:extLst>
          </p:cNvPr>
          <p:cNvSpPr txBox="1"/>
          <p:nvPr/>
        </p:nvSpPr>
        <p:spPr>
          <a:xfrm>
            <a:off x="8101629" y="345104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DF2A0A3-5717-4487-84C3-D272D071BA57}"/>
              </a:ext>
            </a:extLst>
          </p:cNvPr>
          <p:cNvSpPr txBox="1"/>
          <p:nvPr/>
        </p:nvSpPr>
        <p:spPr>
          <a:xfrm>
            <a:off x="8101628" y="437563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B441D53-84EF-4D83-99A1-6DD121D48D7D}"/>
              </a:ext>
            </a:extLst>
          </p:cNvPr>
          <p:cNvSpPr txBox="1"/>
          <p:nvPr/>
        </p:nvSpPr>
        <p:spPr>
          <a:xfrm>
            <a:off x="8929446" y="526515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BD392C4-B589-43D3-9879-DB9AB2245213}"/>
              </a:ext>
            </a:extLst>
          </p:cNvPr>
          <p:cNvSpPr txBox="1"/>
          <p:nvPr/>
        </p:nvSpPr>
        <p:spPr>
          <a:xfrm>
            <a:off x="1466118" y="1190613"/>
            <a:ext cx="94657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Discuss the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question.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783976" y="8080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POST-READING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66119" y="2110446"/>
            <a:ext cx="946573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B050"/>
                </a:solidFill>
              </a:rPr>
              <a:t>Which of the problems mentioned in the text do you think is the most serious in Vietnam?</a:t>
            </a:r>
          </a:p>
          <a:p>
            <a:r>
              <a:rPr lang="en-US" sz="3200" dirty="0" smtClean="0"/>
              <a:t>1. Global warming</a:t>
            </a:r>
          </a:p>
          <a:p>
            <a:r>
              <a:rPr lang="en-US" sz="3200" dirty="0" smtClean="0"/>
              <a:t>2. Cutting of forests</a:t>
            </a:r>
            <a:endParaRPr lang="en-US" sz="3200" dirty="0"/>
          </a:p>
          <a:p>
            <a:r>
              <a:rPr lang="en-US" sz="3200" dirty="0" smtClean="0"/>
              <a:t>3. Air pollution</a:t>
            </a:r>
          </a:p>
          <a:p>
            <a:r>
              <a:rPr lang="en-US" sz="3200" dirty="0" smtClean="0"/>
              <a:t>4. Endangered animals</a:t>
            </a:r>
            <a:endParaRPr lang="en-US" sz="3200" dirty="0"/>
          </a:p>
          <a:p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Each group prepares a 3-minute talk on the very question.  </a:t>
            </a:r>
            <a:endParaRPr 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1373887-B414-480C-9CE6-E865B2DED120}"/>
              </a:ext>
            </a:extLst>
          </p:cNvPr>
          <p:cNvSpPr txBox="1"/>
          <p:nvPr/>
        </p:nvSpPr>
        <p:spPr>
          <a:xfrm>
            <a:off x="8929446" y="2723457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FC1FD59-B4E9-4741-B480-D77688A2F09D}"/>
              </a:ext>
            </a:extLst>
          </p:cNvPr>
          <p:cNvSpPr txBox="1"/>
          <p:nvPr/>
        </p:nvSpPr>
        <p:spPr>
          <a:xfrm>
            <a:off x="8101629" y="345104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DF2A0A3-5717-4487-84C3-D272D071BA57}"/>
              </a:ext>
            </a:extLst>
          </p:cNvPr>
          <p:cNvSpPr txBox="1"/>
          <p:nvPr/>
        </p:nvSpPr>
        <p:spPr>
          <a:xfrm>
            <a:off x="8101628" y="437563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B441D53-84EF-4D83-99A1-6DD121D48D7D}"/>
              </a:ext>
            </a:extLst>
          </p:cNvPr>
          <p:cNvSpPr txBox="1"/>
          <p:nvPr/>
        </p:nvSpPr>
        <p:spPr>
          <a:xfrm>
            <a:off x="8929446" y="526515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BD392C4-B589-43D3-9879-DB9AB2245213}"/>
              </a:ext>
            </a:extLst>
          </p:cNvPr>
          <p:cNvSpPr txBox="1"/>
          <p:nvPr/>
        </p:nvSpPr>
        <p:spPr>
          <a:xfrm>
            <a:off x="1466117" y="1138534"/>
            <a:ext cx="97713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Two group leaders take turns giving their talks to the whole class 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783976" y="8080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POST-READING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66119" y="1709995"/>
            <a:ext cx="9465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910" y="1709994"/>
            <a:ext cx="6002267" cy="490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37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174477" y="1059005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58244" y="2005335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673"/>
                </a:solidFill>
              </a:rPr>
              <a:t>PRE-READING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174477" y="3250745"/>
            <a:ext cx="1919511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673"/>
                </a:solidFill>
              </a:rPr>
              <a:t>WHILE-READING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12318" y="1059005"/>
            <a:ext cx="4563721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6673"/>
                </a:solidFill>
              </a:rPr>
              <a:t>Slap the board game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12317" y="1996241"/>
            <a:ext cx="4563720" cy="6635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Task 1: Look at the pictures and answer the question</a:t>
            </a:r>
            <a:r>
              <a:rPr lang="en-US" dirty="0" smtClean="0">
                <a:solidFill>
                  <a:srgbClr val="006673"/>
                </a:solidFill>
              </a:rPr>
              <a:t>.</a:t>
            </a:r>
            <a:endParaRPr lang="en-US" dirty="0">
              <a:solidFill>
                <a:srgbClr val="006673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512317" y="2789320"/>
            <a:ext cx="4563721" cy="163305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 smtClean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</a:t>
            </a:r>
            <a:r>
              <a:rPr lang="en-US" dirty="0" smtClean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dirty="0" smtClean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vi-VN" dirty="0" smtClean="0">
                <a:solidFill>
                  <a:srgbClr val="006673"/>
                </a:solidFill>
              </a:rPr>
              <a:t>: </a:t>
            </a:r>
            <a:r>
              <a:rPr lang="en-US" dirty="0">
                <a:solidFill>
                  <a:srgbClr val="006673"/>
                </a:solidFill>
              </a:rPr>
              <a:t>C</a:t>
            </a:r>
            <a:r>
              <a:rPr lang="en-US" dirty="0" smtClean="0">
                <a:solidFill>
                  <a:srgbClr val="006673"/>
                </a:solidFill>
              </a:rPr>
              <a:t>hoose the best title for it.</a:t>
            </a:r>
            <a:endParaRPr lang="en-US" dirty="0">
              <a:solidFill>
                <a:srgbClr val="00667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</a:t>
            </a:r>
            <a:r>
              <a:rPr lang="en-US" dirty="0" smtClean="0">
                <a:solidFill>
                  <a:srgbClr val="006673"/>
                </a:solidFill>
              </a:rPr>
              <a:t>3: </a:t>
            </a:r>
            <a:r>
              <a:rPr lang="en-US" dirty="0">
                <a:solidFill>
                  <a:srgbClr val="006673"/>
                </a:solidFill>
              </a:rPr>
              <a:t>Read the </a:t>
            </a:r>
            <a:r>
              <a:rPr lang="en-US" dirty="0" smtClean="0">
                <a:solidFill>
                  <a:srgbClr val="006673"/>
                </a:solidFill>
              </a:rPr>
              <a:t>text again </a:t>
            </a:r>
            <a:r>
              <a:rPr lang="en-US" dirty="0">
                <a:solidFill>
                  <a:srgbClr val="006673"/>
                </a:solidFill>
              </a:rPr>
              <a:t>and </a:t>
            </a:r>
            <a:r>
              <a:rPr lang="en-US" dirty="0" smtClean="0">
                <a:solidFill>
                  <a:srgbClr val="006673"/>
                </a:solidFill>
              </a:rPr>
              <a:t>decide which paragraph contains the following information.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673"/>
                </a:solidFill>
              </a:rPr>
              <a:t>Task </a:t>
            </a:r>
            <a:r>
              <a:rPr lang="en-US" dirty="0">
                <a:solidFill>
                  <a:srgbClr val="006673"/>
                </a:solidFill>
              </a:rPr>
              <a:t>4</a:t>
            </a:r>
            <a:r>
              <a:rPr lang="en-US" dirty="0" smtClean="0">
                <a:solidFill>
                  <a:srgbClr val="006673"/>
                </a:solidFill>
              </a:rPr>
              <a:t>: Complete the sentences. </a:t>
            </a:r>
            <a:endParaRPr lang="en-US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058244" y="1386707"/>
            <a:ext cx="975367" cy="618628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134234" y="2333037"/>
            <a:ext cx="924011" cy="917708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4" idx="3"/>
            <a:endCxn id="31" idx="0"/>
          </p:cNvCxnSpPr>
          <p:nvPr/>
        </p:nvCxnSpPr>
        <p:spPr>
          <a:xfrm>
            <a:off x="3093988" y="3605848"/>
            <a:ext cx="648149" cy="999349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650637" y="4605197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673"/>
                </a:solidFill>
              </a:rPr>
              <a:t>POST-READING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512318" y="5675062"/>
            <a:ext cx="4563720" cy="65703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 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</a:t>
            </a:r>
            <a:r>
              <a:rPr lang="en-US" sz="2000" dirty="0" smtClean="0">
                <a:solidFill>
                  <a:srgbClr val="048DA4"/>
                </a:solidFill>
                <a:latin typeface="Bookman Old Style" pitchFamily="18" charset="0"/>
              </a:rPr>
              <a:t>3</a:t>
            </a:r>
            <a:endParaRPr lang="en-US" sz="2000" dirty="0">
              <a:solidFill>
                <a:srgbClr val="048DA4"/>
              </a:solidFill>
              <a:latin typeface="Bookman Old Style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22557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UTM Facebook K&amp;T" pitchFamily="18" charset="0"/>
              </a:rPr>
              <a:t>        READING</a:t>
            </a:r>
            <a:endParaRPr lang="en-US" sz="24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1138733" y="5648477"/>
            <a:ext cx="1919511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673"/>
                </a:solidFill>
              </a:rPr>
              <a:t>WHILE-READING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47" name="Curved Connector 46"/>
          <p:cNvCxnSpPr>
            <a:stCxn id="31" idx="1"/>
            <a:endCxn id="46" idx="0"/>
          </p:cNvCxnSpPr>
          <p:nvPr/>
        </p:nvCxnSpPr>
        <p:spPr>
          <a:xfrm rot="10800000" flipV="1">
            <a:off x="2098489" y="4938271"/>
            <a:ext cx="552148" cy="710205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6512317" y="4604975"/>
            <a:ext cx="4563720" cy="65703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Task 5: </a:t>
            </a:r>
            <a:r>
              <a:rPr lang="en-US" dirty="0" smtClean="0">
                <a:solidFill>
                  <a:srgbClr val="006673"/>
                </a:solidFill>
              </a:rPr>
              <a:t>Discuss </a:t>
            </a:r>
            <a:r>
              <a:rPr lang="en-US" dirty="0">
                <a:solidFill>
                  <a:srgbClr val="006673"/>
                </a:solidFill>
              </a:rPr>
              <a:t>the question. </a:t>
            </a:r>
            <a:endParaRPr lang="en-GB" dirty="0">
              <a:solidFill>
                <a:srgbClr val="006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0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02927" y="110763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358390" y="110763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A4690D4-BED2-4414-A159-D786E74D1CDB}"/>
              </a:ext>
            </a:extLst>
          </p:cNvPr>
          <p:cNvSpPr txBox="1"/>
          <p:nvPr/>
        </p:nvSpPr>
        <p:spPr>
          <a:xfrm>
            <a:off x="1936628" y="2123749"/>
            <a:ext cx="858408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84200" indent="-457200">
              <a:buFont typeface="Arial" panose="020B0604020202020204" pitchFamily="34" charset="0"/>
              <a:buChar char="•"/>
            </a:pPr>
            <a:r>
              <a:rPr lang="en-US" sz="3600" dirty="0" smtClean="0"/>
              <a:t>Develop such </a:t>
            </a:r>
            <a:r>
              <a:rPr lang="en-US" sz="3600" dirty="0"/>
              <a:t>reading </a:t>
            </a:r>
            <a:r>
              <a:rPr lang="en-US" sz="3600" dirty="0" smtClean="0"/>
              <a:t>skills as reading for </a:t>
            </a:r>
            <a:r>
              <a:rPr lang="en-US" sz="3600" dirty="0"/>
              <a:t>the main idea and specific information in a text about </a:t>
            </a:r>
            <a:r>
              <a:rPr lang="en-US" sz="3600" i="1" dirty="0"/>
              <a:t>Environmental problems </a:t>
            </a:r>
          </a:p>
        </p:txBody>
      </p:sp>
    </p:spTree>
    <p:extLst>
      <p:ext uri="{BB962C8B-B14F-4D97-AF65-F5344CB8AC3E}">
        <p14:creationId xmlns:p14="http://schemas.microsoft.com/office/powerpoint/2010/main" val="330587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A4690D4-BED2-4414-A159-D786E74D1CDB}"/>
              </a:ext>
            </a:extLst>
          </p:cNvPr>
          <p:cNvSpPr txBox="1"/>
          <p:nvPr/>
        </p:nvSpPr>
        <p:spPr>
          <a:xfrm>
            <a:off x="1882037" y="2055511"/>
            <a:ext cx="85840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600" dirty="0"/>
              <a:t>Do exercises in the workbook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43871" y="111311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305422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7182" y="6015834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sachmem.vn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 facebook.com/sachmem.vn</a:t>
            </a:r>
            <a:r>
              <a:rPr lang="en-US" sz="1600" b="1" i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5DF77EB-655D-46EF-9E8B-FA2AF8707694}"/>
              </a:ext>
            </a:extLst>
          </p:cNvPr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46E80DA-3B73-476A-B480-C5F8FDFD8CB4}"/>
              </a:ext>
            </a:extLst>
          </p:cNvPr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Family Life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119197" y="265737"/>
            <a:ext cx="6513725" cy="1548490"/>
            <a:chOff x="144635" y="1191561"/>
            <a:chExt cx="5167790" cy="1145834"/>
          </a:xfrm>
        </p:grpSpPr>
        <p:sp>
          <p:nvSpPr>
            <p:cNvPr id="14" name="Rounded Rectangle 1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UTM Facebook K&amp;T" panose="02040603050506020204" pitchFamily="18" charset="0"/>
                </a:rPr>
                <a:t>OBJECTIVES</a:t>
              </a:r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635" y="1191561"/>
              <a:ext cx="1096339" cy="1145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1541240" y="2474733"/>
            <a:ext cx="82020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 err="1" smtClean="0"/>
              <a:t>Practise</a:t>
            </a:r>
            <a:r>
              <a:rPr lang="en-US" sz="2800" dirty="0" smtClean="0"/>
              <a:t> reading for the main idea and specific information in a text about </a:t>
            </a:r>
            <a:r>
              <a:rPr lang="en-US" sz="2800" i="1" dirty="0" smtClean="0"/>
              <a:t>Environmental problems </a:t>
            </a:r>
          </a:p>
          <a:p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288718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174477" y="1059005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58244" y="2005335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673"/>
                </a:solidFill>
              </a:rPr>
              <a:t>PRE-READING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174477" y="3250745"/>
            <a:ext cx="1919511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673"/>
                </a:solidFill>
              </a:rPr>
              <a:t>WHILE-READING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12318" y="1059005"/>
            <a:ext cx="4563721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6673"/>
                </a:solidFill>
              </a:rPr>
              <a:t>Slap the board game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12317" y="1996241"/>
            <a:ext cx="4563720" cy="6635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Task 1: Look at the pictures and answer the question</a:t>
            </a:r>
            <a:r>
              <a:rPr lang="en-US" dirty="0" smtClean="0">
                <a:solidFill>
                  <a:srgbClr val="006673"/>
                </a:solidFill>
              </a:rPr>
              <a:t>.</a:t>
            </a:r>
            <a:endParaRPr lang="en-US" dirty="0">
              <a:solidFill>
                <a:srgbClr val="006673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512317" y="2789320"/>
            <a:ext cx="4563721" cy="163305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 smtClean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</a:t>
            </a:r>
            <a:r>
              <a:rPr lang="en-US" dirty="0" smtClean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dirty="0" smtClean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vi-VN" dirty="0" smtClean="0">
                <a:solidFill>
                  <a:srgbClr val="006673"/>
                </a:solidFill>
              </a:rPr>
              <a:t>: </a:t>
            </a:r>
            <a:r>
              <a:rPr lang="en-US" dirty="0">
                <a:solidFill>
                  <a:srgbClr val="006673"/>
                </a:solidFill>
              </a:rPr>
              <a:t>C</a:t>
            </a:r>
            <a:r>
              <a:rPr lang="en-US" dirty="0" smtClean="0">
                <a:solidFill>
                  <a:srgbClr val="006673"/>
                </a:solidFill>
              </a:rPr>
              <a:t>hoose the best title for it.</a:t>
            </a:r>
            <a:endParaRPr lang="en-US" dirty="0">
              <a:solidFill>
                <a:srgbClr val="00667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</a:t>
            </a:r>
            <a:r>
              <a:rPr lang="en-US" dirty="0" smtClean="0">
                <a:solidFill>
                  <a:srgbClr val="006673"/>
                </a:solidFill>
              </a:rPr>
              <a:t>3: </a:t>
            </a:r>
            <a:r>
              <a:rPr lang="en-US" dirty="0">
                <a:solidFill>
                  <a:srgbClr val="006673"/>
                </a:solidFill>
              </a:rPr>
              <a:t>Read the </a:t>
            </a:r>
            <a:r>
              <a:rPr lang="en-US" dirty="0" smtClean="0">
                <a:solidFill>
                  <a:srgbClr val="006673"/>
                </a:solidFill>
              </a:rPr>
              <a:t>text again </a:t>
            </a:r>
            <a:r>
              <a:rPr lang="en-US" dirty="0">
                <a:solidFill>
                  <a:srgbClr val="006673"/>
                </a:solidFill>
              </a:rPr>
              <a:t>and </a:t>
            </a:r>
            <a:r>
              <a:rPr lang="en-US" dirty="0" smtClean="0">
                <a:solidFill>
                  <a:srgbClr val="006673"/>
                </a:solidFill>
              </a:rPr>
              <a:t>decide which paragraph contains the following information.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673"/>
                </a:solidFill>
              </a:rPr>
              <a:t>Task </a:t>
            </a:r>
            <a:r>
              <a:rPr lang="en-US" dirty="0">
                <a:solidFill>
                  <a:srgbClr val="006673"/>
                </a:solidFill>
              </a:rPr>
              <a:t>4</a:t>
            </a:r>
            <a:r>
              <a:rPr lang="en-US" dirty="0" smtClean="0">
                <a:solidFill>
                  <a:srgbClr val="006673"/>
                </a:solidFill>
              </a:rPr>
              <a:t>: Complete the sentences. </a:t>
            </a:r>
            <a:endParaRPr lang="en-US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058244" y="1386707"/>
            <a:ext cx="975367" cy="618628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134234" y="2333037"/>
            <a:ext cx="924011" cy="917708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4" idx="3"/>
            <a:endCxn id="31" idx="0"/>
          </p:cNvCxnSpPr>
          <p:nvPr/>
        </p:nvCxnSpPr>
        <p:spPr>
          <a:xfrm>
            <a:off x="3093988" y="3605848"/>
            <a:ext cx="648149" cy="999349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650637" y="4605197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673"/>
                </a:solidFill>
              </a:rPr>
              <a:t>POST-READING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512318" y="5675062"/>
            <a:ext cx="4563720" cy="65703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 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</a:t>
            </a:r>
            <a:r>
              <a:rPr lang="en-US" sz="2000" dirty="0" smtClean="0">
                <a:solidFill>
                  <a:srgbClr val="048DA4"/>
                </a:solidFill>
                <a:latin typeface="Bookman Old Style" pitchFamily="18" charset="0"/>
              </a:rPr>
              <a:t>3</a:t>
            </a:r>
            <a:endParaRPr lang="en-US" sz="2000" dirty="0">
              <a:solidFill>
                <a:srgbClr val="048DA4"/>
              </a:solidFill>
              <a:latin typeface="Bookman Old Style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22557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UTM Facebook K&amp;T" pitchFamily="18" charset="0"/>
              </a:rPr>
              <a:t>        READING</a:t>
            </a:r>
            <a:endParaRPr lang="en-US" sz="24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1138733" y="5648477"/>
            <a:ext cx="1919511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673"/>
                </a:solidFill>
              </a:rPr>
              <a:t>WHILE-READING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47" name="Curved Connector 46"/>
          <p:cNvCxnSpPr>
            <a:stCxn id="31" idx="1"/>
            <a:endCxn id="46" idx="0"/>
          </p:cNvCxnSpPr>
          <p:nvPr/>
        </p:nvCxnSpPr>
        <p:spPr>
          <a:xfrm rot="10800000" flipV="1">
            <a:off x="2098489" y="4938271"/>
            <a:ext cx="552148" cy="710205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6512317" y="4604975"/>
            <a:ext cx="4563720" cy="65703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Task 5: </a:t>
            </a:r>
            <a:r>
              <a:rPr lang="en-US" dirty="0" smtClean="0">
                <a:solidFill>
                  <a:srgbClr val="006673"/>
                </a:solidFill>
              </a:rPr>
              <a:t>Discuss </a:t>
            </a:r>
            <a:r>
              <a:rPr lang="en-US" dirty="0">
                <a:solidFill>
                  <a:srgbClr val="006673"/>
                </a:solidFill>
              </a:rPr>
              <a:t>the question. </a:t>
            </a:r>
            <a:endParaRPr lang="en-GB" dirty="0">
              <a:solidFill>
                <a:srgbClr val="006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1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174477" y="1059005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12318" y="1059005"/>
            <a:ext cx="4563721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6673"/>
                </a:solidFill>
              </a:rPr>
              <a:t>Slap the board game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</a:t>
            </a:r>
            <a:r>
              <a:rPr lang="en-US" sz="2000" dirty="0" smtClean="0">
                <a:solidFill>
                  <a:srgbClr val="048DA4"/>
                </a:solidFill>
                <a:latin typeface="Bookman Old Style" pitchFamily="18" charset="0"/>
              </a:rPr>
              <a:t>3</a:t>
            </a:r>
            <a:endParaRPr lang="en-US" sz="2000" dirty="0">
              <a:solidFill>
                <a:srgbClr val="048DA4"/>
              </a:solidFill>
              <a:latin typeface="Bookman Old Style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22557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UTM Facebook K&amp;T" pitchFamily="18" charset="0"/>
              </a:rPr>
              <a:t>        READING</a:t>
            </a:r>
            <a:endParaRPr lang="en-US" sz="24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65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5332884" y="2371746"/>
            <a:ext cx="1406004" cy="844420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pic>
        <p:nvPicPr>
          <p:cNvPr id="13" name="slap">
            <a:hlinkClick r:id="" action="ppaction://media"/>
            <a:extLst>
              <a:ext uri="{FF2B5EF4-FFF2-40B4-BE49-F238E27FC236}">
                <a16:creationId xmlns="" xmlns:a16="http://schemas.microsoft.com/office/drawing/2014/main" id="{1EEA184F-6706-40AD-A225-C387B75DB8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0717" y="1897542"/>
            <a:ext cx="397582" cy="397582"/>
          </a:xfrm>
          <a:prstGeom prst="rect">
            <a:avLst/>
          </a:prstGeom>
        </p:spPr>
      </p:pic>
      <p:pic>
        <p:nvPicPr>
          <p:cNvPr id="14" name="Picture 13" descr="Cleaned up Batman Slap meme image (OC) - Album on Imgur">
            <a:extLst>
              <a:ext uri="{FF2B5EF4-FFF2-40B4-BE49-F238E27FC236}">
                <a16:creationId xmlns="" xmlns:a16="http://schemas.microsoft.com/office/drawing/2014/main" id="{6A3FB549-E4C0-459E-AB2A-FD60ED540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720" y="1618651"/>
            <a:ext cx="8945594" cy="5031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standard sports green board for teachers teaching aid, Rs 90 /square feet |  ID: 20148152673">
            <a:extLst>
              <a:ext uri="{FF2B5EF4-FFF2-40B4-BE49-F238E27FC236}">
                <a16:creationId xmlns="" xmlns:a16="http://schemas.microsoft.com/office/drawing/2014/main" id="{F5287130-15ED-4EEF-9419-7D61BAF59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710" y="2559986"/>
            <a:ext cx="3631892" cy="319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DF3C91B1-9F19-445D-AA16-BE35032FB088}"/>
              </a:ext>
            </a:extLst>
          </p:cNvPr>
          <p:cNvSpPr/>
          <p:nvPr/>
        </p:nvSpPr>
        <p:spPr>
          <a:xfrm>
            <a:off x="3203597" y="380330"/>
            <a:ext cx="5664577" cy="861774"/>
          </a:xfrm>
          <a:prstGeom prst="rect">
            <a:avLst/>
          </a:prstGeom>
          <a:solidFill>
            <a:srgbClr val="FFFFFF"/>
          </a:solidFill>
        </p:spPr>
        <p:txBody>
          <a:bodyPr wrap="square" lIns="91440" tIns="45720" rIns="91440" bIns="45720">
            <a:spAutoFit/>
            <a:scene3d>
              <a:camera prst="perspectiveBelow"/>
              <a:lightRig rig="threePt" dir="t"/>
            </a:scene3d>
          </a:bodyPr>
          <a:lstStyle/>
          <a:p>
            <a:pPr algn="ctr"/>
            <a:r>
              <a:rPr lang="en-US" sz="36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Slap the </a:t>
            </a:r>
            <a:r>
              <a:rPr lang="en-US" sz="50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board game</a:t>
            </a:r>
            <a:endParaRPr lang="en-US" sz="50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621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="" xmlns:a16="http://schemas.microsoft.com/office/drawing/2014/main" id="{F226B2F2-1905-40F5-8625-91FE71836A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0573" y="792096"/>
            <a:ext cx="7265400" cy="8349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>
                <a:solidFill>
                  <a:srgbClr val="048DA4"/>
                </a:solidFill>
              </a:rPr>
              <a:t>SLAP THE </a:t>
            </a:r>
            <a:r>
              <a:rPr lang="en-US" sz="6000" b="1" dirty="0" smtClean="0">
                <a:solidFill>
                  <a:srgbClr val="048DA4"/>
                </a:solidFill>
              </a:rPr>
              <a:t>BOARD GAME </a:t>
            </a:r>
            <a:endParaRPr lang="en-US" sz="6000" b="1" dirty="0">
              <a:solidFill>
                <a:srgbClr val="048DA4"/>
              </a:solidFill>
            </a:endParaRPr>
          </a:p>
        </p:txBody>
      </p:sp>
      <p:sp>
        <p:nvSpPr>
          <p:cNvPr id="14" name="Rectangle: Rounded Corners 99">
            <a:extLst>
              <a:ext uri="{FF2B5EF4-FFF2-40B4-BE49-F238E27FC236}">
                <a16:creationId xmlns="" xmlns:a16="http://schemas.microsoft.com/office/drawing/2014/main" id="{01899FAA-B52D-419E-85ED-11B6B5D48DA5}"/>
              </a:ext>
            </a:extLst>
          </p:cNvPr>
          <p:cNvSpPr/>
          <p:nvPr/>
        </p:nvSpPr>
        <p:spPr>
          <a:xfrm>
            <a:off x="1636157" y="1680362"/>
            <a:ext cx="9073239" cy="3504876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58750">
              <a:lnSpc>
                <a:spcPct val="150000"/>
              </a:lnSpc>
            </a:pP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Barlow" panose="020B0604020202020204" charset="0"/>
              </a:rPr>
              <a:t>- There 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Barlow" panose="020B0604020202020204" charset="0"/>
              </a:rPr>
              <a:t>are 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Barlow" panose="020B0604020202020204" charset="0"/>
              </a:rPr>
              <a:t>12 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Barlow" panose="020B0604020202020204" charset="0"/>
              </a:rPr>
              <a:t>pictures of environmental issues on the board. </a:t>
            </a:r>
            <a:endParaRPr lang="en-US" sz="2800" dirty="0" smtClean="0">
              <a:solidFill>
                <a:schemeClr val="accent4">
                  <a:lumMod val="50000"/>
                </a:schemeClr>
              </a:solidFill>
              <a:latin typeface="Barlow" panose="020B0604020202020204" charset="0"/>
            </a:endParaRPr>
          </a:p>
          <a:p>
            <a:pPr marL="158750">
              <a:lnSpc>
                <a:spcPct val="150000"/>
              </a:lnSpc>
            </a:pP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Barlow" panose="020B0604020202020204" charset="0"/>
              </a:rPr>
              <a:t>- Teacher 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Barlow" panose="020B0604020202020204" charset="0"/>
              </a:rPr>
              <a:t>will say the name of one environmental 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Barlow" panose="020B0604020202020204" charset="0"/>
              </a:rPr>
              <a:t>issue and 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Barlow" panose="020B0604020202020204" charset="0"/>
              </a:rPr>
              <a:t>s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Barlow" panose="020B0604020202020204" charset="0"/>
              </a:rPr>
              <a:t>tudents 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Barlow" panose="020B0604020202020204" charset="0"/>
              </a:rPr>
              <a:t>will have to slap their hands on the appropriate picture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Barlow" panose="020B0604020202020204" charset="0"/>
              </a:rPr>
              <a:t>.</a:t>
            </a:r>
            <a:endParaRPr lang="en-US" sz="2800" dirty="0">
              <a:solidFill>
                <a:schemeClr val="accent4">
                  <a:lumMod val="50000"/>
                </a:schemeClr>
              </a:solidFill>
              <a:latin typeface="Barlow" panose="020B0604020202020204" charset="0"/>
            </a:endParaRPr>
          </a:p>
        </p:txBody>
      </p:sp>
      <p:grpSp>
        <p:nvGrpSpPr>
          <p:cNvPr id="15" name="Google Shape;1768;p33">
            <a:extLst>
              <a:ext uri="{FF2B5EF4-FFF2-40B4-BE49-F238E27FC236}">
                <a16:creationId xmlns="" xmlns:a16="http://schemas.microsoft.com/office/drawing/2014/main" id="{325190E5-1429-4783-B507-AA2C3F1494E8}"/>
              </a:ext>
            </a:extLst>
          </p:cNvPr>
          <p:cNvGrpSpPr/>
          <p:nvPr/>
        </p:nvGrpSpPr>
        <p:grpSpPr>
          <a:xfrm rot="1673253">
            <a:off x="9577430" y="5179798"/>
            <a:ext cx="1778985" cy="1644422"/>
            <a:chOff x="7418325" y="-49354"/>
            <a:chExt cx="1778985" cy="1644422"/>
          </a:xfrm>
        </p:grpSpPr>
        <p:sp>
          <p:nvSpPr>
            <p:cNvPr id="16" name="Google Shape;1769;p33">
              <a:extLst>
                <a:ext uri="{FF2B5EF4-FFF2-40B4-BE49-F238E27FC236}">
                  <a16:creationId xmlns="" xmlns:a16="http://schemas.microsoft.com/office/drawing/2014/main" id="{D5BB35F3-BD9E-47D2-9CFA-53920D309EBF}"/>
                </a:ext>
              </a:extLst>
            </p:cNvPr>
            <p:cNvSpPr/>
            <p:nvPr/>
          </p:nvSpPr>
          <p:spPr>
            <a:xfrm rot="10800000">
              <a:off x="8380492" y="231134"/>
              <a:ext cx="463436" cy="235615"/>
            </a:xfrm>
            <a:custGeom>
              <a:avLst/>
              <a:gdLst/>
              <a:ahLst/>
              <a:cxnLst/>
              <a:rect l="l" t="t" r="r" b="b"/>
              <a:pathLst>
                <a:path w="16886" h="8585" extrusionOk="0">
                  <a:moveTo>
                    <a:pt x="12837" y="1"/>
                  </a:moveTo>
                  <a:cubicBezTo>
                    <a:pt x="12792" y="1"/>
                    <a:pt x="12747" y="2"/>
                    <a:pt x="12703" y="4"/>
                  </a:cubicBezTo>
                  <a:cubicBezTo>
                    <a:pt x="12642" y="4"/>
                    <a:pt x="12577" y="4"/>
                    <a:pt x="12521" y="7"/>
                  </a:cubicBezTo>
                  <a:cubicBezTo>
                    <a:pt x="9703" y="83"/>
                    <a:pt x="7251" y="1224"/>
                    <a:pt x="5042" y="2920"/>
                  </a:cubicBezTo>
                  <a:cubicBezTo>
                    <a:pt x="3826" y="3855"/>
                    <a:pt x="2001" y="5144"/>
                    <a:pt x="1043" y="6554"/>
                  </a:cubicBezTo>
                  <a:cubicBezTo>
                    <a:pt x="910" y="6748"/>
                    <a:pt x="796" y="6942"/>
                    <a:pt x="701" y="7140"/>
                  </a:cubicBezTo>
                  <a:lnTo>
                    <a:pt x="1" y="8585"/>
                  </a:lnTo>
                  <a:cubicBezTo>
                    <a:pt x="3423" y="5821"/>
                    <a:pt x="8681" y="5049"/>
                    <a:pt x="12414" y="4531"/>
                  </a:cubicBezTo>
                  <a:cubicBezTo>
                    <a:pt x="12650" y="4498"/>
                    <a:pt x="12879" y="4467"/>
                    <a:pt x="13102" y="4433"/>
                  </a:cubicBezTo>
                  <a:cubicBezTo>
                    <a:pt x="14311" y="4266"/>
                    <a:pt x="15315" y="4114"/>
                    <a:pt x="15985" y="3908"/>
                  </a:cubicBezTo>
                  <a:cubicBezTo>
                    <a:pt x="16171" y="3851"/>
                    <a:pt x="16330" y="3790"/>
                    <a:pt x="16464" y="3722"/>
                  </a:cubicBezTo>
                  <a:cubicBezTo>
                    <a:pt x="16718" y="3592"/>
                    <a:pt x="16862" y="3440"/>
                    <a:pt x="16871" y="3250"/>
                  </a:cubicBezTo>
                  <a:cubicBezTo>
                    <a:pt x="16885" y="2966"/>
                    <a:pt x="16851" y="2687"/>
                    <a:pt x="16775" y="2418"/>
                  </a:cubicBezTo>
                  <a:cubicBezTo>
                    <a:pt x="16741" y="2300"/>
                    <a:pt x="16703" y="2185"/>
                    <a:pt x="16657" y="2071"/>
                  </a:cubicBezTo>
                  <a:cubicBezTo>
                    <a:pt x="16638" y="2034"/>
                    <a:pt x="16623" y="1992"/>
                    <a:pt x="16600" y="1954"/>
                  </a:cubicBezTo>
                  <a:cubicBezTo>
                    <a:pt x="16266" y="1239"/>
                    <a:pt x="15653" y="650"/>
                    <a:pt x="14932" y="350"/>
                  </a:cubicBezTo>
                  <a:cubicBezTo>
                    <a:pt x="14311" y="95"/>
                    <a:pt x="13642" y="15"/>
                    <a:pt x="12973" y="4"/>
                  </a:cubicBezTo>
                  <a:cubicBezTo>
                    <a:pt x="12928" y="2"/>
                    <a:pt x="12882" y="1"/>
                    <a:pt x="128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70;p33">
              <a:extLst>
                <a:ext uri="{FF2B5EF4-FFF2-40B4-BE49-F238E27FC236}">
                  <a16:creationId xmlns="" xmlns:a16="http://schemas.microsoft.com/office/drawing/2014/main" id="{1099496E-753C-4A0A-A00A-49B0CB4D9A6E}"/>
                </a:ext>
              </a:extLst>
            </p:cNvPr>
            <p:cNvSpPr/>
            <p:nvPr/>
          </p:nvSpPr>
          <p:spPr>
            <a:xfrm rot="10800000">
              <a:off x="8380492" y="231134"/>
              <a:ext cx="463436" cy="183333"/>
            </a:xfrm>
            <a:custGeom>
              <a:avLst/>
              <a:gdLst/>
              <a:ahLst/>
              <a:cxnLst/>
              <a:rect l="l" t="t" r="r" b="b"/>
              <a:pathLst>
                <a:path w="16886" h="6680" extrusionOk="0">
                  <a:moveTo>
                    <a:pt x="15165" y="0"/>
                  </a:moveTo>
                  <a:cubicBezTo>
                    <a:pt x="11822" y="0"/>
                    <a:pt x="6499" y="765"/>
                    <a:pt x="1043" y="4649"/>
                  </a:cubicBezTo>
                  <a:cubicBezTo>
                    <a:pt x="910" y="4843"/>
                    <a:pt x="796" y="5037"/>
                    <a:pt x="701" y="5235"/>
                  </a:cubicBezTo>
                  <a:lnTo>
                    <a:pt x="1" y="6680"/>
                  </a:lnTo>
                  <a:cubicBezTo>
                    <a:pt x="3423" y="3916"/>
                    <a:pt x="8681" y="3144"/>
                    <a:pt x="12414" y="2626"/>
                  </a:cubicBezTo>
                  <a:cubicBezTo>
                    <a:pt x="12650" y="2593"/>
                    <a:pt x="12879" y="2562"/>
                    <a:pt x="13102" y="2528"/>
                  </a:cubicBezTo>
                  <a:cubicBezTo>
                    <a:pt x="14311" y="2361"/>
                    <a:pt x="15315" y="2209"/>
                    <a:pt x="15985" y="2003"/>
                  </a:cubicBezTo>
                  <a:cubicBezTo>
                    <a:pt x="16171" y="1946"/>
                    <a:pt x="16330" y="1885"/>
                    <a:pt x="16464" y="1817"/>
                  </a:cubicBezTo>
                  <a:cubicBezTo>
                    <a:pt x="16718" y="1687"/>
                    <a:pt x="16862" y="1535"/>
                    <a:pt x="16871" y="1345"/>
                  </a:cubicBezTo>
                  <a:cubicBezTo>
                    <a:pt x="16885" y="1061"/>
                    <a:pt x="16851" y="782"/>
                    <a:pt x="16775" y="513"/>
                  </a:cubicBezTo>
                  <a:cubicBezTo>
                    <a:pt x="16741" y="395"/>
                    <a:pt x="16703" y="280"/>
                    <a:pt x="16657" y="166"/>
                  </a:cubicBezTo>
                  <a:cubicBezTo>
                    <a:pt x="16638" y="129"/>
                    <a:pt x="16623" y="87"/>
                    <a:pt x="16600" y="49"/>
                  </a:cubicBezTo>
                  <a:cubicBezTo>
                    <a:pt x="16177" y="20"/>
                    <a:pt x="15696" y="0"/>
                    <a:pt x="151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771;p33">
              <a:extLst>
                <a:ext uri="{FF2B5EF4-FFF2-40B4-BE49-F238E27FC236}">
                  <a16:creationId xmlns="" xmlns:a16="http://schemas.microsoft.com/office/drawing/2014/main" id="{BDB5078A-AEE7-42CC-8FBC-427C5F0E7A12}"/>
                </a:ext>
              </a:extLst>
            </p:cNvPr>
            <p:cNvSpPr/>
            <p:nvPr/>
          </p:nvSpPr>
          <p:spPr>
            <a:xfrm rot="10800000">
              <a:off x="8383538" y="311575"/>
              <a:ext cx="385959" cy="155174"/>
            </a:xfrm>
            <a:custGeom>
              <a:avLst/>
              <a:gdLst/>
              <a:ahLst/>
              <a:cxnLst/>
              <a:rect l="l" t="t" r="r" b="b"/>
              <a:pathLst>
                <a:path w="14063" h="5654" extrusionOk="0">
                  <a:moveTo>
                    <a:pt x="10125" y="1"/>
                  </a:moveTo>
                  <a:cubicBezTo>
                    <a:pt x="10080" y="1"/>
                    <a:pt x="10035" y="2"/>
                    <a:pt x="9991" y="4"/>
                  </a:cubicBezTo>
                  <a:cubicBezTo>
                    <a:pt x="9930" y="4"/>
                    <a:pt x="9865" y="4"/>
                    <a:pt x="9809" y="7"/>
                  </a:cubicBezTo>
                  <a:cubicBezTo>
                    <a:pt x="9584" y="338"/>
                    <a:pt x="9398" y="692"/>
                    <a:pt x="9170" y="1018"/>
                  </a:cubicBezTo>
                  <a:cubicBezTo>
                    <a:pt x="8870" y="1455"/>
                    <a:pt x="8497" y="1810"/>
                    <a:pt x="8155" y="2208"/>
                  </a:cubicBezTo>
                  <a:cubicBezTo>
                    <a:pt x="8151" y="2213"/>
                    <a:pt x="8151" y="2213"/>
                    <a:pt x="8151" y="2216"/>
                  </a:cubicBezTo>
                  <a:cubicBezTo>
                    <a:pt x="5216" y="2654"/>
                    <a:pt x="2406" y="3707"/>
                    <a:pt x="23" y="5604"/>
                  </a:cubicBezTo>
                  <a:cubicBezTo>
                    <a:pt x="1" y="5620"/>
                    <a:pt x="20" y="5654"/>
                    <a:pt x="43" y="5654"/>
                  </a:cubicBezTo>
                  <a:cubicBezTo>
                    <a:pt x="47" y="5654"/>
                    <a:pt x="52" y="5652"/>
                    <a:pt x="56" y="5649"/>
                  </a:cubicBezTo>
                  <a:cubicBezTo>
                    <a:pt x="2023" y="4220"/>
                    <a:pt x="4190" y="3311"/>
                    <a:pt x="6452" y="2801"/>
                  </a:cubicBezTo>
                  <a:cubicBezTo>
                    <a:pt x="6456" y="2801"/>
                    <a:pt x="6456" y="2806"/>
                    <a:pt x="6459" y="2806"/>
                  </a:cubicBezTo>
                  <a:cubicBezTo>
                    <a:pt x="7695" y="3269"/>
                    <a:pt x="8707" y="3836"/>
                    <a:pt x="9702" y="4531"/>
                  </a:cubicBezTo>
                  <a:cubicBezTo>
                    <a:pt x="9938" y="4498"/>
                    <a:pt x="10167" y="4467"/>
                    <a:pt x="10390" y="4433"/>
                  </a:cubicBezTo>
                  <a:cubicBezTo>
                    <a:pt x="9395" y="3623"/>
                    <a:pt x="8147" y="3022"/>
                    <a:pt x="6946" y="2699"/>
                  </a:cubicBezTo>
                  <a:cubicBezTo>
                    <a:pt x="7821" y="2524"/>
                    <a:pt x="8710" y="2406"/>
                    <a:pt x="9607" y="2345"/>
                  </a:cubicBezTo>
                  <a:cubicBezTo>
                    <a:pt x="11025" y="2642"/>
                    <a:pt x="12200" y="3152"/>
                    <a:pt x="13273" y="3908"/>
                  </a:cubicBezTo>
                  <a:cubicBezTo>
                    <a:pt x="13459" y="3851"/>
                    <a:pt x="13618" y="3790"/>
                    <a:pt x="13752" y="3722"/>
                  </a:cubicBezTo>
                  <a:cubicBezTo>
                    <a:pt x="12846" y="3029"/>
                    <a:pt x="11767" y="2532"/>
                    <a:pt x="10664" y="2292"/>
                  </a:cubicBezTo>
                  <a:cubicBezTo>
                    <a:pt x="10892" y="2286"/>
                    <a:pt x="11120" y="2283"/>
                    <a:pt x="11348" y="2283"/>
                  </a:cubicBezTo>
                  <a:cubicBezTo>
                    <a:pt x="12252" y="2283"/>
                    <a:pt x="13159" y="2330"/>
                    <a:pt x="14063" y="2418"/>
                  </a:cubicBezTo>
                  <a:cubicBezTo>
                    <a:pt x="14029" y="2300"/>
                    <a:pt x="13991" y="2185"/>
                    <a:pt x="13945" y="2071"/>
                  </a:cubicBezTo>
                  <a:cubicBezTo>
                    <a:pt x="13160" y="2003"/>
                    <a:pt x="12371" y="1966"/>
                    <a:pt x="11582" y="1966"/>
                  </a:cubicBezTo>
                  <a:cubicBezTo>
                    <a:pt x="10637" y="1966"/>
                    <a:pt x="9692" y="2019"/>
                    <a:pt x="8759" y="2133"/>
                  </a:cubicBezTo>
                  <a:cubicBezTo>
                    <a:pt x="9414" y="1597"/>
                    <a:pt x="9942" y="730"/>
                    <a:pt x="10261" y="4"/>
                  </a:cubicBezTo>
                  <a:cubicBezTo>
                    <a:pt x="10216" y="2"/>
                    <a:pt x="10170" y="1"/>
                    <a:pt x="101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772;p33">
              <a:extLst>
                <a:ext uri="{FF2B5EF4-FFF2-40B4-BE49-F238E27FC236}">
                  <a16:creationId xmlns="" xmlns:a16="http://schemas.microsoft.com/office/drawing/2014/main" id="{48EF0037-5C50-48C2-8CC9-E8131B1D5842}"/>
                </a:ext>
              </a:extLst>
            </p:cNvPr>
            <p:cNvSpPr/>
            <p:nvPr/>
          </p:nvSpPr>
          <p:spPr>
            <a:xfrm rot="10800000">
              <a:off x="8622364" y="455991"/>
              <a:ext cx="182098" cy="465467"/>
            </a:xfrm>
            <a:custGeom>
              <a:avLst/>
              <a:gdLst/>
              <a:ahLst/>
              <a:cxnLst/>
              <a:rect l="l" t="t" r="r" b="b"/>
              <a:pathLst>
                <a:path w="6635" h="16960" extrusionOk="0">
                  <a:moveTo>
                    <a:pt x="1484" y="0"/>
                  </a:moveTo>
                  <a:cubicBezTo>
                    <a:pt x="1350" y="0"/>
                    <a:pt x="1218" y="12"/>
                    <a:pt x="1091" y="37"/>
                  </a:cubicBezTo>
                  <a:cubicBezTo>
                    <a:pt x="977" y="63"/>
                    <a:pt x="871" y="93"/>
                    <a:pt x="768" y="144"/>
                  </a:cubicBezTo>
                  <a:cubicBezTo>
                    <a:pt x="696" y="177"/>
                    <a:pt x="623" y="219"/>
                    <a:pt x="559" y="269"/>
                  </a:cubicBezTo>
                  <a:cubicBezTo>
                    <a:pt x="381" y="402"/>
                    <a:pt x="235" y="592"/>
                    <a:pt x="149" y="851"/>
                  </a:cubicBezTo>
                  <a:cubicBezTo>
                    <a:pt x="0" y="1284"/>
                    <a:pt x="53" y="1759"/>
                    <a:pt x="126" y="2211"/>
                  </a:cubicBezTo>
                  <a:cubicBezTo>
                    <a:pt x="411" y="3934"/>
                    <a:pt x="1023" y="5561"/>
                    <a:pt x="1612" y="7196"/>
                  </a:cubicBezTo>
                  <a:cubicBezTo>
                    <a:pt x="1665" y="7340"/>
                    <a:pt x="1718" y="7489"/>
                    <a:pt x="1768" y="7633"/>
                  </a:cubicBezTo>
                  <a:cubicBezTo>
                    <a:pt x="1928" y="8074"/>
                    <a:pt x="2080" y="8516"/>
                    <a:pt x="2220" y="8960"/>
                  </a:cubicBezTo>
                  <a:cubicBezTo>
                    <a:pt x="2650" y="10295"/>
                    <a:pt x="3038" y="11641"/>
                    <a:pt x="3323" y="13013"/>
                  </a:cubicBezTo>
                  <a:cubicBezTo>
                    <a:pt x="3509" y="13929"/>
                    <a:pt x="4155" y="16077"/>
                    <a:pt x="3722" y="16960"/>
                  </a:cubicBezTo>
                  <a:lnTo>
                    <a:pt x="4269" y="15842"/>
                  </a:lnTo>
                  <a:lnTo>
                    <a:pt x="4441" y="15496"/>
                  </a:lnTo>
                  <a:cubicBezTo>
                    <a:pt x="4441" y="15496"/>
                    <a:pt x="6635" y="8663"/>
                    <a:pt x="5468" y="4428"/>
                  </a:cubicBezTo>
                  <a:cubicBezTo>
                    <a:pt x="5403" y="4196"/>
                    <a:pt x="5334" y="3953"/>
                    <a:pt x="5254" y="3706"/>
                  </a:cubicBezTo>
                  <a:cubicBezTo>
                    <a:pt x="5224" y="3611"/>
                    <a:pt x="5194" y="3520"/>
                    <a:pt x="5163" y="3424"/>
                  </a:cubicBezTo>
                  <a:cubicBezTo>
                    <a:pt x="4836" y="2470"/>
                    <a:pt x="4373" y="1493"/>
                    <a:pt x="3639" y="839"/>
                  </a:cubicBezTo>
                  <a:cubicBezTo>
                    <a:pt x="3525" y="737"/>
                    <a:pt x="3403" y="637"/>
                    <a:pt x="3269" y="554"/>
                  </a:cubicBezTo>
                  <a:lnTo>
                    <a:pt x="3167" y="486"/>
                  </a:lnTo>
                  <a:cubicBezTo>
                    <a:pt x="2730" y="225"/>
                    <a:pt x="2080" y="0"/>
                    <a:pt x="1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773;p33">
              <a:extLst>
                <a:ext uri="{FF2B5EF4-FFF2-40B4-BE49-F238E27FC236}">
                  <a16:creationId xmlns="" xmlns:a16="http://schemas.microsoft.com/office/drawing/2014/main" id="{E0AD91D1-E5E2-4804-9BAE-482B1E39CE4B}"/>
                </a:ext>
              </a:extLst>
            </p:cNvPr>
            <p:cNvSpPr/>
            <p:nvPr/>
          </p:nvSpPr>
          <p:spPr>
            <a:xfrm rot="10800000">
              <a:off x="8672781" y="455991"/>
              <a:ext cx="131681" cy="461543"/>
            </a:xfrm>
            <a:custGeom>
              <a:avLst/>
              <a:gdLst/>
              <a:ahLst/>
              <a:cxnLst/>
              <a:rect l="l" t="t" r="r" b="b"/>
              <a:pathLst>
                <a:path w="4798" h="16817" extrusionOk="0">
                  <a:moveTo>
                    <a:pt x="768" y="1"/>
                  </a:moveTo>
                  <a:cubicBezTo>
                    <a:pt x="696" y="34"/>
                    <a:pt x="623" y="76"/>
                    <a:pt x="559" y="126"/>
                  </a:cubicBezTo>
                  <a:cubicBezTo>
                    <a:pt x="381" y="259"/>
                    <a:pt x="235" y="449"/>
                    <a:pt x="149" y="708"/>
                  </a:cubicBezTo>
                  <a:cubicBezTo>
                    <a:pt x="0" y="1141"/>
                    <a:pt x="53" y="1616"/>
                    <a:pt x="126" y="2068"/>
                  </a:cubicBezTo>
                  <a:cubicBezTo>
                    <a:pt x="411" y="3791"/>
                    <a:pt x="1023" y="5418"/>
                    <a:pt x="1612" y="7053"/>
                  </a:cubicBezTo>
                  <a:cubicBezTo>
                    <a:pt x="1665" y="7197"/>
                    <a:pt x="1718" y="7346"/>
                    <a:pt x="1768" y="7490"/>
                  </a:cubicBezTo>
                  <a:cubicBezTo>
                    <a:pt x="1928" y="7931"/>
                    <a:pt x="2080" y="8373"/>
                    <a:pt x="2220" y="8817"/>
                  </a:cubicBezTo>
                  <a:cubicBezTo>
                    <a:pt x="2650" y="10152"/>
                    <a:pt x="3038" y="11498"/>
                    <a:pt x="3323" y="12870"/>
                  </a:cubicBezTo>
                  <a:cubicBezTo>
                    <a:pt x="3509" y="13786"/>
                    <a:pt x="4155" y="15934"/>
                    <a:pt x="3722" y="16817"/>
                  </a:cubicBezTo>
                  <a:lnTo>
                    <a:pt x="4269" y="15699"/>
                  </a:lnTo>
                  <a:cubicBezTo>
                    <a:pt x="4296" y="15368"/>
                    <a:pt x="4315" y="15018"/>
                    <a:pt x="4334" y="14646"/>
                  </a:cubicBezTo>
                  <a:cubicBezTo>
                    <a:pt x="4798" y="4567"/>
                    <a:pt x="2106" y="1080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774;p33">
              <a:extLst>
                <a:ext uri="{FF2B5EF4-FFF2-40B4-BE49-F238E27FC236}">
                  <a16:creationId xmlns="" xmlns:a16="http://schemas.microsoft.com/office/drawing/2014/main" id="{DB1051E2-9F51-4DCE-A8AE-AE05E33A007E}"/>
                </a:ext>
              </a:extLst>
            </p:cNvPr>
            <p:cNvSpPr/>
            <p:nvPr/>
          </p:nvSpPr>
          <p:spPr>
            <a:xfrm rot="10800000">
              <a:off x="8660266" y="612098"/>
              <a:ext cx="128854" cy="308372"/>
            </a:xfrm>
            <a:custGeom>
              <a:avLst/>
              <a:gdLst/>
              <a:ahLst/>
              <a:cxnLst/>
              <a:rect l="l" t="t" r="r" b="b"/>
              <a:pathLst>
                <a:path w="4695" h="11236" extrusionOk="0">
                  <a:moveTo>
                    <a:pt x="532" y="1"/>
                  </a:moveTo>
                  <a:cubicBezTo>
                    <a:pt x="334" y="43"/>
                    <a:pt x="152" y="115"/>
                    <a:pt x="0" y="233"/>
                  </a:cubicBezTo>
                  <a:cubicBezTo>
                    <a:pt x="23" y="252"/>
                    <a:pt x="46" y="275"/>
                    <a:pt x="69" y="294"/>
                  </a:cubicBezTo>
                  <a:cubicBezTo>
                    <a:pt x="1072" y="1187"/>
                    <a:pt x="1657" y="2354"/>
                    <a:pt x="2159" y="3579"/>
                  </a:cubicBezTo>
                  <a:cubicBezTo>
                    <a:pt x="2745" y="5008"/>
                    <a:pt x="3198" y="6479"/>
                    <a:pt x="3501" y="7981"/>
                  </a:cubicBezTo>
                  <a:cubicBezTo>
                    <a:pt x="2779" y="7471"/>
                    <a:pt x="1931" y="7229"/>
                    <a:pt x="1053" y="7160"/>
                  </a:cubicBezTo>
                  <a:lnTo>
                    <a:pt x="1053" y="7160"/>
                  </a:lnTo>
                  <a:cubicBezTo>
                    <a:pt x="1106" y="7304"/>
                    <a:pt x="1159" y="7453"/>
                    <a:pt x="1209" y="7597"/>
                  </a:cubicBezTo>
                  <a:cubicBezTo>
                    <a:pt x="1980" y="7681"/>
                    <a:pt x="2738" y="7833"/>
                    <a:pt x="3513" y="8118"/>
                  </a:cubicBezTo>
                  <a:cubicBezTo>
                    <a:pt x="3516" y="8119"/>
                    <a:pt x="3518" y="8120"/>
                    <a:pt x="3520" y="8120"/>
                  </a:cubicBezTo>
                  <a:cubicBezTo>
                    <a:pt x="3523" y="8120"/>
                    <a:pt x="3527" y="8118"/>
                    <a:pt x="3532" y="8118"/>
                  </a:cubicBezTo>
                  <a:cubicBezTo>
                    <a:pt x="3730" y="9106"/>
                    <a:pt x="3863" y="10110"/>
                    <a:pt x="3928" y="11121"/>
                  </a:cubicBezTo>
                  <a:cubicBezTo>
                    <a:pt x="3933" y="11197"/>
                    <a:pt x="3992" y="11235"/>
                    <a:pt x="4049" y="11235"/>
                  </a:cubicBezTo>
                  <a:cubicBezTo>
                    <a:pt x="4107" y="11235"/>
                    <a:pt x="4163" y="11197"/>
                    <a:pt x="4163" y="11121"/>
                  </a:cubicBezTo>
                  <a:cubicBezTo>
                    <a:pt x="4182" y="9273"/>
                    <a:pt x="3882" y="7448"/>
                    <a:pt x="3376" y="5677"/>
                  </a:cubicBezTo>
                  <a:cubicBezTo>
                    <a:pt x="3517" y="5122"/>
                    <a:pt x="3931" y="4612"/>
                    <a:pt x="4270" y="4172"/>
                  </a:cubicBezTo>
                  <a:cubicBezTo>
                    <a:pt x="4403" y="3997"/>
                    <a:pt x="4547" y="3833"/>
                    <a:pt x="4695" y="3670"/>
                  </a:cubicBezTo>
                  <a:cubicBezTo>
                    <a:pt x="4665" y="3575"/>
                    <a:pt x="4635" y="3484"/>
                    <a:pt x="4604" y="3388"/>
                  </a:cubicBezTo>
                  <a:cubicBezTo>
                    <a:pt x="4387" y="3616"/>
                    <a:pt x="4186" y="3863"/>
                    <a:pt x="3996" y="4111"/>
                  </a:cubicBezTo>
                  <a:cubicBezTo>
                    <a:pt x="3749" y="4434"/>
                    <a:pt x="3414" y="4830"/>
                    <a:pt x="3247" y="5251"/>
                  </a:cubicBezTo>
                  <a:cubicBezTo>
                    <a:pt x="3003" y="4453"/>
                    <a:pt x="2719" y="3670"/>
                    <a:pt x="2399" y="2902"/>
                  </a:cubicBezTo>
                  <a:cubicBezTo>
                    <a:pt x="2563" y="2214"/>
                    <a:pt x="2696" y="1552"/>
                    <a:pt x="3026" y="906"/>
                  </a:cubicBezTo>
                  <a:cubicBezTo>
                    <a:pt x="3045" y="871"/>
                    <a:pt x="3064" y="838"/>
                    <a:pt x="3080" y="803"/>
                  </a:cubicBezTo>
                  <a:cubicBezTo>
                    <a:pt x="2966" y="701"/>
                    <a:pt x="2844" y="601"/>
                    <a:pt x="2710" y="518"/>
                  </a:cubicBezTo>
                  <a:cubicBezTo>
                    <a:pt x="2410" y="1088"/>
                    <a:pt x="2205" y="1715"/>
                    <a:pt x="2140" y="2316"/>
                  </a:cubicBezTo>
                  <a:cubicBezTo>
                    <a:pt x="1729" y="1461"/>
                    <a:pt x="1194" y="666"/>
                    <a:pt x="5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775;p33">
              <a:extLst>
                <a:ext uri="{FF2B5EF4-FFF2-40B4-BE49-F238E27FC236}">
                  <a16:creationId xmlns="" xmlns:a16="http://schemas.microsoft.com/office/drawing/2014/main" id="{AF8A8263-49AF-43FC-A188-7EF1F24AC714}"/>
                </a:ext>
              </a:extLst>
            </p:cNvPr>
            <p:cNvSpPr/>
            <p:nvPr/>
          </p:nvSpPr>
          <p:spPr>
            <a:xfrm rot="10800000">
              <a:off x="8865280" y="71377"/>
              <a:ext cx="177212" cy="469447"/>
            </a:xfrm>
            <a:custGeom>
              <a:avLst/>
              <a:gdLst/>
              <a:ahLst/>
              <a:cxnLst/>
              <a:rect l="l" t="t" r="r" b="b"/>
              <a:pathLst>
                <a:path w="6457" h="17105" extrusionOk="0">
                  <a:moveTo>
                    <a:pt x="2218" y="0"/>
                  </a:moveTo>
                  <a:cubicBezTo>
                    <a:pt x="2098" y="0"/>
                    <a:pt x="1978" y="12"/>
                    <a:pt x="1860" y="37"/>
                  </a:cubicBezTo>
                  <a:cubicBezTo>
                    <a:pt x="1796" y="53"/>
                    <a:pt x="1731" y="68"/>
                    <a:pt x="1663" y="90"/>
                  </a:cubicBezTo>
                  <a:cubicBezTo>
                    <a:pt x="1" y="631"/>
                    <a:pt x="1594" y="4033"/>
                    <a:pt x="1921" y="4995"/>
                  </a:cubicBezTo>
                  <a:cubicBezTo>
                    <a:pt x="2080" y="5467"/>
                    <a:pt x="2244" y="5942"/>
                    <a:pt x="2392" y="6417"/>
                  </a:cubicBezTo>
                  <a:cubicBezTo>
                    <a:pt x="2442" y="6573"/>
                    <a:pt x="2487" y="6729"/>
                    <a:pt x="2533" y="6888"/>
                  </a:cubicBezTo>
                  <a:cubicBezTo>
                    <a:pt x="2693" y="7436"/>
                    <a:pt x="2822" y="7991"/>
                    <a:pt x="2902" y="8553"/>
                  </a:cubicBezTo>
                  <a:cubicBezTo>
                    <a:pt x="3156" y="10398"/>
                    <a:pt x="2810" y="12329"/>
                    <a:pt x="2540" y="14158"/>
                  </a:cubicBezTo>
                  <a:cubicBezTo>
                    <a:pt x="2434" y="14876"/>
                    <a:pt x="2316" y="15591"/>
                    <a:pt x="2184" y="16306"/>
                  </a:cubicBezTo>
                  <a:cubicBezTo>
                    <a:pt x="2161" y="16435"/>
                    <a:pt x="2142" y="17015"/>
                    <a:pt x="2033" y="17103"/>
                  </a:cubicBezTo>
                  <a:lnTo>
                    <a:pt x="2033" y="17103"/>
                  </a:lnTo>
                  <a:lnTo>
                    <a:pt x="2894" y="16427"/>
                  </a:lnTo>
                  <a:lnTo>
                    <a:pt x="3442" y="16002"/>
                  </a:lnTo>
                  <a:cubicBezTo>
                    <a:pt x="3442" y="16002"/>
                    <a:pt x="5609" y="12900"/>
                    <a:pt x="6262" y="9387"/>
                  </a:cubicBezTo>
                  <a:cubicBezTo>
                    <a:pt x="6290" y="9269"/>
                    <a:pt x="6308" y="9147"/>
                    <a:pt x="6327" y="9025"/>
                  </a:cubicBezTo>
                  <a:cubicBezTo>
                    <a:pt x="6411" y="8481"/>
                    <a:pt x="6457" y="7927"/>
                    <a:pt x="6449" y="7379"/>
                  </a:cubicBezTo>
                  <a:cubicBezTo>
                    <a:pt x="6434" y="5930"/>
                    <a:pt x="6130" y="4542"/>
                    <a:pt x="5651" y="3368"/>
                  </a:cubicBezTo>
                  <a:cubicBezTo>
                    <a:pt x="5609" y="3269"/>
                    <a:pt x="5567" y="3174"/>
                    <a:pt x="5525" y="3075"/>
                  </a:cubicBezTo>
                  <a:cubicBezTo>
                    <a:pt x="4818" y="1494"/>
                    <a:pt x="3791" y="353"/>
                    <a:pt x="2731" y="68"/>
                  </a:cubicBezTo>
                  <a:cubicBezTo>
                    <a:pt x="2663" y="48"/>
                    <a:pt x="2590" y="37"/>
                    <a:pt x="2518" y="26"/>
                  </a:cubicBezTo>
                  <a:cubicBezTo>
                    <a:pt x="2418" y="9"/>
                    <a:pt x="2318" y="0"/>
                    <a:pt x="2218" y="0"/>
                  </a:cubicBezTo>
                  <a:close/>
                  <a:moveTo>
                    <a:pt x="2033" y="17103"/>
                  </a:moveTo>
                  <a:lnTo>
                    <a:pt x="2031" y="17104"/>
                  </a:lnTo>
                  <a:cubicBezTo>
                    <a:pt x="2032" y="17104"/>
                    <a:pt x="2032" y="17103"/>
                    <a:pt x="2033" y="171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776;p33">
              <a:extLst>
                <a:ext uri="{FF2B5EF4-FFF2-40B4-BE49-F238E27FC236}">
                  <a16:creationId xmlns="" xmlns:a16="http://schemas.microsoft.com/office/drawing/2014/main" id="{E5130580-6A60-40B9-8C60-F8C2A92B5DAC}"/>
                </a:ext>
              </a:extLst>
            </p:cNvPr>
            <p:cNvSpPr/>
            <p:nvPr/>
          </p:nvSpPr>
          <p:spPr>
            <a:xfrm rot="10800000">
              <a:off x="8856607" y="71377"/>
              <a:ext cx="185885" cy="469447"/>
            </a:xfrm>
            <a:custGeom>
              <a:avLst/>
              <a:gdLst/>
              <a:ahLst/>
              <a:cxnLst/>
              <a:rect l="l" t="t" r="r" b="b"/>
              <a:pathLst>
                <a:path w="6773" h="17105" extrusionOk="0">
                  <a:moveTo>
                    <a:pt x="2218" y="0"/>
                  </a:moveTo>
                  <a:cubicBezTo>
                    <a:pt x="2098" y="0"/>
                    <a:pt x="1978" y="12"/>
                    <a:pt x="1860" y="37"/>
                  </a:cubicBezTo>
                  <a:cubicBezTo>
                    <a:pt x="1796" y="53"/>
                    <a:pt x="1731" y="68"/>
                    <a:pt x="1663" y="90"/>
                  </a:cubicBezTo>
                  <a:cubicBezTo>
                    <a:pt x="1" y="631"/>
                    <a:pt x="1594" y="4033"/>
                    <a:pt x="1921" y="4995"/>
                  </a:cubicBezTo>
                  <a:cubicBezTo>
                    <a:pt x="2080" y="5467"/>
                    <a:pt x="2244" y="5942"/>
                    <a:pt x="2392" y="6417"/>
                  </a:cubicBezTo>
                  <a:cubicBezTo>
                    <a:pt x="2442" y="6573"/>
                    <a:pt x="2487" y="6729"/>
                    <a:pt x="2533" y="6888"/>
                  </a:cubicBezTo>
                  <a:cubicBezTo>
                    <a:pt x="2693" y="7436"/>
                    <a:pt x="2822" y="7991"/>
                    <a:pt x="2902" y="8553"/>
                  </a:cubicBezTo>
                  <a:cubicBezTo>
                    <a:pt x="3156" y="10398"/>
                    <a:pt x="2810" y="12329"/>
                    <a:pt x="2540" y="14158"/>
                  </a:cubicBezTo>
                  <a:cubicBezTo>
                    <a:pt x="2434" y="14876"/>
                    <a:pt x="2316" y="15591"/>
                    <a:pt x="2184" y="16306"/>
                  </a:cubicBezTo>
                  <a:cubicBezTo>
                    <a:pt x="2161" y="16435"/>
                    <a:pt x="2142" y="17015"/>
                    <a:pt x="2033" y="17103"/>
                  </a:cubicBezTo>
                  <a:lnTo>
                    <a:pt x="2033" y="17103"/>
                  </a:lnTo>
                  <a:lnTo>
                    <a:pt x="2894" y="16427"/>
                  </a:lnTo>
                  <a:cubicBezTo>
                    <a:pt x="6772" y="8839"/>
                    <a:pt x="3921" y="2429"/>
                    <a:pt x="2518" y="26"/>
                  </a:cubicBezTo>
                  <a:cubicBezTo>
                    <a:pt x="2418" y="9"/>
                    <a:pt x="2318" y="0"/>
                    <a:pt x="2218" y="0"/>
                  </a:cubicBezTo>
                  <a:close/>
                  <a:moveTo>
                    <a:pt x="2033" y="17103"/>
                  </a:moveTo>
                  <a:lnTo>
                    <a:pt x="2031" y="17104"/>
                  </a:lnTo>
                  <a:cubicBezTo>
                    <a:pt x="2032" y="17104"/>
                    <a:pt x="2032" y="17103"/>
                    <a:pt x="2033" y="1710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777;p33">
              <a:extLst>
                <a:ext uri="{FF2B5EF4-FFF2-40B4-BE49-F238E27FC236}">
                  <a16:creationId xmlns="" xmlns:a16="http://schemas.microsoft.com/office/drawing/2014/main" id="{36F271EC-60C3-4340-BCD0-D28DC50088A0}"/>
                </a:ext>
              </a:extLst>
            </p:cNvPr>
            <p:cNvSpPr/>
            <p:nvPr/>
          </p:nvSpPr>
          <p:spPr>
            <a:xfrm rot="10800000">
              <a:off x="8868820" y="159063"/>
              <a:ext cx="122652" cy="381787"/>
            </a:xfrm>
            <a:custGeom>
              <a:avLst/>
              <a:gdLst/>
              <a:ahLst/>
              <a:cxnLst/>
              <a:rect l="l" t="t" r="r" b="b"/>
              <a:pathLst>
                <a:path w="4469" h="13911" extrusionOk="0">
                  <a:moveTo>
                    <a:pt x="364" y="1"/>
                  </a:moveTo>
                  <a:cubicBezTo>
                    <a:pt x="243" y="1"/>
                    <a:pt x="121" y="13"/>
                    <a:pt x="1" y="38"/>
                  </a:cubicBezTo>
                  <a:cubicBezTo>
                    <a:pt x="1183" y="1574"/>
                    <a:pt x="1879" y="3365"/>
                    <a:pt x="2381" y="5331"/>
                  </a:cubicBezTo>
                  <a:cubicBezTo>
                    <a:pt x="2567" y="6061"/>
                    <a:pt x="2655" y="6829"/>
                    <a:pt x="2670" y="7605"/>
                  </a:cubicBezTo>
                  <a:cubicBezTo>
                    <a:pt x="2236" y="7114"/>
                    <a:pt x="1525" y="6814"/>
                    <a:pt x="955" y="6578"/>
                  </a:cubicBezTo>
                  <a:cubicBezTo>
                    <a:pt x="815" y="6521"/>
                    <a:pt x="674" y="6468"/>
                    <a:pt x="533" y="6418"/>
                  </a:cubicBezTo>
                  <a:lnTo>
                    <a:pt x="533" y="6418"/>
                  </a:lnTo>
                  <a:cubicBezTo>
                    <a:pt x="583" y="6574"/>
                    <a:pt x="628" y="6730"/>
                    <a:pt x="674" y="6889"/>
                  </a:cubicBezTo>
                  <a:cubicBezTo>
                    <a:pt x="1400" y="7144"/>
                    <a:pt x="2076" y="7513"/>
                    <a:pt x="2674" y="8053"/>
                  </a:cubicBezTo>
                  <a:cubicBezTo>
                    <a:pt x="2647" y="10011"/>
                    <a:pt x="2176" y="12026"/>
                    <a:pt x="1575" y="13787"/>
                  </a:cubicBezTo>
                  <a:cubicBezTo>
                    <a:pt x="1550" y="13855"/>
                    <a:pt x="1617" y="13911"/>
                    <a:pt x="1678" y="13911"/>
                  </a:cubicBezTo>
                  <a:cubicBezTo>
                    <a:pt x="1709" y="13911"/>
                    <a:pt x="1738" y="13897"/>
                    <a:pt x="1753" y="13862"/>
                  </a:cubicBezTo>
                  <a:cubicBezTo>
                    <a:pt x="2210" y="12843"/>
                    <a:pt x="2578" y="11695"/>
                    <a:pt x="2815" y="10509"/>
                  </a:cubicBezTo>
                  <a:cubicBezTo>
                    <a:pt x="3194" y="10068"/>
                    <a:pt x="3776" y="9684"/>
                    <a:pt x="4403" y="9388"/>
                  </a:cubicBezTo>
                  <a:cubicBezTo>
                    <a:pt x="4431" y="9270"/>
                    <a:pt x="4449" y="9148"/>
                    <a:pt x="4468" y="9026"/>
                  </a:cubicBezTo>
                  <a:lnTo>
                    <a:pt x="4468" y="9026"/>
                  </a:lnTo>
                  <a:cubicBezTo>
                    <a:pt x="3963" y="9288"/>
                    <a:pt x="3331" y="9619"/>
                    <a:pt x="2898" y="10053"/>
                  </a:cubicBezTo>
                  <a:cubicBezTo>
                    <a:pt x="3187" y="8349"/>
                    <a:pt x="3199" y="6589"/>
                    <a:pt x="2818" y="5031"/>
                  </a:cubicBezTo>
                  <a:cubicBezTo>
                    <a:pt x="2792" y="4924"/>
                    <a:pt x="2765" y="4813"/>
                    <a:pt x="2734" y="4703"/>
                  </a:cubicBezTo>
                  <a:cubicBezTo>
                    <a:pt x="2871" y="4175"/>
                    <a:pt x="3331" y="3722"/>
                    <a:pt x="3792" y="3369"/>
                  </a:cubicBezTo>
                  <a:cubicBezTo>
                    <a:pt x="3750" y="3270"/>
                    <a:pt x="3708" y="3175"/>
                    <a:pt x="3666" y="3076"/>
                  </a:cubicBezTo>
                  <a:cubicBezTo>
                    <a:pt x="3650" y="3092"/>
                    <a:pt x="3636" y="3102"/>
                    <a:pt x="3620" y="3114"/>
                  </a:cubicBezTo>
                  <a:cubicBezTo>
                    <a:pt x="3320" y="3357"/>
                    <a:pt x="2803" y="3741"/>
                    <a:pt x="2594" y="4167"/>
                  </a:cubicBezTo>
                  <a:cubicBezTo>
                    <a:pt x="2233" y="2810"/>
                    <a:pt x="1711" y="1263"/>
                    <a:pt x="872" y="69"/>
                  </a:cubicBezTo>
                  <a:cubicBezTo>
                    <a:pt x="704" y="24"/>
                    <a:pt x="534" y="1"/>
                    <a:pt x="3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778;p33">
              <a:extLst>
                <a:ext uri="{FF2B5EF4-FFF2-40B4-BE49-F238E27FC236}">
                  <a16:creationId xmlns="" xmlns:a16="http://schemas.microsoft.com/office/drawing/2014/main" id="{5E608956-DC03-407A-977B-AA6A98CBC1F5}"/>
                </a:ext>
              </a:extLst>
            </p:cNvPr>
            <p:cNvSpPr/>
            <p:nvPr/>
          </p:nvSpPr>
          <p:spPr>
            <a:xfrm rot="10800000">
              <a:off x="8432143" y="-49354"/>
              <a:ext cx="765167" cy="812701"/>
            </a:xfrm>
            <a:custGeom>
              <a:avLst/>
              <a:gdLst/>
              <a:ahLst/>
              <a:cxnLst/>
              <a:rect l="l" t="t" r="r" b="b"/>
              <a:pathLst>
                <a:path w="27880" h="29612" extrusionOk="0">
                  <a:moveTo>
                    <a:pt x="27186" y="1"/>
                  </a:moveTo>
                  <a:cubicBezTo>
                    <a:pt x="27175" y="1"/>
                    <a:pt x="27164" y="1"/>
                    <a:pt x="27153" y="2"/>
                  </a:cubicBezTo>
                  <a:cubicBezTo>
                    <a:pt x="21682" y="200"/>
                    <a:pt x="18948" y="6331"/>
                    <a:pt x="16302" y="12262"/>
                  </a:cubicBezTo>
                  <a:cubicBezTo>
                    <a:pt x="15257" y="14612"/>
                    <a:pt x="14173" y="17038"/>
                    <a:pt x="12957" y="19004"/>
                  </a:cubicBezTo>
                  <a:cubicBezTo>
                    <a:pt x="8888" y="25562"/>
                    <a:pt x="643" y="28243"/>
                    <a:pt x="559" y="28269"/>
                  </a:cubicBezTo>
                  <a:cubicBezTo>
                    <a:pt x="197" y="28383"/>
                    <a:pt x="0" y="28767"/>
                    <a:pt x="114" y="29129"/>
                  </a:cubicBezTo>
                  <a:cubicBezTo>
                    <a:pt x="205" y="29422"/>
                    <a:pt x="475" y="29611"/>
                    <a:pt x="768" y="29611"/>
                  </a:cubicBezTo>
                  <a:cubicBezTo>
                    <a:pt x="836" y="29611"/>
                    <a:pt x="904" y="29599"/>
                    <a:pt x="976" y="29577"/>
                  </a:cubicBezTo>
                  <a:cubicBezTo>
                    <a:pt x="1334" y="29463"/>
                    <a:pt x="9782" y="26725"/>
                    <a:pt x="14124" y="19730"/>
                  </a:cubicBezTo>
                  <a:cubicBezTo>
                    <a:pt x="15390" y="17681"/>
                    <a:pt x="16493" y="15213"/>
                    <a:pt x="17557" y="12825"/>
                  </a:cubicBezTo>
                  <a:cubicBezTo>
                    <a:pt x="20146" y="7024"/>
                    <a:pt x="22591" y="1541"/>
                    <a:pt x="27203" y="1374"/>
                  </a:cubicBezTo>
                  <a:cubicBezTo>
                    <a:pt x="27583" y="1358"/>
                    <a:pt x="27880" y="1044"/>
                    <a:pt x="27864" y="663"/>
                  </a:cubicBezTo>
                  <a:cubicBezTo>
                    <a:pt x="27854" y="294"/>
                    <a:pt x="27535" y="1"/>
                    <a:pt x="271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779;p33">
              <a:extLst>
                <a:ext uri="{FF2B5EF4-FFF2-40B4-BE49-F238E27FC236}">
                  <a16:creationId xmlns="" xmlns:a16="http://schemas.microsoft.com/office/drawing/2014/main" id="{4518A776-C397-45AB-90B2-E12EFF328A73}"/>
                </a:ext>
              </a:extLst>
            </p:cNvPr>
            <p:cNvSpPr/>
            <p:nvPr/>
          </p:nvSpPr>
          <p:spPr>
            <a:xfrm rot="10800000">
              <a:off x="7418325" y="61908"/>
              <a:ext cx="937878" cy="1533160"/>
            </a:xfrm>
            <a:custGeom>
              <a:avLst/>
              <a:gdLst/>
              <a:ahLst/>
              <a:cxnLst/>
              <a:rect l="l" t="t" r="r" b="b"/>
              <a:pathLst>
                <a:path w="34173" h="55863" extrusionOk="0">
                  <a:moveTo>
                    <a:pt x="6091" y="1"/>
                  </a:moveTo>
                  <a:cubicBezTo>
                    <a:pt x="1727" y="1"/>
                    <a:pt x="0" y="26052"/>
                    <a:pt x="0" y="26052"/>
                  </a:cubicBezTo>
                  <a:lnTo>
                    <a:pt x="392" y="27706"/>
                  </a:lnTo>
                  <a:lnTo>
                    <a:pt x="601" y="28573"/>
                  </a:lnTo>
                  <a:lnTo>
                    <a:pt x="662" y="28843"/>
                  </a:lnTo>
                  <a:lnTo>
                    <a:pt x="841" y="29588"/>
                  </a:lnTo>
                  <a:lnTo>
                    <a:pt x="913" y="29884"/>
                  </a:lnTo>
                  <a:lnTo>
                    <a:pt x="943" y="30021"/>
                  </a:lnTo>
                  <a:lnTo>
                    <a:pt x="1039" y="30443"/>
                  </a:lnTo>
                  <a:lnTo>
                    <a:pt x="1198" y="31109"/>
                  </a:lnTo>
                  <a:cubicBezTo>
                    <a:pt x="1198" y="31109"/>
                    <a:pt x="6945" y="55863"/>
                    <a:pt x="10819" y="55863"/>
                  </a:cubicBezTo>
                  <a:cubicBezTo>
                    <a:pt x="10856" y="55863"/>
                    <a:pt x="10894" y="55860"/>
                    <a:pt x="10931" y="55856"/>
                  </a:cubicBezTo>
                  <a:cubicBezTo>
                    <a:pt x="14508" y="55415"/>
                    <a:pt x="11482" y="42385"/>
                    <a:pt x="11003" y="40367"/>
                  </a:cubicBezTo>
                  <a:cubicBezTo>
                    <a:pt x="10962" y="40226"/>
                    <a:pt x="10946" y="40135"/>
                    <a:pt x="10939" y="40112"/>
                  </a:cubicBezTo>
                  <a:lnTo>
                    <a:pt x="10939" y="40112"/>
                  </a:lnTo>
                  <a:cubicBezTo>
                    <a:pt x="10973" y="40127"/>
                    <a:pt x="11076" y="40191"/>
                    <a:pt x="11243" y="40298"/>
                  </a:cubicBezTo>
                  <a:cubicBezTo>
                    <a:pt x="13079" y="41427"/>
                    <a:pt x="22530" y="47101"/>
                    <a:pt x="26262" y="47101"/>
                  </a:cubicBezTo>
                  <a:cubicBezTo>
                    <a:pt x="26842" y="47101"/>
                    <a:pt x="27284" y="46964"/>
                    <a:pt x="27538" y="46651"/>
                  </a:cubicBezTo>
                  <a:cubicBezTo>
                    <a:pt x="29248" y="44529"/>
                    <a:pt x="19188" y="37534"/>
                    <a:pt x="15790" y="35253"/>
                  </a:cubicBezTo>
                  <a:cubicBezTo>
                    <a:pt x="15341" y="34967"/>
                    <a:pt x="15014" y="34743"/>
                    <a:pt x="14835" y="34629"/>
                  </a:cubicBezTo>
                  <a:cubicBezTo>
                    <a:pt x="14763" y="34583"/>
                    <a:pt x="14717" y="34550"/>
                    <a:pt x="14698" y="34542"/>
                  </a:cubicBezTo>
                  <a:lnTo>
                    <a:pt x="14698" y="34542"/>
                  </a:lnTo>
                  <a:cubicBezTo>
                    <a:pt x="15047" y="34625"/>
                    <a:pt x="24291" y="36892"/>
                    <a:pt x="29682" y="36892"/>
                  </a:cubicBezTo>
                  <a:cubicBezTo>
                    <a:pt x="31763" y="36892"/>
                    <a:pt x="33270" y="36554"/>
                    <a:pt x="33469" y="35622"/>
                  </a:cubicBezTo>
                  <a:cubicBezTo>
                    <a:pt x="34172" y="32340"/>
                    <a:pt x="16558" y="29299"/>
                    <a:pt x="15356" y="29094"/>
                  </a:cubicBezTo>
                  <a:lnTo>
                    <a:pt x="15349" y="29094"/>
                  </a:lnTo>
                  <a:cubicBezTo>
                    <a:pt x="15307" y="29082"/>
                    <a:pt x="15291" y="29082"/>
                    <a:pt x="15291" y="29082"/>
                  </a:cubicBezTo>
                  <a:cubicBezTo>
                    <a:pt x="15291" y="29082"/>
                    <a:pt x="15319" y="29075"/>
                    <a:pt x="15364" y="29059"/>
                  </a:cubicBezTo>
                  <a:cubicBezTo>
                    <a:pt x="16573" y="28698"/>
                    <a:pt x="32833" y="23756"/>
                    <a:pt x="32020" y="20722"/>
                  </a:cubicBezTo>
                  <a:cubicBezTo>
                    <a:pt x="31815" y="19962"/>
                    <a:pt x="30633" y="19673"/>
                    <a:pt x="28955" y="19673"/>
                  </a:cubicBezTo>
                  <a:cubicBezTo>
                    <a:pt x="23670" y="19673"/>
                    <a:pt x="13475" y="22539"/>
                    <a:pt x="13475" y="22539"/>
                  </a:cubicBezTo>
                  <a:cubicBezTo>
                    <a:pt x="13475" y="22539"/>
                    <a:pt x="13634" y="22375"/>
                    <a:pt x="13908" y="22082"/>
                  </a:cubicBezTo>
                  <a:cubicBezTo>
                    <a:pt x="13908" y="22075"/>
                    <a:pt x="13915" y="22075"/>
                    <a:pt x="13923" y="22064"/>
                  </a:cubicBezTo>
                  <a:cubicBezTo>
                    <a:pt x="16166" y="19695"/>
                    <a:pt x="25842" y="9125"/>
                    <a:pt x="23047" y="6548"/>
                  </a:cubicBezTo>
                  <a:cubicBezTo>
                    <a:pt x="22779" y="6299"/>
                    <a:pt x="22442" y="6185"/>
                    <a:pt x="22049" y="6185"/>
                  </a:cubicBezTo>
                  <a:cubicBezTo>
                    <a:pt x="18251" y="6185"/>
                    <a:pt x="9283" y="16845"/>
                    <a:pt x="7577" y="18920"/>
                  </a:cubicBezTo>
                  <a:cubicBezTo>
                    <a:pt x="7577" y="18927"/>
                    <a:pt x="7570" y="18934"/>
                    <a:pt x="7563" y="18943"/>
                  </a:cubicBezTo>
                  <a:cubicBezTo>
                    <a:pt x="7426" y="19106"/>
                    <a:pt x="7338" y="19216"/>
                    <a:pt x="7304" y="19247"/>
                  </a:cubicBezTo>
                  <a:cubicBezTo>
                    <a:pt x="7315" y="19201"/>
                    <a:pt x="7338" y="19041"/>
                    <a:pt x="7376" y="18802"/>
                  </a:cubicBezTo>
                  <a:cubicBezTo>
                    <a:pt x="7817" y="15855"/>
                    <a:pt x="10041" y="1"/>
                    <a:pt x="60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780;p33">
              <a:extLst>
                <a:ext uri="{FF2B5EF4-FFF2-40B4-BE49-F238E27FC236}">
                  <a16:creationId xmlns="" xmlns:a16="http://schemas.microsoft.com/office/drawing/2014/main" id="{735554C7-1ACF-4A50-BB85-0D31A114BED2}"/>
                </a:ext>
              </a:extLst>
            </p:cNvPr>
            <p:cNvSpPr/>
            <p:nvPr/>
          </p:nvSpPr>
          <p:spPr>
            <a:xfrm rot="10800000">
              <a:off x="7958003" y="61908"/>
              <a:ext cx="372346" cy="709261"/>
            </a:xfrm>
            <a:custGeom>
              <a:avLst/>
              <a:gdLst/>
              <a:ahLst/>
              <a:cxnLst/>
              <a:rect l="l" t="t" r="r" b="b"/>
              <a:pathLst>
                <a:path w="13567" h="25843" extrusionOk="0">
                  <a:moveTo>
                    <a:pt x="1" y="1"/>
                  </a:moveTo>
                  <a:lnTo>
                    <a:pt x="97" y="423"/>
                  </a:lnTo>
                  <a:lnTo>
                    <a:pt x="256" y="1089"/>
                  </a:lnTo>
                  <a:cubicBezTo>
                    <a:pt x="256" y="1089"/>
                    <a:pt x="6003" y="25843"/>
                    <a:pt x="9877" y="25843"/>
                  </a:cubicBezTo>
                  <a:cubicBezTo>
                    <a:pt x="9914" y="25843"/>
                    <a:pt x="9952" y="25840"/>
                    <a:pt x="9989" y="25836"/>
                  </a:cubicBezTo>
                  <a:cubicBezTo>
                    <a:pt x="13566" y="25395"/>
                    <a:pt x="10540" y="12365"/>
                    <a:pt x="10061" y="10347"/>
                  </a:cubicBezTo>
                  <a:cubicBezTo>
                    <a:pt x="9978" y="10046"/>
                    <a:pt x="9153" y="8932"/>
                    <a:pt x="8985" y="8723"/>
                  </a:cubicBezTo>
                  <a:cubicBezTo>
                    <a:pt x="7023" y="6260"/>
                    <a:pt x="4659" y="4093"/>
                    <a:pt x="2355" y="1963"/>
                  </a:cubicBezTo>
                  <a:cubicBezTo>
                    <a:pt x="1609" y="1278"/>
                    <a:pt x="857" y="548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781;p33">
              <a:extLst>
                <a:ext uri="{FF2B5EF4-FFF2-40B4-BE49-F238E27FC236}">
                  <a16:creationId xmlns="" xmlns:a16="http://schemas.microsoft.com/office/drawing/2014/main" id="{76988899-6CB1-4E7A-AFD5-1656E14974DD}"/>
                </a:ext>
              </a:extLst>
            </p:cNvPr>
            <p:cNvSpPr/>
            <p:nvPr/>
          </p:nvSpPr>
          <p:spPr>
            <a:xfrm rot="10800000">
              <a:off x="7418325" y="582567"/>
              <a:ext cx="927147" cy="842754"/>
            </a:xfrm>
            <a:custGeom>
              <a:avLst/>
              <a:gdLst/>
              <a:ahLst/>
              <a:cxnLst/>
              <a:rect l="l" t="t" r="r" b="b"/>
              <a:pathLst>
                <a:path w="33782" h="30707" extrusionOk="0">
                  <a:moveTo>
                    <a:pt x="21658" y="0"/>
                  </a:moveTo>
                  <a:cubicBezTo>
                    <a:pt x="17860" y="0"/>
                    <a:pt x="8892" y="10660"/>
                    <a:pt x="7186" y="12735"/>
                  </a:cubicBezTo>
                  <a:cubicBezTo>
                    <a:pt x="7186" y="12742"/>
                    <a:pt x="7179" y="12749"/>
                    <a:pt x="7172" y="12758"/>
                  </a:cubicBezTo>
                  <a:cubicBezTo>
                    <a:pt x="7035" y="12921"/>
                    <a:pt x="6947" y="13031"/>
                    <a:pt x="6913" y="13062"/>
                  </a:cubicBezTo>
                  <a:cubicBezTo>
                    <a:pt x="6913" y="13061"/>
                    <a:pt x="6913" y="13061"/>
                    <a:pt x="6913" y="13061"/>
                  </a:cubicBezTo>
                  <a:cubicBezTo>
                    <a:pt x="6889" y="13061"/>
                    <a:pt x="964" y="20665"/>
                    <a:pt x="1" y="21965"/>
                  </a:cubicBezTo>
                  <a:lnTo>
                    <a:pt x="210" y="22388"/>
                  </a:lnTo>
                  <a:lnTo>
                    <a:pt x="271" y="22658"/>
                  </a:lnTo>
                  <a:lnTo>
                    <a:pt x="450" y="23403"/>
                  </a:lnTo>
                  <a:lnTo>
                    <a:pt x="522" y="23699"/>
                  </a:lnTo>
                  <a:cubicBezTo>
                    <a:pt x="2233" y="24338"/>
                    <a:pt x="8004" y="26475"/>
                    <a:pt x="14444" y="28444"/>
                  </a:cubicBezTo>
                  <a:cubicBezTo>
                    <a:pt x="14372" y="28398"/>
                    <a:pt x="14326" y="28365"/>
                    <a:pt x="14307" y="28357"/>
                  </a:cubicBezTo>
                  <a:lnTo>
                    <a:pt x="14307" y="28357"/>
                  </a:lnTo>
                  <a:cubicBezTo>
                    <a:pt x="14656" y="28440"/>
                    <a:pt x="23900" y="30707"/>
                    <a:pt x="29291" y="30707"/>
                  </a:cubicBezTo>
                  <a:cubicBezTo>
                    <a:pt x="31372" y="30707"/>
                    <a:pt x="32879" y="30369"/>
                    <a:pt x="33078" y="29437"/>
                  </a:cubicBezTo>
                  <a:cubicBezTo>
                    <a:pt x="33781" y="26155"/>
                    <a:pt x="16167" y="23114"/>
                    <a:pt x="14965" y="22909"/>
                  </a:cubicBezTo>
                  <a:lnTo>
                    <a:pt x="14958" y="22909"/>
                  </a:lnTo>
                  <a:cubicBezTo>
                    <a:pt x="12631" y="22812"/>
                    <a:pt x="10400" y="22779"/>
                    <a:pt x="8439" y="22779"/>
                  </a:cubicBezTo>
                  <a:cubicBezTo>
                    <a:pt x="4224" y="22779"/>
                    <a:pt x="1255" y="22932"/>
                    <a:pt x="1255" y="22932"/>
                  </a:cubicBezTo>
                  <a:cubicBezTo>
                    <a:pt x="5274" y="21730"/>
                    <a:pt x="9597" y="19065"/>
                    <a:pt x="13517" y="15897"/>
                  </a:cubicBezTo>
                  <a:cubicBezTo>
                    <a:pt x="13517" y="15890"/>
                    <a:pt x="13524" y="15890"/>
                    <a:pt x="13532" y="15879"/>
                  </a:cubicBezTo>
                  <a:cubicBezTo>
                    <a:pt x="15775" y="13510"/>
                    <a:pt x="25451" y="2940"/>
                    <a:pt x="22656" y="363"/>
                  </a:cubicBezTo>
                  <a:cubicBezTo>
                    <a:pt x="22388" y="114"/>
                    <a:pt x="22051" y="0"/>
                    <a:pt x="216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782;p33">
              <a:extLst>
                <a:ext uri="{FF2B5EF4-FFF2-40B4-BE49-F238E27FC236}">
                  <a16:creationId xmlns="" xmlns:a16="http://schemas.microsoft.com/office/drawing/2014/main" id="{B559956A-2696-4E1F-A1C1-00C0F56E6EED}"/>
                </a:ext>
              </a:extLst>
            </p:cNvPr>
            <p:cNvSpPr/>
            <p:nvPr/>
          </p:nvSpPr>
          <p:spPr>
            <a:xfrm rot="10800000">
              <a:off x="8232316" y="794058"/>
              <a:ext cx="105746" cy="442990"/>
            </a:xfrm>
            <a:custGeom>
              <a:avLst/>
              <a:gdLst/>
              <a:ahLst/>
              <a:cxnLst/>
              <a:rect l="l" t="t" r="r" b="b"/>
              <a:pathLst>
                <a:path w="3853" h="16141" extrusionOk="0">
                  <a:moveTo>
                    <a:pt x="3852" y="0"/>
                  </a:moveTo>
                  <a:cubicBezTo>
                    <a:pt x="1122" y="6023"/>
                    <a:pt x="1" y="15798"/>
                    <a:pt x="282" y="16140"/>
                  </a:cubicBezTo>
                  <a:lnTo>
                    <a:pt x="385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783;p33">
              <a:extLst>
                <a:ext uri="{FF2B5EF4-FFF2-40B4-BE49-F238E27FC236}">
                  <a16:creationId xmlns="" xmlns:a16="http://schemas.microsoft.com/office/drawing/2014/main" id="{B2909C3C-838F-43BE-9DEB-6DF31F10B445}"/>
                </a:ext>
              </a:extLst>
            </p:cNvPr>
            <p:cNvSpPr/>
            <p:nvPr/>
          </p:nvSpPr>
          <p:spPr>
            <a:xfrm rot="10800000">
              <a:off x="7811173" y="794058"/>
              <a:ext cx="545030" cy="103138"/>
            </a:xfrm>
            <a:custGeom>
              <a:avLst/>
              <a:gdLst/>
              <a:ahLst/>
              <a:cxnLst/>
              <a:rect l="l" t="t" r="r" b="b"/>
              <a:pathLst>
                <a:path w="19859" h="3758" extrusionOk="0">
                  <a:moveTo>
                    <a:pt x="19858" y="1"/>
                  </a:moveTo>
                  <a:lnTo>
                    <a:pt x="19858" y="1"/>
                  </a:lnTo>
                  <a:cubicBezTo>
                    <a:pt x="13132" y="441"/>
                    <a:pt x="0" y="3757"/>
                    <a:pt x="0" y="3757"/>
                  </a:cubicBezTo>
                  <a:lnTo>
                    <a:pt x="198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784;p33">
              <a:extLst>
                <a:ext uri="{FF2B5EF4-FFF2-40B4-BE49-F238E27FC236}">
                  <a16:creationId xmlns="" xmlns:a16="http://schemas.microsoft.com/office/drawing/2014/main" id="{9DA5F17F-D0B5-436A-86DE-3A1BA8571A79}"/>
                </a:ext>
              </a:extLst>
            </p:cNvPr>
            <p:cNvSpPr/>
            <p:nvPr/>
          </p:nvSpPr>
          <p:spPr>
            <a:xfrm rot="10800000">
              <a:off x="7954875" y="540823"/>
              <a:ext cx="351543" cy="216431"/>
            </a:xfrm>
            <a:custGeom>
              <a:avLst/>
              <a:gdLst/>
              <a:ahLst/>
              <a:cxnLst/>
              <a:rect l="l" t="t" r="r" b="b"/>
              <a:pathLst>
                <a:path w="12809" h="7886" extrusionOk="0">
                  <a:moveTo>
                    <a:pt x="0" y="0"/>
                  </a:moveTo>
                  <a:lnTo>
                    <a:pt x="12808" y="7885"/>
                  </a:lnTo>
                  <a:cubicBezTo>
                    <a:pt x="9360" y="4088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785;p33">
              <a:extLst>
                <a:ext uri="{FF2B5EF4-FFF2-40B4-BE49-F238E27FC236}">
                  <a16:creationId xmlns="" xmlns:a16="http://schemas.microsoft.com/office/drawing/2014/main" id="{3550673E-396D-437C-990D-239CF3B4DE96}"/>
                </a:ext>
              </a:extLst>
            </p:cNvPr>
            <p:cNvSpPr/>
            <p:nvPr/>
          </p:nvSpPr>
          <p:spPr>
            <a:xfrm rot="10800000">
              <a:off x="8255288" y="648984"/>
              <a:ext cx="243876" cy="231114"/>
            </a:xfrm>
            <a:custGeom>
              <a:avLst/>
              <a:gdLst/>
              <a:ahLst/>
              <a:cxnLst/>
              <a:rect l="l" t="t" r="r" b="b"/>
              <a:pathLst>
                <a:path w="8886" h="8421" extrusionOk="0">
                  <a:moveTo>
                    <a:pt x="5209" y="1"/>
                  </a:moveTo>
                  <a:cubicBezTo>
                    <a:pt x="5209" y="1"/>
                    <a:pt x="1" y="1297"/>
                    <a:pt x="457" y="5054"/>
                  </a:cubicBezTo>
                  <a:cubicBezTo>
                    <a:pt x="824" y="8051"/>
                    <a:pt x="4484" y="8420"/>
                    <a:pt x="6265" y="8420"/>
                  </a:cubicBezTo>
                  <a:cubicBezTo>
                    <a:pt x="6847" y="8420"/>
                    <a:pt x="7228" y="8381"/>
                    <a:pt x="7228" y="8381"/>
                  </a:cubicBezTo>
                  <a:cubicBezTo>
                    <a:pt x="8886" y="3180"/>
                    <a:pt x="5209" y="1"/>
                    <a:pt x="52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786;p33">
              <a:extLst>
                <a:ext uri="{FF2B5EF4-FFF2-40B4-BE49-F238E27FC236}">
                  <a16:creationId xmlns="" xmlns:a16="http://schemas.microsoft.com/office/drawing/2014/main" id="{F0627345-FA09-4119-87AE-7EBDD5CBFFEF}"/>
                </a:ext>
              </a:extLst>
            </p:cNvPr>
            <p:cNvSpPr/>
            <p:nvPr/>
          </p:nvSpPr>
          <p:spPr>
            <a:xfrm rot="10800000">
              <a:off x="8226772" y="1439290"/>
              <a:ext cx="23301" cy="44543"/>
            </a:xfrm>
            <a:custGeom>
              <a:avLst/>
              <a:gdLst/>
              <a:ahLst/>
              <a:cxnLst/>
              <a:rect l="l" t="t" r="r" b="b"/>
              <a:pathLst>
                <a:path w="849" h="1623" extrusionOk="0">
                  <a:moveTo>
                    <a:pt x="642" y="0"/>
                  </a:moveTo>
                  <a:cubicBezTo>
                    <a:pt x="588" y="0"/>
                    <a:pt x="533" y="25"/>
                    <a:pt x="498" y="81"/>
                  </a:cubicBezTo>
                  <a:cubicBezTo>
                    <a:pt x="365" y="290"/>
                    <a:pt x="269" y="515"/>
                    <a:pt x="186" y="743"/>
                  </a:cubicBezTo>
                  <a:cubicBezTo>
                    <a:pt x="102" y="966"/>
                    <a:pt x="0" y="1214"/>
                    <a:pt x="27" y="1454"/>
                  </a:cubicBezTo>
                  <a:cubicBezTo>
                    <a:pt x="41" y="1560"/>
                    <a:pt x="120" y="1623"/>
                    <a:pt x="202" y="1623"/>
                  </a:cubicBezTo>
                  <a:cubicBezTo>
                    <a:pt x="255" y="1623"/>
                    <a:pt x="310" y="1597"/>
                    <a:pt x="350" y="1541"/>
                  </a:cubicBezTo>
                  <a:cubicBezTo>
                    <a:pt x="483" y="1359"/>
                    <a:pt x="525" y="1119"/>
                    <a:pt x="593" y="906"/>
                  </a:cubicBezTo>
                  <a:cubicBezTo>
                    <a:pt x="665" y="674"/>
                    <a:pt x="748" y="450"/>
                    <a:pt x="813" y="213"/>
                  </a:cubicBezTo>
                  <a:cubicBezTo>
                    <a:pt x="849" y="89"/>
                    <a:pt x="746" y="0"/>
                    <a:pt x="6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787;p33">
              <a:extLst>
                <a:ext uri="{FF2B5EF4-FFF2-40B4-BE49-F238E27FC236}">
                  <a16:creationId xmlns="" xmlns:a16="http://schemas.microsoft.com/office/drawing/2014/main" id="{259C9C7E-FE55-4487-AE43-1EECFDE23F38}"/>
                </a:ext>
              </a:extLst>
            </p:cNvPr>
            <p:cNvSpPr/>
            <p:nvPr/>
          </p:nvSpPr>
          <p:spPr>
            <a:xfrm rot="10800000">
              <a:off x="8170867" y="1399028"/>
              <a:ext cx="17647" cy="40536"/>
            </a:xfrm>
            <a:custGeom>
              <a:avLst/>
              <a:gdLst/>
              <a:ahLst/>
              <a:cxnLst/>
              <a:rect l="l" t="t" r="r" b="b"/>
              <a:pathLst>
                <a:path w="643" h="1477" extrusionOk="0">
                  <a:moveTo>
                    <a:pt x="450" y="0"/>
                  </a:moveTo>
                  <a:cubicBezTo>
                    <a:pt x="395" y="0"/>
                    <a:pt x="342" y="30"/>
                    <a:pt x="327" y="99"/>
                  </a:cubicBezTo>
                  <a:cubicBezTo>
                    <a:pt x="277" y="316"/>
                    <a:pt x="205" y="529"/>
                    <a:pt x="141" y="737"/>
                  </a:cubicBezTo>
                  <a:cubicBezTo>
                    <a:pt x="79" y="939"/>
                    <a:pt x="0" y="1125"/>
                    <a:pt x="34" y="1334"/>
                  </a:cubicBezTo>
                  <a:cubicBezTo>
                    <a:pt x="46" y="1427"/>
                    <a:pt x="134" y="1477"/>
                    <a:pt x="220" y="1477"/>
                  </a:cubicBezTo>
                  <a:cubicBezTo>
                    <a:pt x="272" y="1477"/>
                    <a:pt x="324" y="1459"/>
                    <a:pt x="358" y="1422"/>
                  </a:cubicBezTo>
                  <a:cubicBezTo>
                    <a:pt x="642" y="1118"/>
                    <a:pt x="597" y="525"/>
                    <a:pt x="593" y="133"/>
                  </a:cubicBezTo>
                  <a:cubicBezTo>
                    <a:pt x="593" y="50"/>
                    <a:pt x="520" y="0"/>
                    <a:pt x="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788;p33">
              <a:extLst>
                <a:ext uri="{FF2B5EF4-FFF2-40B4-BE49-F238E27FC236}">
                  <a16:creationId xmlns="" xmlns:a16="http://schemas.microsoft.com/office/drawing/2014/main" id="{D88D05A0-E66B-46E1-9A5D-40DB021215ED}"/>
                </a:ext>
              </a:extLst>
            </p:cNvPr>
            <p:cNvSpPr/>
            <p:nvPr/>
          </p:nvSpPr>
          <p:spPr>
            <a:xfrm rot="10800000">
              <a:off x="8218978" y="1364805"/>
              <a:ext cx="17675" cy="48687"/>
            </a:xfrm>
            <a:custGeom>
              <a:avLst/>
              <a:gdLst/>
              <a:ahLst/>
              <a:cxnLst/>
              <a:rect l="l" t="t" r="r" b="b"/>
              <a:pathLst>
                <a:path w="644" h="1774" extrusionOk="0">
                  <a:moveTo>
                    <a:pt x="499" y="1"/>
                  </a:moveTo>
                  <a:cubicBezTo>
                    <a:pt x="445" y="1"/>
                    <a:pt x="389" y="36"/>
                    <a:pt x="382" y="103"/>
                  </a:cubicBezTo>
                  <a:cubicBezTo>
                    <a:pt x="351" y="381"/>
                    <a:pt x="268" y="654"/>
                    <a:pt x="191" y="921"/>
                  </a:cubicBezTo>
                  <a:cubicBezTo>
                    <a:pt x="127" y="1149"/>
                    <a:pt x="13" y="1362"/>
                    <a:pt x="5" y="1597"/>
                  </a:cubicBezTo>
                  <a:cubicBezTo>
                    <a:pt x="1" y="1715"/>
                    <a:pt x="88" y="1773"/>
                    <a:pt x="180" y="1773"/>
                  </a:cubicBezTo>
                  <a:cubicBezTo>
                    <a:pt x="242" y="1773"/>
                    <a:pt x="307" y="1746"/>
                    <a:pt x="347" y="1693"/>
                  </a:cubicBezTo>
                  <a:cubicBezTo>
                    <a:pt x="644" y="1278"/>
                    <a:pt x="591" y="586"/>
                    <a:pt x="598" y="103"/>
                  </a:cubicBezTo>
                  <a:cubicBezTo>
                    <a:pt x="600" y="34"/>
                    <a:pt x="551" y="1"/>
                    <a:pt x="4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789;p33">
              <a:extLst>
                <a:ext uri="{FF2B5EF4-FFF2-40B4-BE49-F238E27FC236}">
                  <a16:creationId xmlns="" xmlns:a16="http://schemas.microsoft.com/office/drawing/2014/main" id="{53B85225-BBDB-4CF1-8C2F-59592773A029}"/>
                </a:ext>
              </a:extLst>
            </p:cNvPr>
            <p:cNvSpPr/>
            <p:nvPr/>
          </p:nvSpPr>
          <p:spPr>
            <a:xfrm rot="10800000">
              <a:off x="8260310" y="1256452"/>
              <a:ext cx="16055" cy="49593"/>
            </a:xfrm>
            <a:custGeom>
              <a:avLst/>
              <a:gdLst/>
              <a:ahLst/>
              <a:cxnLst/>
              <a:rect l="l" t="t" r="r" b="b"/>
              <a:pathLst>
                <a:path w="585" h="1807" extrusionOk="0">
                  <a:moveTo>
                    <a:pt x="382" y="0"/>
                  </a:moveTo>
                  <a:cubicBezTo>
                    <a:pt x="328" y="0"/>
                    <a:pt x="268" y="40"/>
                    <a:pt x="266" y="105"/>
                  </a:cubicBezTo>
                  <a:cubicBezTo>
                    <a:pt x="255" y="428"/>
                    <a:pt x="201" y="751"/>
                    <a:pt x="148" y="1066"/>
                  </a:cubicBezTo>
                  <a:cubicBezTo>
                    <a:pt x="106" y="1302"/>
                    <a:pt x="0" y="1526"/>
                    <a:pt x="148" y="1731"/>
                  </a:cubicBezTo>
                  <a:cubicBezTo>
                    <a:pt x="177" y="1774"/>
                    <a:pt x="228" y="1806"/>
                    <a:pt x="279" y="1806"/>
                  </a:cubicBezTo>
                  <a:cubicBezTo>
                    <a:pt x="302" y="1806"/>
                    <a:pt x="325" y="1800"/>
                    <a:pt x="346" y="1784"/>
                  </a:cubicBezTo>
                  <a:cubicBezTo>
                    <a:pt x="585" y="1621"/>
                    <a:pt x="559" y="1332"/>
                    <a:pt x="562" y="1063"/>
                  </a:cubicBezTo>
                  <a:cubicBezTo>
                    <a:pt x="566" y="731"/>
                    <a:pt x="517" y="405"/>
                    <a:pt x="467" y="74"/>
                  </a:cubicBezTo>
                  <a:cubicBezTo>
                    <a:pt x="461" y="23"/>
                    <a:pt x="423" y="0"/>
                    <a:pt x="3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790;p33">
              <a:extLst>
                <a:ext uri="{FF2B5EF4-FFF2-40B4-BE49-F238E27FC236}">
                  <a16:creationId xmlns="" xmlns:a16="http://schemas.microsoft.com/office/drawing/2014/main" id="{0E595089-3861-476B-85B8-8831C636B2E6}"/>
                </a:ext>
              </a:extLst>
            </p:cNvPr>
            <p:cNvSpPr/>
            <p:nvPr/>
          </p:nvSpPr>
          <p:spPr>
            <a:xfrm rot="10800000">
              <a:off x="8191011" y="1249536"/>
              <a:ext cx="19239" cy="45970"/>
            </a:xfrm>
            <a:custGeom>
              <a:avLst/>
              <a:gdLst/>
              <a:ahLst/>
              <a:cxnLst/>
              <a:rect l="l" t="t" r="r" b="b"/>
              <a:pathLst>
                <a:path w="701" h="1675" extrusionOk="0">
                  <a:moveTo>
                    <a:pt x="446" y="1"/>
                  </a:moveTo>
                  <a:cubicBezTo>
                    <a:pt x="351" y="1"/>
                    <a:pt x="252" y="67"/>
                    <a:pt x="248" y="180"/>
                  </a:cubicBezTo>
                  <a:cubicBezTo>
                    <a:pt x="245" y="419"/>
                    <a:pt x="210" y="656"/>
                    <a:pt x="150" y="888"/>
                  </a:cubicBezTo>
                  <a:cubicBezTo>
                    <a:pt x="96" y="1104"/>
                    <a:pt x="1" y="1283"/>
                    <a:pt x="36" y="1507"/>
                  </a:cubicBezTo>
                  <a:cubicBezTo>
                    <a:pt x="56" y="1624"/>
                    <a:pt x="153" y="1675"/>
                    <a:pt x="253" y="1675"/>
                  </a:cubicBezTo>
                  <a:cubicBezTo>
                    <a:pt x="319" y="1675"/>
                    <a:pt x="386" y="1653"/>
                    <a:pt x="434" y="1614"/>
                  </a:cubicBezTo>
                  <a:cubicBezTo>
                    <a:pt x="625" y="1458"/>
                    <a:pt x="655" y="1149"/>
                    <a:pt x="678" y="914"/>
                  </a:cubicBezTo>
                  <a:cubicBezTo>
                    <a:pt x="701" y="648"/>
                    <a:pt x="666" y="389"/>
                    <a:pt x="610" y="131"/>
                  </a:cubicBezTo>
                  <a:cubicBezTo>
                    <a:pt x="590" y="41"/>
                    <a:pt x="519" y="1"/>
                    <a:pt x="4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791;p33">
              <a:extLst>
                <a:ext uri="{FF2B5EF4-FFF2-40B4-BE49-F238E27FC236}">
                  <a16:creationId xmlns="" xmlns:a16="http://schemas.microsoft.com/office/drawing/2014/main" id="{60F251C5-B35C-49BE-9383-F8C13D6EDB00}"/>
                </a:ext>
              </a:extLst>
            </p:cNvPr>
            <p:cNvSpPr/>
            <p:nvPr/>
          </p:nvSpPr>
          <p:spPr>
            <a:xfrm rot="10800000">
              <a:off x="8192054" y="1152957"/>
              <a:ext cx="14738" cy="38999"/>
            </a:xfrm>
            <a:custGeom>
              <a:avLst/>
              <a:gdLst/>
              <a:ahLst/>
              <a:cxnLst/>
              <a:rect l="l" t="t" r="r" b="b"/>
              <a:pathLst>
                <a:path w="537" h="1421" extrusionOk="0">
                  <a:moveTo>
                    <a:pt x="299" y="1"/>
                  </a:moveTo>
                  <a:cubicBezTo>
                    <a:pt x="221" y="1"/>
                    <a:pt x="143" y="52"/>
                    <a:pt x="149" y="149"/>
                  </a:cubicBezTo>
                  <a:cubicBezTo>
                    <a:pt x="161" y="354"/>
                    <a:pt x="152" y="563"/>
                    <a:pt x="115" y="768"/>
                  </a:cubicBezTo>
                  <a:cubicBezTo>
                    <a:pt x="80" y="947"/>
                    <a:pt x="1" y="1110"/>
                    <a:pt x="50" y="1293"/>
                  </a:cubicBezTo>
                  <a:cubicBezTo>
                    <a:pt x="71" y="1378"/>
                    <a:pt x="140" y="1420"/>
                    <a:pt x="214" y="1420"/>
                  </a:cubicBezTo>
                  <a:cubicBezTo>
                    <a:pt x="259" y="1420"/>
                    <a:pt x="305" y="1404"/>
                    <a:pt x="343" y="1372"/>
                  </a:cubicBezTo>
                  <a:cubicBezTo>
                    <a:pt x="506" y="1232"/>
                    <a:pt x="514" y="984"/>
                    <a:pt x="526" y="784"/>
                  </a:cubicBezTo>
                  <a:cubicBezTo>
                    <a:pt x="536" y="551"/>
                    <a:pt x="503" y="331"/>
                    <a:pt x="445" y="107"/>
                  </a:cubicBezTo>
                  <a:cubicBezTo>
                    <a:pt x="426" y="35"/>
                    <a:pt x="362" y="1"/>
                    <a:pt x="2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792;p33">
              <a:extLst>
                <a:ext uri="{FF2B5EF4-FFF2-40B4-BE49-F238E27FC236}">
                  <a16:creationId xmlns="" xmlns:a16="http://schemas.microsoft.com/office/drawing/2014/main" id="{2A11FE02-B0F6-4F43-A3C7-A8FA0EEEA2E7}"/>
                </a:ext>
              </a:extLst>
            </p:cNvPr>
            <p:cNvSpPr/>
            <p:nvPr/>
          </p:nvSpPr>
          <p:spPr>
            <a:xfrm rot="10800000">
              <a:off x="8262698" y="1183311"/>
              <a:ext cx="18663" cy="45559"/>
            </a:xfrm>
            <a:custGeom>
              <a:avLst/>
              <a:gdLst/>
              <a:ahLst/>
              <a:cxnLst/>
              <a:rect l="l" t="t" r="r" b="b"/>
              <a:pathLst>
                <a:path w="680" h="1660" extrusionOk="0">
                  <a:moveTo>
                    <a:pt x="557" y="1"/>
                  </a:moveTo>
                  <a:cubicBezTo>
                    <a:pt x="510" y="1"/>
                    <a:pt x="466" y="26"/>
                    <a:pt x="456" y="83"/>
                  </a:cubicBezTo>
                  <a:cubicBezTo>
                    <a:pt x="414" y="315"/>
                    <a:pt x="349" y="555"/>
                    <a:pt x="265" y="778"/>
                  </a:cubicBezTo>
                  <a:cubicBezTo>
                    <a:pt x="182" y="999"/>
                    <a:pt x="49" y="1223"/>
                    <a:pt x="14" y="1459"/>
                  </a:cubicBezTo>
                  <a:cubicBezTo>
                    <a:pt x="0" y="1563"/>
                    <a:pt x="80" y="1660"/>
                    <a:pt x="172" y="1660"/>
                  </a:cubicBezTo>
                  <a:cubicBezTo>
                    <a:pt x="208" y="1660"/>
                    <a:pt x="246" y="1645"/>
                    <a:pt x="281" y="1611"/>
                  </a:cubicBezTo>
                  <a:cubicBezTo>
                    <a:pt x="646" y="1250"/>
                    <a:pt x="672" y="592"/>
                    <a:pt x="679" y="109"/>
                  </a:cubicBezTo>
                  <a:cubicBezTo>
                    <a:pt x="679" y="41"/>
                    <a:pt x="617" y="1"/>
                    <a:pt x="5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793;p33">
              <a:extLst>
                <a:ext uri="{FF2B5EF4-FFF2-40B4-BE49-F238E27FC236}">
                  <a16:creationId xmlns="" xmlns:a16="http://schemas.microsoft.com/office/drawing/2014/main" id="{FA83E3C1-8EF8-43D6-9917-EBD91E17A3C5}"/>
                </a:ext>
              </a:extLst>
            </p:cNvPr>
            <p:cNvSpPr/>
            <p:nvPr/>
          </p:nvSpPr>
          <p:spPr>
            <a:xfrm rot="10800000">
              <a:off x="8200398" y="1070567"/>
              <a:ext cx="14848" cy="41963"/>
            </a:xfrm>
            <a:custGeom>
              <a:avLst/>
              <a:gdLst/>
              <a:ahLst/>
              <a:cxnLst/>
              <a:rect l="l" t="t" r="r" b="b"/>
              <a:pathLst>
                <a:path w="541" h="1529" extrusionOk="0">
                  <a:moveTo>
                    <a:pt x="280" y="0"/>
                  </a:moveTo>
                  <a:cubicBezTo>
                    <a:pt x="211" y="0"/>
                    <a:pt x="137" y="49"/>
                    <a:pt x="137" y="132"/>
                  </a:cubicBezTo>
                  <a:cubicBezTo>
                    <a:pt x="134" y="550"/>
                    <a:pt x="0" y="984"/>
                    <a:pt x="31" y="1398"/>
                  </a:cubicBezTo>
                  <a:cubicBezTo>
                    <a:pt x="38" y="1480"/>
                    <a:pt x="102" y="1529"/>
                    <a:pt x="168" y="1529"/>
                  </a:cubicBezTo>
                  <a:cubicBezTo>
                    <a:pt x="210" y="1529"/>
                    <a:pt x="253" y="1509"/>
                    <a:pt x="282" y="1467"/>
                  </a:cubicBezTo>
                  <a:cubicBezTo>
                    <a:pt x="541" y="1079"/>
                    <a:pt x="483" y="528"/>
                    <a:pt x="400" y="94"/>
                  </a:cubicBezTo>
                  <a:cubicBezTo>
                    <a:pt x="387" y="30"/>
                    <a:pt x="335" y="0"/>
                    <a:pt x="2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794;p33">
              <a:extLst>
                <a:ext uri="{FF2B5EF4-FFF2-40B4-BE49-F238E27FC236}">
                  <a16:creationId xmlns="" xmlns:a16="http://schemas.microsoft.com/office/drawing/2014/main" id="{5A26AC58-44A8-4574-B876-7D9A0D7802DA}"/>
                </a:ext>
              </a:extLst>
            </p:cNvPr>
            <p:cNvSpPr/>
            <p:nvPr/>
          </p:nvSpPr>
          <p:spPr>
            <a:xfrm rot="10800000">
              <a:off x="8225455" y="1100372"/>
              <a:ext cx="14601" cy="31836"/>
            </a:xfrm>
            <a:custGeom>
              <a:avLst/>
              <a:gdLst/>
              <a:ahLst/>
              <a:cxnLst/>
              <a:rect l="l" t="t" r="r" b="b"/>
              <a:pathLst>
                <a:path w="532" h="1160" extrusionOk="0">
                  <a:moveTo>
                    <a:pt x="415" y="0"/>
                  </a:moveTo>
                  <a:cubicBezTo>
                    <a:pt x="376" y="0"/>
                    <a:pt x="338" y="21"/>
                    <a:pt x="323" y="70"/>
                  </a:cubicBezTo>
                  <a:cubicBezTo>
                    <a:pt x="269" y="234"/>
                    <a:pt x="197" y="393"/>
                    <a:pt x="137" y="557"/>
                  </a:cubicBezTo>
                  <a:cubicBezTo>
                    <a:pt x="83" y="705"/>
                    <a:pt x="0" y="860"/>
                    <a:pt x="15" y="1025"/>
                  </a:cubicBezTo>
                  <a:cubicBezTo>
                    <a:pt x="22" y="1111"/>
                    <a:pt x="85" y="1160"/>
                    <a:pt x="153" y="1160"/>
                  </a:cubicBezTo>
                  <a:cubicBezTo>
                    <a:pt x="197" y="1160"/>
                    <a:pt x="244" y="1139"/>
                    <a:pt x="278" y="1093"/>
                  </a:cubicBezTo>
                  <a:cubicBezTo>
                    <a:pt x="372" y="967"/>
                    <a:pt x="383" y="788"/>
                    <a:pt x="414" y="632"/>
                  </a:cubicBezTo>
                  <a:cubicBezTo>
                    <a:pt x="452" y="465"/>
                    <a:pt x="471" y="290"/>
                    <a:pt x="513" y="123"/>
                  </a:cubicBezTo>
                  <a:cubicBezTo>
                    <a:pt x="531" y="48"/>
                    <a:pt x="473" y="0"/>
                    <a:pt x="4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795;p33">
              <a:extLst>
                <a:ext uri="{FF2B5EF4-FFF2-40B4-BE49-F238E27FC236}">
                  <a16:creationId xmlns="" xmlns:a16="http://schemas.microsoft.com/office/drawing/2014/main" id="{D6CFC299-3A98-4821-8C78-71EF74F619B8}"/>
                </a:ext>
              </a:extLst>
            </p:cNvPr>
            <p:cNvSpPr/>
            <p:nvPr/>
          </p:nvSpPr>
          <p:spPr>
            <a:xfrm rot="10800000">
              <a:off x="8245160" y="968993"/>
              <a:ext cx="15836" cy="37545"/>
            </a:xfrm>
            <a:custGeom>
              <a:avLst/>
              <a:gdLst/>
              <a:ahLst/>
              <a:cxnLst/>
              <a:rect l="l" t="t" r="r" b="b"/>
              <a:pathLst>
                <a:path w="577" h="1368" extrusionOk="0">
                  <a:moveTo>
                    <a:pt x="391" y="1"/>
                  </a:moveTo>
                  <a:cubicBezTo>
                    <a:pt x="355" y="1"/>
                    <a:pt x="318" y="24"/>
                    <a:pt x="318" y="65"/>
                  </a:cubicBezTo>
                  <a:cubicBezTo>
                    <a:pt x="322" y="263"/>
                    <a:pt x="284" y="475"/>
                    <a:pt x="219" y="661"/>
                  </a:cubicBezTo>
                  <a:cubicBezTo>
                    <a:pt x="158" y="836"/>
                    <a:pt x="41" y="996"/>
                    <a:pt x="14" y="1179"/>
                  </a:cubicBezTo>
                  <a:cubicBezTo>
                    <a:pt x="0" y="1280"/>
                    <a:pt x="75" y="1367"/>
                    <a:pt x="161" y="1367"/>
                  </a:cubicBezTo>
                  <a:cubicBezTo>
                    <a:pt x="194" y="1367"/>
                    <a:pt x="229" y="1354"/>
                    <a:pt x="261" y="1323"/>
                  </a:cubicBezTo>
                  <a:cubicBezTo>
                    <a:pt x="576" y="1023"/>
                    <a:pt x="512" y="433"/>
                    <a:pt x="451" y="50"/>
                  </a:cubicBezTo>
                  <a:cubicBezTo>
                    <a:pt x="446" y="16"/>
                    <a:pt x="419" y="1"/>
                    <a:pt x="3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796;p33">
              <a:extLst>
                <a:ext uri="{FF2B5EF4-FFF2-40B4-BE49-F238E27FC236}">
                  <a16:creationId xmlns="" xmlns:a16="http://schemas.microsoft.com/office/drawing/2014/main" id="{1665389A-1A8C-477B-99C6-38C4DC4C6B51}"/>
                </a:ext>
              </a:extLst>
            </p:cNvPr>
            <p:cNvSpPr/>
            <p:nvPr/>
          </p:nvSpPr>
          <p:spPr>
            <a:xfrm rot="10800000">
              <a:off x="8311001" y="1032171"/>
              <a:ext cx="15973" cy="28131"/>
            </a:xfrm>
            <a:custGeom>
              <a:avLst/>
              <a:gdLst/>
              <a:ahLst/>
              <a:cxnLst/>
              <a:rect l="l" t="t" r="r" b="b"/>
              <a:pathLst>
                <a:path w="582" h="1025" extrusionOk="0">
                  <a:moveTo>
                    <a:pt x="424" y="0"/>
                  </a:moveTo>
                  <a:cubicBezTo>
                    <a:pt x="388" y="0"/>
                    <a:pt x="353" y="18"/>
                    <a:pt x="327" y="62"/>
                  </a:cubicBezTo>
                  <a:cubicBezTo>
                    <a:pt x="247" y="195"/>
                    <a:pt x="174" y="328"/>
                    <a:pt x="118" y="472"/>
                  </a:cubicBezTo>
                  <a:cubicBezTo>
                    <a:pt x="68" y="609"/>
                    <a:pt x="0" y="769"/>
                    <a:pt x="49" y="914"/>
                  </a:cubicBezTo>
                  <a:cubicBezTo>
                    <a:pt x="73" y="987"/>
                    <a:pt x="133" y="1025"/>
                    <a:pt x="195" y="1025"/>
                  </a:cubicBezTo>
                  <a:cubicBezTo>
                    <a:pt x="245" y="1025"/>
                    <a:pt x="297" y="1001"/>
                    <a:pt x="330" y="951"/>
                  </a:cubicBezTo>
                  <a:cubicBezTo>
                    <a:pt x="407" y="846"/>
                    <a:pt x="399" y="709"/>
                    <a:pt x="425" y="583"/>
                  </a:cubicBezTo>
                  <a:cubicBezTo>
                    <a:pt x="453" y="450"/>
                    <a:pt x="486" y="316"/>
                    <a:pt x="539" y="191"/>
                  </a:cubicBezTo>
                  <a:cubicBezTo>
                    <a:pt x="582" y="92"/>
                    <a:pt x="504" y="0"/>
                    <a:pt x="4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797;p33">
              <a:extLst>
                <a:ext uri="{FF2B5EF4-FFF2-40B4-BE49-F238E27FC236}">
                  <a16:creationId xmlns="" xmlns:a16="http://schemas.microsoft.com/office/drawing/2014/main" id="{6E0A02E3-B109-4079-8037-06D23F77CEB4}"/>
                </a:ext>
              </a:extLst>
            </p:cNvPr>
            <p:cNvSpPr/>
            <p:nvPr/>
          </p:nvSpPr>
          <p:spPr>
            <a:xfrm rot="10800000">
              <a:off x="7916259" y="944320"/>
              <a:ext cx="54259" cy="23630"/>
            </a:xfrm>
            <a:custGeom>
              <a:avLst/>
              <a:gdLst/>
              <a:ahLst/>
              <a:cxnLst/>
              <a:rect l="l" t="t" r="r" b="b"/>
              <a:pathLst>
                <a:path w="1977" h="861" extrusionOk="0">
                  <a:moveTo>
                    <a:pt x="1690" y="1"/>
                  </a:moveTo>
                  <a:cubicBezTo>
                    <a:pt x="1416" y="1"/>
                    <a:pt x="1157" y="118"/>
                    <a:pt x="904" y="222"/>
                  </a:cubicBezTo>
                  <a:cubicBezTo>
                    <a:pt x="631" y="339"/>
                    <a:pt x="349" y="457"/>
                    <a:pt x="102" y="632"/>
                  </a:cubicBezTo>
                  <a:cubicBezTo>
                    <a:pt x="0" y="705"/>
                    <a:pt x="48" y="860"/>
                    <a:pt x="166" y="860"/>
                  </a:cubicBezTo>
                  <a:cubicBezTo>
                    <a:pt x="176" y="860"/>
                    <a:pt x="186" y="859"/>
                    <a:pt x="197" y="857"/>
                  </a:cubicBezTo>
                  <a:cubicBezTo>
                    <a:pt x="513" y="788"/>
                    <a:pt x="817" y="666"/>
                    <a:pt x="1129" y="567"/>
                  </a:cubicBezTo>
                  <a:cubicBezTo>
                    <a:pt x="1391" y="487"/>
                    <a:pt x="1649" y="415"/>
                    <a:pt x="1870" y="244"/>
                  </a:cubicBezTo>
                  <a:cubicBezTo>
                    <a:pt x="1976" y="160"/>
                    <a:pt x="1877" y="13"/>
                    <a:pt x="1771" y="4"/>
                  </a:cubicBezTo>
                  <a:cubicBezTo>
                    <a:pt x="1744" y="2"/>
                    <a:pt x="1717" y="1"/>
                    <a:pt x="16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798;p33">
              <a:extLst>
                <a:ext uri="{FF2B5EF4-FFF2-40B4-BE49-F238E27FC236}">
                  <a16:creationId xmlns="" xmlns:a16="http://schemas.microsoft.com/office/drawing/2014/main" id="{553D23BE-2696-4075-8F09-C142A90A4BC1}"/>
                </a:ext>
              </a:extLst>
            </p:cNvPr>
            <p:cNvSpPr/>
            <p:nvPr/>
          </p:nvSpPr>
          <p:spPr>
            <a:xfrm rot="10800000">
              <a:off x="7927347" y="921156"/>
              <a:ext cx="40893" cy="17345"/>
            </a:xfrm>
            <a:custGeom>
              <a:avLst/>
              <a:gdLst/>
              <a:ahLst/>
              <a:cxnLst/>
              <a:rect l="l" t="t" r="r" b="b"/>
              <a:pathLst>
                <a:path w="1490" h="632" extrusionOk="0">
                  <a:moveTo>
                    <a:pt x="1219" y="1"/>
                  </a:moveTo>
                  <a:cubicBezTo>
                    <a:pt x="1208" y="1"/>
                    <a:pt x="1197" y="2"/>
                    <a:pt x="1186" y="4"/>
                  </a:cubicBezTo>
                  <a:cubicBezTo>
                    <a:pt x="1018" y="38"/>
                    <a:pt x="878" y="149"/>
                    <a:pt x="718" y="205"/>
                  </a:cubicBezTo>
                  <a:cubicBezTo>
                    <a:pt x="555" y="270"/>
                    <a:pt x="369" y="312"/>
                    <a:pt x="194" y="331"/>
                  </a:cubicBezTo>
                  <a:cubicBezTo>
                    <a:pt x="57" y="346"/>
                    <a:pt x="0" y="559"/>
                    <a:pt x="160" y="593"/>
                  </a:cubicBezTo>
                  <a:cubicBezTo>
                    <a:pt x="274" y="617"/>
                    <a:pt x="403" y="632"/>
                    <a:pt x="534" y="632"/>
                  </a:cubicBezTo>
                  <a:cubicBezTo>
                    <a:pt x="863" y="632"/>
                    <a:pt x="1211" y="541"/>
                    <a:pt x="1395" y="277"/>
                  </a:cubicBezTo>
                  <a:cubicBezTo>
                    <a:pt x="1490" y="144"/>
                    <a:pt x="1354" y="1"/>
                    <a:pt x="1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799;p33">
              <a:extLst>
                <a:ext uri="{FF2B5EF4-FFF2-40B4-BE49-F238E27FC236}">
                  <a16:creationId xmlns="" xmlns:a16="http://schemas.microsoft.com/office/drawing/2014/main" id="{4282CC55-86A0-46B1-8F3D-E78BA792B6BE}"/>
                </a:ext>
              </a:extLst>
            </p:cNvPr>
            <p:cNvSpPr/>
            <p:nvPr/>
          </p:nvSpPr>
          <p:spPr>
            <a:xfrm rot="10800000">
              <a:off x="7794266" y="996548"/>
              <a:ext cx="26677" cy="12295"/>
            </a:xfrm>
            <a:custGeom>
              <a:avLst/>
              <a:gdLst/>
              <a:ahLst/>
              <a:cxnLst/>
              <a:rect l="l" t="t" r="r" b="b"/>
              <a:pathLst>
                <a:path w="972" h="448" extrusionOk="0">
                  <a:moveTo>
                    <a:pt x="726" y="0"/>
                  </a:moveTo>
                  <a:cubicBezTo>
                    <a:pt x="637" y="0"/>
                    <a:pt x="544" y="26"/>
                    <a:pt x="469" y="50"/>
                  </a:cubicBezTo>
                  <a:cubicBezTo>
                    <a:pt x="336" y="92"/>
                    <a:pt x="196" y="145"/>
                    <a:pt x="92" y="236"/>
                  </a:cubicBezTo>
                  <a:cubicBezTo>
                    <a:pt x="1" y="317"/>
                    <a:pt x="86" y="448"/>
                    <a:pt x="189" y="448"/>
                  </a:cubicBezTo>
                  <a:cubicBezTo>
                    <a:pt x="197" y="448"/>
                    <a:pt x="206" y="447"/>
                    <a:pt x="214" y="445"/>
                  </a:cubicBezTo>
                  <a:cubicBezTo>
                    <a:pt x="336" y="419"/>
                    <a:pt x="450" y="366"/>
                    <a:pt x="571" y="339"/>
                  </a:cubicBezTo>
                  <a:cubicBezTo>
                    <a:pt x="689" y="316"/>
                    <a:pt x="807" y="320"/>
                    <a:pt x="906" y="240"/>
                  </a:cubicBezTo>
                  <a:cubicBezTo>
                    <a:pt x="971" y="187"/>
                    <a:pt x="944" y="80"/>
                    <a:pt x="880" y="38"/>
                  </a:cubicBezTo>
                  <a:cubicBezTo>
                    <a:pt x="834" y="10"/>
                    <a:pt x="781" y="0"/>
                    <a:pt x="7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800;p33">
              <a:extLst>
                <a:ext uri="{FF2B5EF4-FFF2-40B4-BE49-F238E27FC236}">
                  <a16:creationId xmlns="" xmlns:a16="http://schemas.microsoft.com/office/drawing/2014/main" id="{578E5D72-6D45-4912-8723-13B7B70AF168}"/>
                </a:ext>
              </a:extLst>
            </p:cNvPr>
            <p:cNvSpPr/>
            <p:nvPr/>
          </p:nvSpPr>
          <p:spPr>
            <a:xfrm rot="10800000">
              <a:off x="7794815" y="953953"/>
              <a:ext cx="29284" cy="14052"/>
            </a:xfrm>
            <a:custGeom>
              <a:avLst/>
              <a:gdLst/>
              <a:ahLst/>
              <a:cxnLst/>
              <a:rect l="l" t="t" r="r" b="b"/>
              <a:pathLst>
                <a:path w="1067" h="512" extrusionOk="0">
                  <a:moveTo>
                    <a:pt x="830" y="1"/>
                  </a:moveTo>
                  <a:cubicBezTo>
                    <a:pt x="710" y="1"/>
                    <a:pt x="600" y="68"/>
                    <a:pt x="493" y="113"/>
                  </a:cubicBezTo>
                  <a:cubicBezTo>
                    <a:pt x="363" y="166"/>
                    <a:pt x="242" y="227"/>
                    <a:pt x="120" y="284"/>
                  </a:cubicBezTo>
                  <a:cubicBezTo>
                    <a:pt x="1" y="340"/>
                    <a:pt x="70" y="512"/>
                    <a:pt x="184" y="512"/>
                  </a:cubicBezTo>
                  <a:cubicBezTo>
                    <a:pt x="192" y="512"/>
                    <a:pt x="202" y="511"/>
                    <a:pt x="211" y="508"/>
                  </a:cubicBezTo>
                  <a:cubicBezTo>
                    <a:pt x="348" y="475"/>
                    <a:pt x="481" y="444"/>
                    <a:pt x="614" y="406"/>
                  </a:cubicBezTo>
                  <a:cubicBezTo>
                    <a:pt x="744" y="368"/>
                    <a:pt x="873" y="345"/>
                    <a:pt x="967" y="250"/>
                  </a:cubicBezTo>
                  <a:cubicBezTo>
                    <a:pt x="1067" y="155"/>
                    <a:pt x="987" y="15"/>
                    <a:pt x="865" y="3"/>
                  </a:cubicBezTo>
                  <a:cubicBezTo>
                    <a:pt x="853" y="1"/>
                    <a:pt x="842" y="1"/>
                    <a:pt x="8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801;p33">
              <a:extLst>
                <a:ext uri="{FF2B5EF4-FFF2-40B4-BE49-F238E27FC236}">
                  <a16:creationId xmlns="" xmlns:a16="http://schemas.microsoft.com/office/drawing/2014/main" id="{D60B41D9-1964-46F5-A94D-67DD5B5D9676}"/>
                </a:ext>
              </a:extLst>
            </p:cNvPr>
            <p:cNvSpPr/>
            <p:nvPr/>
          </p:nvSpPr>
          <p:spPr>
            <a:xfrm rot="10800000">
              <a:off x="7858268" y="922748"/>
              <a:ext cx="27198" cy="13585"/>
            </a:xfrm>
            <a:custGeom>
              <a:avLst/>
              <a:gdLst/>
              <a:ahLst/>
              <a:cxnLst/>
              <a:rect l="l" t="t" r="r" b="b"/>
              <a:pathLst>
                <a:path w="991" h="495" extrusionOk="0">
                  <a:moveTo>
                    <a:pt x="793" y="1"/>
                  </a:moveTo>
                  <a:cubicBezTo>
                    <a:pt x="693" y="1"/>
                    <a:pt x="612" y="41"/>
                    <a:pt x="512" y="73"/>
                  </a:cubicBezTo>
                  <a:cubicBezTo>
                    <a:pt x="406" y="111"/>
                    <a:pt x="299" y="145"/>
                    <a:pt x="185" y="168"/>
                  </a:cubicBezTo>
                  <a:cubicBezTo>
                    <a:pt x="0" y="202"/>
                    <a:pt x="44" y="495"/>
                    <a:pt x="224" y="495"/>
                  </a:cubicBezTo>
                  <a:cubicBezTo>
                    <a:pt x="225" y="495"/>
                    <a:pt x="226" y="495"/>
                    <a:pt x="227" y="495"/>
                  </a:cubicBezTo>
                  <a:cubicBezTo>
                    <a:pt x="451" y="488"/>
                    <a:pt x="820" y="457"/>
                    <a:pt x="945" y="240"/>
                  </a:cubicBezTo>
                  <a:cubicBezTo>
                    <a:pt x="991" y="161"/>
                    <a:pt x="957" y="19"/>
                    <a:pt x="850" y="5"/>
                  </a:cubicBezTo>
                  <a:cubicBezTo>
                    <a:pt x="830" y="2"/>
                    <a:pt x="812" y="1"/>
                    <a:pt x="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802;p33">
              <a:extLst>
                <a:ext uri="{FF2B5EF4-FFF2-40B4-BE49-F238E27FC236}">
                  <a16:creationId xmlns="" xmlns:a16="http://schemas.microsoft.com/office/drawing/2014/main" id="{28824A26-FA44-4310-B683-2D9D2EAFABCB}"/>
                </a:ext>
              </a:extLst>
            </p:cNvPr>
            <p:cNvSpPr/>
            <p:nvPr/>
          </p:nvSpPr>
          <p:spPr>
            <a:xfrm rot="10800000">
              <a:off x="7883792" y="835775"/>
              <a:ext cx="52118" cy="15808"/>
            </a:xfrm>
            <a:custGeom>
              <a:avLst/>
              <a:gdLst/>
              <a:ahLst/>
              <a:cxnLst/>
              <a:rect l="l" t="t" r="r" b="b"/>
              <a:pathLst>
                <a:path w="1899" h="576" extrusionOk="0">
                  <a:moveTo>
                    <a:pt x="1723" y="0"/>
                  </a:moveTo>
                  <a:cubicBezTo>
                    <a:pt x="1198" y="11"/>
                    <a:pt x="643" y="221"/>
                    <a:pt x="137" y="350"/>
                  </a:cubicBezTo>
                  <a:cubicBezTo>
                    <a:pt x="0" y="386"/>
                    <a:pt x="48" y="576"/>
                    <a:pt x="177" y="576"/>
                  </a:cubicBezTo>
                  <a:cubicBezTo>
                    <a:pt x="183" y="576"/>
                    <a:pt x="191" y="575"/>
                    <a:pt x="198" y="574"/>
                  </a:cubicBezTo>
                  <a:cubicBezTo>
                    <a:pt x="715" y="479"/>
                    <a:pt x="1300" y="437"/>
                    <a:pt x="1784" y="228"/>
                  </a:cubicBezTo>
                  <a:cubicBezTo>
                    <a:pt x="1898" y="179"/>
                    <a:pt x="1837" y="0"/>
                    <a:pt x="17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803;p33">
              <a:extLst>
                <a:ext uri="{FF2B5EF4-FFF2-40B4-BE49-F238E27FC236}">
                  <a16:creationId xmlns="" xmlns:a16="http://schemas.microsoft.com/office/drawing/2014/main" id="{8E556E80-E6F3-46E3-801B-E731AEC365F4}"/>
                </a:ext>
              </a:extLst>
            </p:cNvPr>
            <p:cNvSpPr/>
            <p:nvPr/>
          </p:nvSpPr>
          <p:spPr>
            <a:xfrm rot="10800000">
              <a:off x="7967911" y="832591"/>
              <a:ext cx="49236" cy="17702"/>
            </a:xfrm>
            <a:custGeom>
              <a:avLst/>
              <a:gdLst/>
              <a:ahLst/>
              <a:cxnLst/>
              <a:rect l="l" t="t" r="r" b="b"/>
              <a:pathLst>
                <a:path w="1794" h="645" extrusionOk="0">
                  <a:moveTo>
                    <a:pt x="1508" y="1"/>
                  </a:moveTo>
                  <a:cubicBezTo>
                    <a:pt x="1083" y="1"/>
                    <a:pt x="596" y="181"/>
                    <a:pt x="204" y="306"/>
                  </a:cubicBezTo>
                  <a:cubicBezTo>
                    <a:pt x="0" y="371"/>
                    <a:pt x="69" y="644"/>
                    <a:pt x="259" y="644"/>
                  </a:cubicBezTo>
                  <a:cubicBezTo>
                    <a:pt x="271" y="644"/>
                    <a:pt x="283" y="643"/>
                    <a:pt x="296" y="641"/>
                  </a:cubicBezTo>
                  <a:cubicBezTo>
                    <a:pt x="729" y="569"/>
                    <a:pt x="1272" y="504"/>
                    <a:pt x="1656" y="283"/>
                  </a:cubicBezTo>
                  <a:cubicBezTo>
                    <a:pt x="1793" y="208"/>
                    <a:pt x="1728" y="6"/>
                    <a:pt x="1580" y="2"/>
                  </a:cubicBezTo>
                  <a:cubicBezTo>
                    <a:pt x="1556" y="1"/>
                    <a:pt x="1532" y="1"/>
                    <a:pt x="15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804;p33">
              <a:extLst>
                <a:ext uri="{FF2B5EF4-FFF2-40B4-BE49-F238E27FC236}">
                  <a16:creationId xmlns="" xmlns:a16="http://schemas.microsoft.com/office/drawing/2014/main" id="{D70613D5-A943-46C3-9350-07185F6310FD}"/>
                </a:ext>
              </a:extLst>
            </p:cNvPr>
            <p:cNvSpPr/>
            <p:nvPr/>
          </p:nvSpPr>
          <p:spPr>
            <a:xfrm rot="10800000">
              <a:off x="7731637" y="890665"/>
              <a:ext cx="34636" cy="17482"/>
            </a:xfrm>
            <a:custGeom>
              <a:avLst/>
              <a:gdLst/>
              <a:ahLst/>
              <a:cxnLst/>
              <a:rect l="l" t="t" r="r" b="b"/>
              <a:pathLst>
                <a:path w="1262" h="637" extrusionOk="0">
                  <a:moveTo>
                    <a:pt x="1119" y="1"/>
                  </a:moveTo>
                  <a:cubicBezTo>
                    <a:pt x="1110" y="1"/>
                    <a:pt x="1101" y="2"/>
                    <a:pt x="1092" y="4"/>
                  </a:cubicBezTo>
                  <a:cubicBezTo>
                    <a:pt x="758" y="99"/>
                    <a:pt x="450" y="247"/>
                    <a:pt x="138" y="400"/>
                  </a:cubicBezTo>
                  <a:cubicBezTo>
                    <a:pt x="1" y="465"/>
                    <a:pt x="94" y="636"/>
                    <a:pt x="218" y="636"/>
                  </a:cubicBezTo>
                  <a:cubicBezTo>
                    <a:pt x="225" y="636"/>
                    <a:pt x="231" y="636"/>
                    <a:pt x="237" y="635"/>
                  </a:cubicBezTo>
                  <a:cubicBezTo>
                    <a:pt x="602" y="578"/>
                    <a:pt x="929" y="438"/>
                    <a:pt x="1196" y="179"/>
                  </a:cubicBezTo>
                  <a:cubicBezTo>
                    <a:pt x="1261" y="113"/>
                    <a:pt x="1204" y="1"/>
                    <a:pt x="1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805;p33">
              <a:extLst>
                <a:ext uri="{FF2B5EF4-FFF2-40B4-BE49-F238E27FC236}">
                  <a16:creationId xmlns="" xmlns:a16="http://schemas.microsoft.com/office/drawing/2014/main" id="{5EE1F1E5-2075-4479-B6C8-474593348A9B}"/>
                </a:ext>
              </a:extLst>
            </p:cNvPr>
            <p:cNvSpPr/>
            <p:nvPr/>
          </p:nvSpPr>
          <p:spPr>
            <a:xfrm rot="10800000">
              <a:off x="7735232" y="917478"/>
              <a:ext cx="32714" cy="17400"/>
            </a:xfrm>
            <a:custGeom>
              <a:avLst/>
              <a:gdLst/>
              <a:ahLst/>
              <a:cxnLst/>
              <a:rect l="l" t="t" r="r" b="b"/>
              <a:pathLst>
                <a:path w="1192" h="634" extrusionOk="0">
                  <a:moveTo>
                    <a:pt x="1001" y="1"/>
                  </a:moveTo>
                  <a:cubicBezTo>
                    <a:pt x="841" y="1"/>
                    <a:pt x="687" y="69"/>
                    <a:pt x="546" y="134"/>
                  </a:cubicBezTo>
                  <a:cubicBezTo>
                    <a:pt x="390" y="203"/>
                    <a:pt x="218" y="263"/>
                    <a:pt x="89" y="377"/>
                  </a:cubicBezTo>
                  <a:cubicBezTo>
                    <a:pt x="1" y="459"/>
                    <a:pt x="63" y="633"/>
                    <a:pt x="184" y="633"/>
                  </a:cubicBezTo>
                  <a:cubicBezTo>
                    <a:pt x="188" y="633"/>
                    <a:pt x="192" y="633"/>
                    <a:pt x="195" y="633"/>
                  </a:cubicBezTo>
                  <a:cubicBezTo>
                    <a:pt x="370" y="617"/>
                    <a:pt x="530" y="541"/>
                    <a:pt x="690" y="477"/>
                  </a:cubicBezTo>
                  <a:cubicBezTo>
                    <a:pt x="838" y="415"/>
                    <a:pt x="1006" y="347"/>
                    <a:pt x="1116" y="226"/>
                  </a:cubicBezTo>
                  <a:cubicBezTo>
                    <a:pt x="1192" y="138"/>
                    <a:pt x="1139" y="5"/>
                    <a:pt x="1025" y="1"/>
                  </a:cubicBezTo>
                  <a:cubicBezTo>
                    <a:pt x="1017" y="1"/>
                    <a:pt x="1009" y="1"/>
                    <a:pt x="10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806;p33">
              <a:extLst>
                <a:ext uri="{FF2B5EF4-FFF2-40B4-BE49-F238E27FC236}">
                  <a16:creationId xmlns="" xmlns:a16="http://schemas.microsoft.com/office/drawing/2014/main" id="{73D8BCDC-DA33-4F4C-86FC-456CC5437C98}"/>
                </a:ext>
              </a:extLst>
            </p:cNvPr>
            <p:cNvSpPr/>
            <p:nvPr/>
          </p:nvSpPr>
          <p:spPr>
            <a:xfrm rot="10800000">
              <a:off x="7664342" y="1004754"/>
              <a:ext cx="48770" cy="17126"/>
            </a:xfrm>
            <a:custGeom>
              <a:avLst/>
              <a:gdLst/>
              <a:ahLst/>
              <a:cxnLst/>
              <a:rect l="l" t="t" r="r" b="b"/>
              <a:pathLst>
                <a:path w="1777" h="624" extrusionOk="0">
                  <a:moveTo>
                    <a:pt x="1615" y="0"/>
                  </a:moveTo>
                  <a:cubicBezTo>
                    <a:pt x="1612" y="0"/>
                    <a:pt x="1610" y="0"/>
                    <a:pt x="1608" y="0"/>
                  </a:cubicBezTo>
                  <a:cubicBezTo>
                    <a:pt x="1110" y="42"/>
                    <a:pt x="657" y="171"/>
                    <a:pt x="186" y="316"/>
                  </a:cubicBezTo>
                  <a:cubicBezTo>
                    <a:pt x="1" y="372"/>
                    <a:pt x="62" y="623"/>
                    <a:pt x="233" y="623"/>
                  </a:cubicBezTo>
                  <a:cubicBezTo>
                    <a:pt x="245" y="623"/>
                    <a:pt x="257" y="622"/>
                    <a:pt x="270" y="620"/>
                  </a:cubicBezTo>
                  <a:cubicBezTo>
                    <a:pt x="752" y="525"/>
                    <a:pt x="1212" y="426"/>
                    <a:pt x="1668" y="228"/>
                  </a:cubicBezTo>
                  <a:cubicBezTo>
                    <a:pt x="1777" y="180"/>
                    <a:pt x="1724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807;p33">
              <a:extLst>
                <a:ext uri="{FF2B5EF4-FFF2-40B4-BE49-F238E27FC236}">
                  <a16:creationId xmlns="" xmlns:a16="http://schemas.microsoft.com/office/drawing/2014/main" id="{4460CD3A-B888-478F-B8A9-4B840976F589}"/>
                </a:ext>
              </a:extLst>
            </p:cNvPr>
            <p:cNvSpPr/>
            <p:nvPr/>
          </p:nvSpPr>
          <p:spPr>
            <a:xfrm rot="10800000">
              <a:off x="7655504" y="981178"/>
              <a:ext cx="38066" cy="16412"/>
            </a:xfrm>
            <a:custGeom>
              <a:avLst/>
              <a:gdLst/>
              <a:ahLst/>
              <a:cxnLst/>
              <a:rect l="l" t="t" r="r" b="b"/>
              <a:pathLst>
                <a:path w="1387" h="598" extrusionOk="0">
                  <a:moveTo>
                    <a:pt x="1152" y="0"/>
                  </a:moveTo>
                  <a:cubicBezTo>
                    <a:pt x="979" y="0"/>
                    <a:pt x="803" y="99"/>
                    <a:pt x="645" y="157"/>
                  </a:cubicBezTo>
                  <a:cubicBezTo>
                    <a:pt x="474" y="221"/>
                    <a:pt x="299" y="282"/>
                    <a:pt x="128" y="358"/>
                  </a:cubicBezTo>
                  <a:cubicBezTo>
                    <a:pt x="0" y="418"/>
                    <a:pt x="81" y="597"/>
                    <a:pt x="203" y="597"/>
                  </a:cubicBezTo>
                  <a:cubicBezTo>
                    <a:pt x="212" y="597"/>
                    <a:pt x="222" y="597"/>
                    <a:pt x="231" y="594"/>
                  </a:cubicBezTo>
                  <a:cubicBezTo>
                    <a:pt x="421" y="556"/>
                    <a:pt x="611" y="495"/>
                    <a:pt x="801" y="442"/>
                  </a:cubicBezTo>
                  <a:cubicBezTo>
                    <a:pt x="972" y="393"/>
                    <a:pt x="1147" y="366"/>
                    <a:pt x="1284" y="252"/>
                  </a:cubicBezTo>
                  <a:cubicBezTo>
                    <a:pt x="1386" y="165"/>
                    <a:pt x="1295" y="9"/>
                    <a:pt x="1181" y="1"/>
                  </a:cubicBezTo>
                  <a:cubicBezTo>
                    <a:pt x="1171" y="1"/>
                    <a:pt x="1162" y="0"/>
                    <a:pt x="11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808;p33">
              <a:extLst>
                <a:ext uri="{FF2B5EF4-FFF2-40B4-BE49-F238E27FC236}">
                  <a16:creationId xmlns="" xmlns:a16="http://schemas.microsoft.com/office/drawing/2014/main" id="{89BC7165-FF73-49F5-B840-A37DB2B4F0F6}"/>
                </a:ext>
              </a:extLst>
            </p:cNvPr>
            <p:cNvSpPr/>
            <p:nvPr/>
          </p:nvSpPr>
          <p:spPr>
            <a:xfrm rot="10800000">
              <a:off x="7542102" y="1015100"/>
              <a:ext cx="24426" cy="11774"/>
            </a:xfrm>
            <a:custGeom>
              <a:avLst/>
              <a:gdLst/>
              <a:ahLst/>
              <a:cxnLst/>
              <a:rect l="l" t="t" r="r" b="b"/>
              <a:pathLst>
                <a:path w="890" h="429" extrusionOk="0">
                  <a:moveTo>
                    <a:pt x="689" y="1"/>
                  </a:moveTo>
                  <a:cubicBezTo>
                    <a:pt x="617" y="1"/>
                    <a:pt x="544" y="9"/>
                    <a:pt x="484" y="34"/>
                  </a:cubicBezTo>
                  <a:cubicBezTo>
                    <a:pt x="365" y="87"/>
                    <a:pt x="233" y="129"/>
                    <a:pt x="119" y="201"/>
                  </a:cubicBezTo>
                  <a:cubicBezTo>
                    <a:pt x="0" y="273"/>
                    <a:pt x="70" y="428"/>
                    <a:pt x="190" y="428"/>
                  </a:cubicBezTo>
                  <a:cubicBezTo>
                    <a:pt x="197" y="428"/>
                    <a:pt x="205" y="427"/>
                    <a:pt x="214" y="426"/>
                  </a:cubicBezTo>
                  <a:cubicBezTo>
                    <a:pt x="449" y="391"/>
                    <a:pt x="704" y="304"/>
                    <a:pt x="860" y="121"/>
                  </a:cubicBezTo>
                  <a:cubicBezTo>
                    <a:pt x="890" y="91"/>
                    <a:pt x="886" y="19"/>
                    <a:pt x="833" y="11"/>
                  </a:cubicBezTo>
                  <a:cubicBezTo>
                    <a:pt x="788" y="5"/>
                    <a:pt x="738" y="1"/>
                    <a:pt x="6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809;p33">
              <a:extLst>
                <a:ext uri="{FF2B5EF4-FFF2-40B4-BE49-F238E27FC236}">
                  <a16:creationId xmlns="" xmlns:a16="http://schemas.microsoft.com/office/drawing/2014/main" id="{C3E4C958-9067-49B4-BBAB-CC50A4AF913B}"/>
                </a:ext>
              </a:extLst>
            </p:cNvPr>
            <p:cNvSpPr/>
            <p:nvPr/>
          </p:nvSpPr>
          <p:spPr>
            <a:xfrm rot="10800000">
              <a:off x="7569108" y="968005"/>
              <a:ext cx="38231" cy="15589"/>
            </a:xfrm>
            <a:custGeom>
              <a:avLst/>
              <a:gdLst/>
              <a:ahLst/>
              <a:cxnLst/>
              <a:rect l="l" t="t" r="r" b="b"/>
              <a:pathLst>
                <a:path w="1393" h="568" extrusionOk="0">
                  <a:moveTo>
                    <a:pt x="1243" y="0"/>
                  </a:moveTo>
                  <a:cubicBezTo>
                    <a:pt x="866" y="0"/>
                    <a:pt x="482" y="201"/>
                    <a:pt x="134" y="327"/>
                  </a:cubicBezTo>
                  <a:cubicBezTo>
                    <a:pt x="1" y="377"/>
                    <a:pt x="39" y="568"/>
                    <a:pt x="168" y="568"/>
                  </a:cubicBezTo>
                  <a:cubicBezTo>
                    <a:pt x="179" y="568"/>
                    <a:pt x="190" y="566"/>
                    <a:pt x="202" y="563"/>
                  </a:cubicBezTo>
                  <a:cubicBezTo>
                    <a:pt x="564" y="469"/>
                    <a:pt x="1004" y="415"/>
                    <a:pt x="1313" y="190"/>
                  </a:cubicBezTo>
                  <a:cubicBezTo>
                    <a:pt x="1392" y="134"/>
                    <a:pt x="1369" y="4"/>
                    <a:pt x="1263" y="0"/>
                  </a:cubicBezTo>
                  <a:cubicBezTo>
                    <a:pt x="1257" y="0"/>
                    <a:pt x="1250" y="0"/>
                    <a:pt x="1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810;p33">
              <a:extLst>
                <a:ext uri="{FF2B5EF4-FFF2-40B4-BE49-F238E27FC236}">
                  <a16:creationId xmlns="" xmlns:a16="http://schemas.microsoft.com/office/drawing/2014/main" id="{91E7F394-AD2B-4C65-92C2-428C53334B89}"/>
                </a:ext>
              </a:extLst>
            </p:cNvPr>
            <p:cNvSpPr/>
            <p:nvPr/>
          </p:nvSpPr>
          <p:spPr>
            <a:xfrm rot="10800000">
              <a:off x="7895291" y="560117"/>
              <a:ext cx="34142" cy="19706"/>
            </a:xfrm>
            <a:custGeom>
              <a:avLst/>
              <a:gdLst/>
              <a:ahLst/>
              <a:cxnLst/>
              <a:rect l="l" t="t" r="r" b="b"/>
              <a:pathLst>
                <a:path w="1244" h="718" extrusionOk="0">
                  <a:moveTo>
                    <a:pt x="112" y="1"/>
                  </a:moveTo>
                  <a:cubicBezTo>
                    <a:pt x="33" y="1"/>
                    <a:pt x="1" y="121"/>
                    <a:pt x="73" y="165"/>
                  </a:cubicBezTo>
                  <a:cubicBezTo>
                    <a:pt x="243" y="276"/>
                    <a:pt x="415" y="390"/>
                    <a:pt x="590" y="493"/>
                  </a:cubicBezTo>
                  <a:cubicBezTo>
                    <a:pt x="745" y="584"/>
                    <a:pt x="897" y="694"/>
                    <a:pt x="1080" y="717"/>
                  </a:cubicBezTo>
                  <a:cubicBezTo>
                    <a:pt x="1085" y="717"/>
                    <a:pt x="1091" y="718"/>
                    <a:pt x="1096" y="718"/>
                  </a:cubicBezTo>
                  <a:cubicBezTo>
                    <a:pt x="1209" y="718"/>
                    <a:pt x="1244" y="558"/>
                    <a:pt x="1175" y="485"/>
                  </a:cubicBezTo>
                  <a:cubicBezTo>
                    <a:pt x="1050" y="348"/>
                    <a:pt x="836" y="288"/>
                    <a:pt x="669" y="215"/>
                  </a:cubicBezTo>
                  <a:cubicBezTo>
                    <a:pt x="494" y="139"/>
                    <a:pt x="316" y="74"/>
                    <a:pt x="141" y="6"/>
                  </a:cubicBezTo>
                  <a:cubicBezTo>
                    <a:pt x="131" y="2"/>
                    <a:pt x="121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811;p33">
              <a:extLst>
                <a:ext uri="{FF2B5EF4-FFF2-40B4-BE49-F238E27FC236}">
                  <a16:creationId xmlns="" xmlns:a16="http://schemas.microsoft.com/office/drawing/2014/main" id="{AAA5449D-6BB3-4770-B3C3-466DB833CD84}"/>
                </a:ext>
              </a:extLst>
            </p:cNvPr>
            <p:cNvSpPr/>
            <p:nvPr/>
          </p:nvSpPr>
          <p:spPr>
            <a:xfrm rot="10800000">
              <a:off x="7902098" y="526634"/>
              <a:ext cx="29119" cy="17812"/>
            </a:xfrm>
            <a:custGeom>
              <a:avLst/>
              <a:gdLst/>
              <a:ahLst/>
              <a:cxnLst/>
              <a:rect l="l" t="t" r="r" b="b"/>
              <a:pathLst>
                <a:path w="1061" h="649" extrusionOk="0">
                  <a:moveTo>
                    <a:pt x="157" y="0"/>
                  </a:moveTo>
                  <a:cubicBezTo>
                    <a:pt x="72" y="0"/>
                    <a:pt x="1" y="122"/>
                    <a:pt x="76" y="189"/>
                  </a:cubicBezTo>
                  <a:cubicBezTo>
                    <a:pt x="293" y="375"/>
                    <a:pt x="597" y="649"/>
                    <a:pt x="903" y="649"/>
                  </a:cubicBezTo>
                  <a:cubicBezTo>
                    <a:pt x="909" y="649"/>
                    <a:pt x="915" y="649"/>
                    <a:pt x="920" y="648"/>
                  </a:cubicBezTo>
                  <a:cubicBezTo>
                    <a:pt x="1008" y="645"/>
                    <a:pt x="1061" y="534"/>
                    <a:pt x="997" y="470"/>
                  </a:cubicBezTo>
                  <a:cubicBezTo>
                    <a:pt x="898" y="371"/>
                    <a:pt x="738" y="310"/>
                    <a:pt x="613" y="249"/>
                  </a:cubicBezTo>
                  <a:cubicBezTo>
                    <a:pt x="472" y="185"/>
                    <a:pt x="339" y="108"/>
                    <a:pt x="210" y="17"/>
                  </a:cubicBezTo>
                  <a:cubicBezTo>
                    <a:pt x="192" y="5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812;p33">
              <a:extLst>
                <a:ext uri="{FF2B5EF4-FFF2-40B4-BE49-F238E27FC236}">
                  <a16:creationId xmlns="" xmlns:a16="http://schemas.microsoft.com/office/drawing/2014/main" id="{F5A8C0AF-4E5E-44D0-BFA6-ECF3E7CDDA69}"/>
                </a:ext>
              </a:extLst>
            </p:cNvPr>
            <p:cNvSpPr/>
            <p:nvPr/>
          </p:nvSpPr>
          <p:spPr>
            <a:xfrm rot="10800000">
              <a:off x="7966539" y="600461"/>
              <a:ext cx="33236" cy="16659"/>
            </a:xfrm>
            <a:custGeom>
              <a:avLst/>
              <a:gdLst/>
              <a:ahLst/>
              <a:cxnLst/>
              <a:rect l="l" t="t" r="r" b="b"/>
              <a:pathLst>
                <a:path w="1211" h="607" extrusionOk="0">
                  <a:moveTo>
                    <a:pt x="201" y="1"/>
                  </a:moveTo>
                  <a:cubicBezTo>
                    <a:pt x="77" y="1"/>
                    <a:pt x="0" y="178"/>
                    <a:pt x="130" y="259"/>
                  </a:cubicBezTo>
                  <a:cubicBezTo>
                    <a:pt x="270" y="342"/>
                    <a:pt x="419" y="422"/>
                    <a:pt x="567" y="491"/>
                  </a:cubicBezTo>
                  <a:cubicBezTo>
                    <a:pt x="716" y="555"/>
                    <a:pt x="864" y="582"/>
                    <a:pt x="1023" y="605"/>
                  </a:cubicBezTo>
                  <a:cubicBezTo>
                    <a:pt x="1030" y="606"/>
                    <a:pt x="1036" y="606"/>
                    <a:pt x="1042" y="606"/>
                  </a:cubicBezTo>
                  <a:cubicBezTo>
                    <a:pt x="1140" y="606"/>
                    <a:pt x="1211" y="472"/>
                    <a:pt x="1103" y="419"/>
                  </a:cubicBezTo>
                  <a:cubicBezTo>
                    <a:pt x="830" y="278"/>
                    <a:pt x="544" y="164"/>
                    <a:pt x="270" y="19"/>
                  </a:cubicBezTo>
                  <a:cubicBezTo>
                    <a:pt x="247" y="6"/>
                    <a:pt x="223" y="1"/>
                    <a:pt x="2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813;p33">
              <a:extLst>
                <a:ext uri="{FF2B5EF4-FFF2-40B4-BE49-F238E27FC236}">
                  <a16:creationId xmlns="" xmlns:a16="http://schemas.microsoft.com/office/drawing/2014/main" id="{5F28CC18-9D45-477C-9737-5BC240262222}"/>
                </a:ext>
              </a:extLst>
            </p:cNvPr>
            <p:cNvSpPr/>
            <p:nvPr/>
          </p:nvSpPr>
          <p:spPr>
            <a:xfrm rot="10800000">
              <a:off x="7956823" y="480142"/>
              <a:ext cx="40207" cy="22450"/>
            </a:xfrm>
            <a:custGeom>
              <a:avLst/>
              <a:gdLst/>
              <a:ahLst/>
              <a:cxnLst/>
              <a:rect l="l" t="t" r="r" b="b"/>
              <a:pathLst>
                <a:path w="1465" h="818" extrusionOk="0">
                  <a:moveTo>
                    <a:pt x="137" y="1"/>
                  </a:moveTo>
                  <a:cubicBezTo>
                    <a:pt x="55" y="1"/>
                    <a:pt x="0" y="123"/>
                    <a:pt x="91" y="169"/>
                  </a:cubicBezTo>
                  <a:cubicBezTo>
                    <a:pt x="296" y="280"/>
                    <a:pt x="490" y="412"/>
                    <a:pt x="691" y="526"/>
                  </a:cubicBezTo>
                  <a:cubicBezTo>
                    <a:pt x="874" y="629"/>
                    <a:pt x="1064" y="770"/>
                    <a:pt x="1269" y="815"/>
                  </a:cubicBezTo>
                  <a:cubicBezTo>
                    <a:pt x="1277" y="817"/>
                    <a:pt x="1285" y="818"/>
                    <a:pt x="1293" y="818"/>
                  </a:cubicBezTo>
                  <a:cubicBezTo>
                    <a:pt x="1389" y="818"/>
                    <a:pt x="1464" y="695"/>
                    <a:pt x="1383" y="617"/>
                  </a:cubicBezTo>
                  <a:cubicBezTo>
                    <a:pt x="1228" y="477"/>
                    <a:pt x="1007" y="397"/>
                    <a:pt x="821" y="306"/>
                  </a:cubicBezTo>
                  <a:cubicBezTo>
                    <a:pt x="607" y="207"/>
                    <a:pt x="388" y="120"/>
                    <a:pt x="182" y="13"/>
                  </a:cubicBezTo>
                  <a:cubicBezTo>
                    <a:pt x="167" y="5"/>
                    <a:pt x="152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814;p33">
              <a:extLst>
                <a:ext uri="{FF2B5EF4-FFF2-40B4-BE49-F238E27FC236}">
                  <a16:creationId xmlns="" xmlns:a16="http://schemas.microsoft.com/office/drawing/2014/main" id="{E021859A-569D-4996-BBB7-AEEA6D2B9102}"/>
                </a:ext>
              </a:extLst>
            </p:cNvPr>
            <p:cNvSpPr/>
            <p:nvPr/>
          </p:nvSpPr>
          <p:spPr>
            <a:xfrm rot="10800000">
              <a:off x="7912417" y="484122"/>
              <a:ext cx="41826" cy="18745"/>
            </a:xfrm>
            <a:custGeom>
              <a:avLst/>
              <a:gdLst/>
              <a:ahLst/>
              <a:cxnLst/>
              <a:rect l="l" t="t" r="r" b="b"/>
              <a:pathLst>
                <a:path w="1524" h="683" extrusionOk="0">
                  <a:moveTo>
                    <a:pt x="143" y="0"/>
                  </a:moveTo>
                  <a:cubicBezTo>
                    <a:pt x="39" y="0"/>
                    <a:pt x="1" y="135"/>
                    <a:pt x="64" y="206"/>
                  </a:cubicBezTo>
                  <a:cubicBezTo>
                    <a:pt x="235" y="392"/>
                    <a:pt x="490" y="483"/>
                    <a:pt x="722" y="567"/>
                  </a:cubicBezTo>
                  <a:cubicBezTo>
                    <a:pt x="865" y="620"/>
                    <a:pt x="1024" y="683"/>
                    <a:pt x="1177" y="683"/>
                  </a:cubicBezTo>
                  <a:cubicBezTo>
                    <a:pt x="1264" y="683"/>
                    <a:pt x="1349" y="662"/>
                    <a:pt x="1429" y="609"/>
                  </a:cubicBezTo>
                  <a:cubicBezTo>
                    <a:pt x="1508" y="551"/>
                    <a:pt x="1524" y="449"/>
                    <a:pt x="1459" y="376"/>
                  </a:cubicBezTo>
                  <a:cubicBezTo>
                    <a:pt x="1300" y="194"/>
                    <a:pt x="1052" y="206"/>
                    <a:pt x="832" y="160"/>
                  </a:cubicBezTo>
                  <a:cubicBezTo>
                    <a:pt x="604" y="114"/>
                    <a:pt x="383" y="19"/>
                    <a:pt x="152" y="0"/>
                  </a:cubicBezTo>
                  <a:cubicBezTo>
                    <a:pt x="149" y="0"/>
                    <a:pt x="146" y="0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815;p33">
              <a:extLst>
                <a:ext uri="{FF2B5EF4-FFF2-40B4-BE49-F238E27FC236}">
                  <a16:creationId xmlns="" xmlns:a16="http://schemas.microsoft.com/office/drawing/2014/main" id="{ABBBB6B2-0503-4E1A-BA12-66A09B43A351}"/>
                </a:ext>
              </a:extLst>
            </p:cNvPr>
            <p:cNvSpPr/>
            <p:nvPr/>
          </p:nvSpPr>
          <p:spPr>
            <a:xfrm rot="10800000">
              <a:off x="7817759" y="406425"/>
              <a:ext cx="42622" cy="21050"/>
            </a:xfrm>
            <a:custGeom>
              <a:avLst/>
              <a:gdLst/>
              <a:ahLst/>
              <a:cxnLst/>
              <a:rect l="l" t="t" r="r" b="b"/>
              <a:pathLst>
                <a:path w="1553" h="767" extrusionOk="0">
                  <a:moveTo>
                    <a:pt x="197" y="1"/>
                  </a:moveTo>
                  <a:cubicBezTo>
                    <a:pt x="93" y="1"/>
                    <a:pt x="1" y="143"/>
                    <a:pt x="100" y="222"/>
                  </a:cubicBezTo>
                  <a:cubicBezTo>
                    <a:pt x="290" y="375"/>
                    <a:pt x="480" y="515"/>
                    <a:pt x="705" y="614"/>
                  </a:cubicBezTo>
                  <a:cubicBezTo>
                    <a:pt x="859" y="681"/>
                    <a:pt x="1045" y="766"/>
                    <a:pt x="1219" y="766"/>
                  </a:cubicBezTo>
                  <a:cubicBezTo>
                    <a:pt x="1272" y="766"/>
                    <a:pt x="1324" y="758"/>
                    <a:pt x="1373" y="740"/>
                  </a:cubicBezTo>
                  <a:cubicBezTo>
                    <a:pt x="1526" y="686"/>
                    <a:pt x="1552" y="500"/>
                    <a:pt x="1419" y="409"/>
                  </a:cubicBezTo>
                  <a:cubicBezTo>
                    <a:pt x="1259" y="303"/>
                    <a:pt x="1039" y="310"/>
                    <a:pt x="852" y="261"/>
                  </a:cubicBezTo>
                  <a:cubicBezTo>
                    <a:pt x="647" y="207"/>
                    <a:pt x="438" y="128"/>
                    <a:pt x="256" y="17"/>
                  </a:cubicBezTo>
                  <a:cubicBezTo>
                    <a:pt x="236" y="6"/>
                    <a:pt x="216" y="1"/>
                    <a:pt x="1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816;p33">
              <a:extLst>
                <a:ext uri="{FF2B5EF4-FFF2-40B4-BE49-F238E27FC236}">
                  <a16:creationId xmlns="" xmlns:a16="http://schemas.microsoft.com/office/drawing/2014/main" id="{55C12E51-43F9-4061-A209-4B6D7A210736}"/>
                </a:ext>
              </a:extLst>
            </p:cNvPr>
            <p:cNvSpPr/>
            <p:nvPr/>
          </p:nvSpPr>
          <p:spPr>
            <a:xfrm rot="10800000">
              <a:off x="7800689" y="448279"/>
              <a:ext cx="40070" cy="16412"/>
            </a:xfrm>
            <a:custGeom>
              <a:avLst/>
              <a:gdLst/>
              <a:ahLst/>
              <a:cxnLst/>
              <a:rect l="l" t="t" r="r" b="b"/>
              <a:pathLst>
                <a:path w="1460" h="598" extrusionOk="0">
                  <a:moveTo>
                    <a:pt x="142" y="0"/>
                  </a:moveTo>
                  <a:cubicBezTo>
                    <a:pt x="22" y="0"/>
                    <a:pt x="0" y="195"/>
                    <a:pt x="123" y="225"/>
                  </a:cubicBezTo>
                  <a:cubicBezTo>
                    <a:pt x="347" y="278"/>
                    <a:pt x="560" y="347"/>
                    <a:pt x="769" y="434"/>
                  </a:cubicBezTo>
                  <a:cubicBezTo>
                    <a:pt x="948" y="510"/>
                    <a:pt x="1107" y="587"/>
                    <a:pt x="1305" y="598"/>
                  </a:cubicBezTo>
                  <a:cubicBezTo>
                    <a:pt x="1307" y="598"/>
                    <a:pt x="1308" y="598"/>
                    <a:pt x="1310" y="598"/>
                  </a:cubicBezTo>
                  <a:cubicBezTo>
                    <a:pt x="1420" y="598"/>
                    <a:pt x="1460" y="456"/>
                    <a:pt x="1392" y="381"/>
                  </a:cubicBezTo>
                  <a:cubicBezTo>
                    <a:pt x="1107" y="57"/>
                    <a:pt x="556" y="27"/>
                    <a:pt x="153" y="1"/>
                  </a:cubicBezTo>
                  <a:cubicBezTo>
                    <a:pt x="149" y="0"/>
                    <a:pt x="146" y="0"/>
                    <a:pt x="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817;p33">
              <a:extLst>
                <a:ext uri="{FF2B5EF4-FFF2-40B4-BE49-F238E27FC236}">
                  <a16:creationId xmlns="" xmlns:a16="http://schemas.microsoft.com/office/drawing/2014/main" id="{FDD9EDFE-21AD-41F8-8F56-469C786E6918}"/>
                </a:ext>
              </a:extLst>
            </p:cNvPr>
            <p:cNvSpPr/>
            <p:nvPr/>
          </p:nvSpPr>
          <p:spPr>
            <a:xfrm rot="10800000">
              <a:off x="7762238" y="474297"/>
              <a:ext cx="38286" cy="19541"/>
            </a:xfrm>
            <a:custGeom>
              <a:avLst/>
              <a:gdLst/>
              <a:ahLst/>
              <a:cxnLst/>
              <a:rect l="l" t="t" r="r" b="b"/>
              <a:pathLst>
                <a:path w="1395" h="712" extrusionOk="0">
                  <a:moveTo>
                    <a:pt x="211" y="1"/>
                  </a:moveTo>
                  <a:cubicBezTo>
                    <a:pt x="111" y="1"/>
                    <a:pt x="0" y="125"/>
                    <a:pt x="108" y="207"/>
                  </a:cubicBezTo>
                  <a:cubicBezTo>
                    <a:pt x="299" y="359"/>
                    <a:pt x="524" y="462"/>
                    <a:pt x="744" y="572"/>
                  </a:cubicBezTo>
                  <a:cubicBezTo>
                    <a:pt x="890" y="647"/>
                    <a:pt x="1005" y="712"/>
                    <a:pt x="1139" y="712"/>
                  </a:cubicBezTo>
                  <a:cubicBezTo>
                    <a:pt x="1196" y="712"/>
                    <a:pt x="1257" y="700"/>
                    <a:pt x="1326" y="671"/>
                  </a:cubicBezTo>
                  <a:cubicBezTo>
                    <a:pt x="1368" y="652"/>
                    <a:pt x="1394" y="584"/>
                    <a:pt x="1379" y="542"/>
                  </a:cubicBezTo>
                  <a:cubicBezTo>
                    <a:pt x="1295" y="326"/>
                    <a:pt x="1147" y="280"/>
                    <a:pt x="942" y="211"/>
                  </a:cubicBezTo>
                  <a:cubicBezTo>
                    <a:pt x="710" y="131"/>
                    <a:pt x="470" y="33"/>
                    <a:pt x="227" y="2"/>
                  </a:cubicBezTo>
                  <a:cubicBezTo>
                    <a:pt x="222" y="1"/>
                    <a:pt x="217" y="1"/>
                    <a:pt x="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818;p33">
              <a:extLst>
                <a:ext uri="{FF2B5EF4-FFF2-40B4-BE49-F238E27FC236}">
                  <a16:creationId xmlns="" xmlns:a16="http://schemas.microsoft.com/office/drawing/2014/main" id="{EF84C548-DB44-49C0-841B-D2DBADFEB26B}"/>
                </a:ext>
              </a:extLst>
            </p:cNvPr>
            <p:cNvSpPr/>
            <p:nvPr/>
          </p:nvSpPr>
          <p:spPr>
            <a:xfrm rot="10800000">
              <a:off x="7686600" y="360812"/>
              <a:ext cx="38066" cy="17098"/>
            </a:xfrm>
            <a:custGeom>
              <a:avLst/>
              <a:gdLst/>
              <a:ahLst/>
              <a:cxnLst/>
              <a:rect l="l" t="t" r="r" b="b"/>
              <a:pathLst>
                <a:path w="1387" h="623" extrusionOk="0">
                  <a:moveTo>
                    <a:pt x="174" y="0"/>
                  </a:moveTo>
                  <a:cubicBezTo>
                    <a:pt x="36" y="0"/>
                    <a:pt x="0" y="208"/>
                    <a:pt x="143" y="264"/>
                  </a:cubicBezTo>
                  <a:cubicBezTo>
                    <a:pt x="318" y="333"/>
                    <a:pt x="489" y="405"/>
                    <a:pt x="660" y="473"/>
                  </a:cubicBezTo>
                  <a:cubicBezTo>
                    <a:pt x="814" y="532"/>
                    <a:pt x="975" y="622"/>
                    <a:pt x="1143" y="622"/>
                  </a:cubicBezTo>
                  <a:cubicBezTo>
                    <a:pt x="1149" y="622"/>
                    <a:pt x="1156" y="622"/>
                    <a:pt x="1162" y="622"/>
                  </a:cubicBezTo>
                  <a:cubicBezTo>
                    <a:pt x="1287" y="618"/>
                    <a:pt x="1387" y="447"/>
                    <a:pt x="1273" y="355"/>
                  </a:cubicBezTo>
                  <a:cubicBezTo>
                    <a:pt x="1136" y="238"/>
                    <a:pt x="957" y="211"/>
                    <a:pt x="785" y="162"/>
                  </a:cubicBezTo>
                  <a:cubicBezTo>
                    <a:pt x="596" y="108"/>
                    <a:pt x="406" y="59"/>
                    <a:pt x="215" y="6"/>
                  </a:cubicBezTo>
                  <a:cubicBezTo>
                    <a:pt x="201" y="2"/>
                    <a:pt x="18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819;p33">
              <a:extLst>
                <a:ext uri="{FF2B5EF4-FFF2-40B4-BE49-F238E27FC236}">
                  <a16:creationId xmlns="" xmlns:a16="http://schemas.microsoft.com/office/drawing/2014/main" id="{325FCDCA-1CB3-4C55-8F4B-802E59868121}"/>
                </a:ext>
              </a:extLst>
            </p:cNvPr>
            <p:cNvSpPr/>
            <p:nvPr/>
          </p:nvSpPr>
          <p:spPr>
            <a:xfrm rot="10800000">
              <a:off x="7692555" y="397231"/>
              <a:ext cx="39329" cy="17620"/>
            </a:xfrm>
            <a:custGeom>
              <a:avLst/>
              <a:gdLst/>
              <a:ahLst/>
              <a:cxnLst/>
              <a:rect l="l" t="t" r="r" b="b"/>
              <a:pathLst>
                <a:path w="1433" h="642" extrusionOk="0">
                  <a:moveTo>
                    <a:pt x="227" y="0"/>
                  </a:moveTo>
                  <a:cubicBezTo>
                    <a:pt x="93" y="0"/>
                    <a:pt x="1" y="190"/>
                    <a:pt x="144" y="264"/>
                  </a:cubicBezTo>
                  <a:cubicBezTo>
                    <a:pt x="311" y="352"/>
                    <a:pt x="486" y="413"/>
                    <a:pt x="661" y="485"/>
                  </a:cubicBezTo>
                  <a:cubicBezTo>
                    <a:pt x="832" y="552"/>
                    <a:pt x="1000" y="641"/>
                    <a:pt x="1189" y="641"/>
                  </a:cubicBezTo>
                  <a:cubicBezTo>
                    <a:pt x="1193" y="641"/>
                    <a:pt x="1197" y="641"/>
                    <a:pt x="1201" y="641"/>
                  </a:cubicBezTo>
                  <a:cubicBezTo>
                    <a:pt x="1330" y="637"/>
                    <a:pt x="1433" y="454"/>
                    <a:pt x="1315" y="359"/>
                  </a:cubicBezTo>
                  <a:cubicBezTo>
                    <a:pt x="1171" y="242"/>
                    <a:pt x="1003" y="203"/>
                    <a:pt x="829" y="154"/>
                  </a:cubicBezTo>
                  <a:cubicBezTo>
                    <a:pt x="638" y="101"/>
                    <a:pt x="448" y="36"/>
                    <a:pt x="254" y="2"/>
                  </a:cubicBezTo>
                  <a:cubicBezTo>
                    <a:pt x="245" y="1"/>
                    <a:pt x="236" y="0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820;p33">
              <a:extLst>
                <a:ext uri="{FF2B5EF4-FFF2-40B4-BE49-F238E27FC236}">
                  <a16:creationId xmlns="" xmlns:a16="http://schemas.microsoft.com/office/drawing/2014/main" id="{28AC76B9-36BA-4826-9B3F-58BD9FFB1F52}"/>
                </a:ext>
              </a:extLst>
            </p:cNvPr>
            <p:cNvSpPr/>
            <p:nvPr/>
          </p:nvSpPr>
          <p:spPr>
            <a:xfrm rot="10800000">
              <a:off x="7755981" y="396737"/>
              <a:ext cx="26622" cy="17867"/>
            </a:xfrm>
            <a:custGeom>
              <a:avLst/>
              <a:gdLst/>
              <a:ahLst/>
              <a:cxnLst/>
              <a:rect l="l" t="t" r="r" b="b"/>
              <a:pathLst>
                <a:path w="970" h="651" extrusionOk="0">
                  <a:moveTo>
                    <a:pt x="139" y="1"/>
                  </a:moveTo>
                  <a:cubicBezTo>
                    <a:pt x="55" y="1"/>
                    <a:pt x="1" y="127"/>
                    <a:pt x="68" y="187"/>
                  </a:cubicBezTo>
                  <a:cubicBezTo>
                    <a:pt x="182" y="285"/>
                    <a:pt x="285" y="392"/>
                    <a:pt x="410" y="480"/>
                  </a:cubicBezTo>
                  <a:cubicBezTo>
                    <a:pt x="519" y="560"/>
                    <a:pt x="653" y="651"/>
                    <a:pt x="792" y="651"/>
                  </a:cubicBezTo>
                  <a:cubicBezTo>
                    <a:pt x="798" y="651"/>
                    <a:pt x="804" y="651"/>
                    <a:pt x="810" y="650"/>
                  </a:cubicBezTo>
                  <a:cubicBezTo>
                    <a:pt x="920" y="647"/>
                    <a:pt x="969" y="545"/>
                    <a:pt x="927" y="450"/>
                  </a:cubicBezTo>
                  <a:cubicBezTo>
                    <a:pt x="866" y="324"/>
                    <a:pt x="710" y="240"/>
                    <a:pt x="589" y="176"/>
                  </a:cubicBezTo>
                  <a:cubicBezTo>
                    <a:pt x="452" y="108"/>
                    <a:pt x="315" y="62"/>
                    <a:pt x="175" y="8"/>
                  </a:cubicBezTo>
                  <a:cubicBezTo>
                    <a:pt x="162" y="3"/>
                    <a:pt x="151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821;p33">
              <a:extLst>
                <a:ext uri="{FF2B5EF4-FFF2-40B4-BE49-F238E27FC236}">
                  <a16:creationId xmlns="" xmlns:a16="http://schemas.microsoft.com/office/drawing/2014/main" id="{690DB3B8-B230-4B6A-9BBE-460FC74EFFD7}"/>
                </a:ext>
              </a:extLst>
            </p:cNvPr>
            <p:cNvSpPr/>
            <p:nvPr/>
          </p:nvSpPr>
          <p:spPr>
            <a:xfrm rot="10800000">
              <a:off x="8176164" y="939627"/>
              <a:ext cx="33675" cy="31315"/>
            </a:xfrm>
            <a:custGeom>
              <a:avLst/>
              <a:gdLst/>
              <a:ahLst/>
              <a:cxnLst/>
              <a:rect l="l" t="t" r="r" b="b"/>
              <a:pathLst>
                <a:path w="1227" h="1141" extrusionOk="0">
                  <a:moveTo>
                    <a:pt x="1071" y="1"/>
                  </a:moveTo>
                  <a:cubicBezTo>
                    <a:pt x="1051" y="1"/>
                    <a:pt x="1030" y="5"/>
                    <a:pt x="1009" y="15"/>
                  </a:cubicBezTo>
                  <a:cubicBezTo>
                    <a:pt x="823" y="94"/>
                    <a:pt x="679" y="311"/>
                    <a:pt x="542" y="456"/>
                  </a:cubicBezTo>
                  <a:cubicBezTo>
                    <a:pt x="386" y="624"/>
                    <a:pt x="230" y="790"/>
                    <a:pt x="74" y="957"/>
                  </a:cubicBezTo>
                  <a:cubicBezTo>
                    <a:pt x="0" y="1037"/>
                    <a:pt x="69" y="1141"/>
                    <a:pt x="152" y="1141"/>
                  </a:cubicBezTo>
                  <a:cubicBezTo>
                    <a:pt x="176" y="1141"/>
                    <a:pt x="202" y="1132"/>
                    <a:pt x="226" y="1110"/>
                  </a:cubicBezTo>
                  <a:cubicBezTo>
                    <a:pt x="397" y="957"/>
                    <a:pt x="564" y="806"/>
                    <a:pt x="731" y="650"/>
                  </a:cubicBezTo>
                  <a:cubicBezTo>
                    <a:pt x="879" y="513"/>
                    <a:pt x="1096" y="368"/>
                    <a:pt x="1180" y="186"/>
                  </a:cubicBezTo>
                  <a:cubicBezTo>
                    <a:pt x="1227" y="89"/>
                    <a:pt x="1161" y="1"/>
                    <a:pt x="10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822;p33">
              <a:extLst>
                <a:ext uri="{FF2B5EF4-FFF2-40B4-BE49-F238E27FC236}">
                  <a16:creationId xmlns="" xmlns:a16="http://schemas.microsoft.com/office/drawing/2014/main" id="{A83BD6C2-7013-4DEC-8DE3-3750091E977D}"/>
                </a:ext>
              </a:extLst>
            </p:cNvPr>
            <p:cNvSpPr/>
            <p:nvPr/>
          </p:nvSpPr>
          <p:spPr>
            <a:xfrm rot="10800000">
              <a:off x="8167024" y="921650"/>
              <a:ext cx="23273" cy="18855"/>
            </a:xfrm>
            <a:custGeom>
              <a:avLst/>
              <a:gdLst/>
              <a:ahLst/>
              <a:cxnLst/>
              <a:rect l="l" t="t" r="r" b="b"/>
              <a:pathLst>
                <a:path w="848" h="687" extrusionOk="0">
                  <a:moveTo>
                    <a:pt x="675" y="1"/>
                  </a:moveTo>
                  <a:cubicBezTo>
                    <a:pt x="533" y="1"/>
                    <a:pt x="443" y="159"/>
                    <a:pt x="346" y="248"/>
                  </a:cubicBezTo>
                  <a:cubicBezTo>
                    <a:pt x="251" y="339"/>
                    <a:pt x="133" y="422"/>
                    <a:pt x="58" y="529"/>
                  </a:cubicBezTo>
                  <a:cubicBezTo>
                    <a:pt x="0" y="611"/>
                    <a:pt x="87" y="686"/>
                    <a:pt x="164" y="686"/>
                  </a:cubicBezTo>
                  <a:cubicBezTo>
                    <a:pt x="169" y="686"/>
                    <a:pt x="174" y="686"/>
                    <a:pt x="179" y="685"/>
                  </a:cubicBezTo>
                  <a:cubicBezTo>
                    <a:pt x="312" y="666"/>
                    <a:pt x="453" y="571"/>
                    <a:pt x="555" y="487"/>
                  </a:cubicBezTo>
                  <a:cubicBezTo>
                    <a:pt x="662" y="408"/>
                    <a:pt x="848" y="297"/>
                    <a:pt x="829" y="145"/>
                  </a:cubicBezTo>
                  <a:cubicBezTo>
                    <a:pt x="818" y="66"/>
                    <a:pt x="772" y="5"/>
                    <a:pt x="685" y="1"/>
                  </a:cubicBezTo>
                  <a:cubicBezTo>
                    <a:pt x="681" y="1"/>
                    <a:pt x="678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823;p33">
              <a:extLst>
                <a:ext uri="{FF2B5EF4-FFF2-40B4-BE49-F238E27FC236}">
                  <a16:creationId xmlns="" xmlns:a16="http://schemas.microsoft.com/office/drawing/2014/main" id="{7272B11E-D0AE-40BD-9812-059C092C206F}"/>
                </a:ext>
              </a:extLst>
            </p:cNvPr>
            <p:cNvSpPr/>
            <p:nvPr/>
          </p:nvSpPr>
          <p:spPr>
            <a:xfrm rot="10800000">
              <a:off x="8101266" y="1026353"/>
              <a:ext cx="34745" cy="31726"/>
            </a:xfrm>
            <a:custGeom>
              <a:avLst/>
              <a:gdLst/>
              <a:ahLst/>
              <a:cxnLst/>
              <a:rect l="l" t="t" r="r" b="b"/>
              <a:pathLst>
                <a:path w="1266" h="1156" extrusionOk="0">
                  <a:moveTo>
                    <a:pt x="1015" y="1"/>
                  </a:moveTo>
                  <a:cubicBezTo>
                    <a:pt x="990" y="1"/>
                    <a:pt x="965" y="5"/>
                    <a:pt x="942" y="15"/>
                  </a:cubicBezTo>
                  <a:cubicBezTo>
                    <a:pt x="744" y="103"/>
                    <a:pt x="584" y="293"/>
                    <a:pt x="440" y="449"/>
                  </a:cubicBezTo>
                  <a:cubicBezTo>
                    <a:pt x="300" y="600"/>
                    <a:pt x="125" y="768"/>
                    <a:pt x="37" y="962"/>
                  </a:cubicBezTo>
                  <a:cubicBezTo>
                    <a:pt x="0" y="1044"/>
                    <a:pt x="59" y="1156"/>
                    <a:pt x="145" y="1156"/>
                  </a:cubicBezTo>
                  <a:cubicBezTo>
                    <a:pt x="166" y="1156"/>
                    <a:pt x="189" y="1149"/>
                    <a:pt x="212" y="1133"/>
                  </a:cubicBezTo>
                  <a:cubicBezTo>
                    <a:pt x="391" y="1019"/>
                    <a:pt x="532" y="840"/>
                    <a:pt x="691" y="696"/>
                  </a:cubicBezTo>
                  <a:cubicBezTo>
                    <a:pt x="855" y="551"/>
                    <a:pt x="1049" y="430"/>
                    <a:pt x="1174" y="247"/>
                  </a:cubicBezTo>
                  <a:cubicBezTo>
                    <a:pt x="1266" y="117"/>
                    <a:pt x="1139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824;p33">
              <a:extLst>
                <a:ext uri="{FF2B5EF4-FFF2-40B4-BE49-F238E27FC236}">
                  <a16:creationId xmlns="" xmlns:a16="http://schemas.microsoft.com/office/drawing/2014/main" id="{4C3C6853-B03D-44DF-8607-63FF876EA1F7}"/>
                </a:ext>
              </a:extLst>
            </p:cNvPr>
            <p:cNvSpPr/>
            <p:nvPr/>
          </p:nvSpPr>
          <p:spPr>
            <a:xfrm rot="10800000">
              <a:off x="8090178" y="995807"/>
              <a:ext cx="37545" cy="28872"/>
            </a:xfrm>
            <a:custGeom>
              <a:avLst/>
              <a:gdLst/>
              <a:ahLst/>
              <a:cxnLst/>
              <a:rect l="l" t="t" r="r" b="b"/>
              <a:pathLst>
                <a:path w="1368" h="1052" extrusionOk="0">
                  <a:moveTo>
                    <a:pt x="1201" y="1"/>
                  </a:moveTo>
                  <a:cubicBezTo>
                    <a:pt x="1190" y="1"/>
                    <a:pt x="1180" y="2"/>
                    <a:pt x="1168" y="4"/>
                  </a:cubicBezTo>
                  <a:cubicBezTo>
                    <a:pt x="963" y="34"/>
                    <a:pt x="815" y="227"/>
                    <a:pt x="667" y="353"/>
                  </a:cubicBezTo>
                  <a:cubicBezTo>
                    <a:pt x="492" y="506"/>
                    <a:pt x="314" y="661"/>
                    <a:pt x="123" y="794"/>
                  </a:cubicBezTo>
                  <a:cubicBezTo>
                    <a:pt x="0" y="882"/>
                    <a:pt x="73" y="1051"/>
                    <a:pt x="196" y="1051"/>
                  </a:cubicBezTo>
                  <a:cubicBezTo>
                    <a:pt x="217" y="1051"/>
                    <a:pt x="240" y="1046"/>
                    <a:pt x="264" y="1034"/>
                  </a:cubicBezTo>
                  <a:cubicBezTo>
                    <a:pt x="484" y="920"/>
                    <a:pt x="701" y="809"/>
                    <a:pt x="903" y="661"/>
                  </a:cubicBezTo>
                  <a:cubicBezTo>
                    <a:pt x="1074" y="536"/>
                    <a:pt x="1302" y="403"/>
                    <a:pt x="1347" y="182"/>
                  </a:cubicBezTo>
                  <a:cubicBezTo>
                    <a:pt x="1368" y="76"/>
                    <a:pt x="1296" y="1"/>
                    <a:pt x="12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825;p33">
              <a:extLst>
                <a:ext uri="{FF2B5EF4-FFF2-40B4-BE49-F238E27FC236}">
                  <a16:creationId xmlns="" xmlns:a16="http://schemas.microsoft.com/office/drawing/2014/main" id="{0A4BD3DF-4043-4839-8856-860340B9E431}"/>
                </a:ext>
              </a:extLst>
            </p:cNvPr>
            <p:cNvSpPr/>
            <p:nvPr/>
          </p:nvSpPr>
          <p:spPr>
            <a:xfrm rot="10800000">
              <a:off x="8072476" y="945802"/>
              <a:ext cx="32769" cy="25359"/>
            </a:xfrm>
            <a:custGeom>
              <a:avLst/>
              <a:gdLst/>
              <a:ahLst/>
              <a:cxnLst/>
              <a:rect l="l" t="t" r="r" b="b"/>
              <a:pathLst>
                <a:path w="1194" h="924" extrusionOk="0">
                  <a:moveTo>
                    <a:pt x="975" y="0"/>
                  </a:moveTo>
                  <a:cubicBezTo>
                    <a:pt x="792" y="0"/>
                    <a:pt x="653" y="157"/>
                    <a:pt x="517" y="270"/>
                  </a:cubicBezTo>
                  <a:cubicBezTo>
                    <a:pt x="376" y="392"/>
                    <a:pt x="224" y="509"/>
                    <a:pt x="102" y="654"/>
                  </a:cubicBezTo>
                  <a:cubicBezTo>
                    <a:pt x="1" y="772"/>
                    <a:pt x="91" y="924"/>
                    <a:pt x="221" y="924"/>
                  </a:cubicBezTo>
                  <a:cubicBezTo>
                    <a:pt x="246" y="924"/>
                    <a:pt x="273" y="918"/>
                    <a:pt x="300" y="905"/>
                  </a:cubicBezTo>
                  <a:cubicBezTo>
                    <a:pt x="467" y="825"/>
                    <a:pt x="623" y="715"/>
                    <a:pt x="779" y="612"/>
                  </a:cubicBezTo>
                  <a:cubicBezTo>
                    <a:pt x="928" y="513"/>
                    <a:pt x="1118" y="418"/>
                    <a:pt x="1163" y="239"/>
                  </a:cubicBezTo>
                  <a:cubicBezTo>
                    <a:pt x="1194" y="118"/>
                    <a:pt x="1106" y="4"/>
                    <a:pt x="981" y="0"/>
                  </a:cubicBezTo>
                  <a:cubicBezTo>
                    <a:pt x="979" y="0"/>
                    <a:pt x="977" y="0"/>
                    <a:pt x="9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826;p33">
              <a:extLst>
                <a:ext uri="{FF2B5EF4-FFF2-40B4-BE49-F238E27FC236}">
                  <a16:creationId xmlns="" xmlns:a16="http://schemas.microsoft.com/office/drawing/2014/main" id="{6A57B0AD-9D50-4632-97FD-7B325628F590}"/>
                </a:ext>
              </a:extLst>
            </p:cNvPr>
            <p:cNvSpPr/>
            <p:nvPr/>
          </p:nvSpPr>
          <p:spPr>
            <a:xfrm rot="10800000">
              <a:off x="8032956" y="1117525"/>
              <a:ext cx="29174" cy="31040"/>
            </a:xfrm>
            <a:custGeom>
              <a:avLst/>
              <a:gdLst/>
              <a:ahLst/>
              <a:cxnLst/>
              <a:rect l="l" t="t" r="r" b="b"/>
              <a:pathLst>
                <a:path w="1063" h="1131" extrusionOk="0">
                  <a:moveTo>
                    <a:pt x="882" y="0"/>
                  </a:moveTo>
                  <a:cubicBezTo>
                    <a:pt x="877" y="0"/>
                    <a:pt x="871" y="1"/>
                    <a:pt x="866" y="1"/>
                  </a:cubicBezTo>
                  <a:cubicBezTo>
                    <a:pt x="649" y="16"/>
                    <a:pt x="516" y="225"/>
                    <a:pt x="387" y="389"/>
                  </a:cubicBezTo>
                  <a:cubicBezTo>
                    <a:pt x="254" y="556"/>
                    <a:pt x="147" y="731"/>
                    <a:pt x="49" y="924"/>
                  </a:cubicBezTo>
                  <a:cubicBezTo>
                    <a:pt x="0" y="1021"/>
                    <a:pt x="81" y="1130"/>
                    <a:pt x="170" y="1130"/>
                  </a:cubicBezTo>
                  <a:cubicBezTo>
                    <a:pt x="200" y="1130"/>
                    <a:pt x="231" y="1118"/>
                    <a:pt x="258" y="1088"/>
                  </a:cubicBezTo>
                  <a:cubicBezTo>
                    <a:pt x="387" y="944"/>
                    <a:pt x="528" y="803"/>
                    <a:pt x="665" y="666"/>
                  </a:cubicBezTo>
                  <a:cubicBezTo>
                    <a:pt x="790" y="540"/>
                    <a:pt x="1014" y="415"/>
                    <a:pt x="1045" y="236"/>
                  </a:cubicBezTo>
                  <a:cubicBezTo>
                    <a:pt x="1063" y="131"/>
                    <a:pt x="1000" y="0"/>
                    <a:pt x="8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827;p33">
              <a:extLst>
                <a:ext uri="{FF2B5EF4-FFF2-40B4-BE49-F238E27FC236}">
                  <a16:creationId xmlns="" xmlns:a16="http://schemas.microsoft.com/office/drawing/2014/main" id="{EAA4684E-ECB2-4A02-B7DD-F94F065E491B}"/>
                </a:ext>
              </a:extLst>
            </p:cNvPr>
            <p:cNvSpPr/>
            <p:nvPr/>
          </p:nvSpPr>
          <p:spPr>
            <a:xfrm rot="10800000">
              <a:off x="8013881" y="1083521"/>
              <a:ext cx="38807" cy="32879"/>
            </a:xfrm>
            <a:custGeom>
              <a:avLst/>
              <a:gdLst/>
              <a:ahLst/>
              <a:cxnLst/>
              <a:rect l="l" t="t" r="r" b="b"/>
              <a:pathLst>
                <a:path w="1414" h="1198" extrusionOk="0">
                  <a:moveTo>
                    <a:pt x="1157" y="0"/>
                  </a:moveTo>
                  <a:cubicBezTo>
                    <a:pt x="1126" y="0"/>
                    <a:pt x="1094" y="7"/>
                    <a:pt x="1066" y="23"/>
                  </a:cubicBezTo>
                  <a:cubicBezTo>
                    <a:pt x="872" y="125"/>
                    <a:pt x="728" y="326"/>
                    <a:pt x="579" y="482"/>
                  </a:cubicBezTo>
                  <a:cubicBezTo>
                    <a:pt x="427" y="646"/>
                    <a:pt x="268" y="817"/>
                    <a:pt x="103" y="965"/>
                  </a:cubicBezTo>
                  <a:cubicBezTo>
                    <a:pt x="1" y="1055"/>
                    <a:pt x="94" y="1197"/>
                    <a:pt x="206" y="1197"/>
                  </a:cubicBezTo>
                  <a:cubicBezTo>
                    <a:pt x="226" y="1197"/>
                    <a:pt x="247" y="1193"/>
                    <a:pt x="268" y="1182"/>
                  </a:cubicBezTo>
                  <a:cubicBezTo>
                    <a:pt x="659" y="973"/>
                    <a:pt x="1198" y="695"/>
                    <a:pt x="1363" y="251"/>
                  </a:cubicBezTo>
                  <a:cubicBezTo>
                    <a:pt x="1414" y="111"/>
                    <a:pt x="1283" y="0"/>
                    <a:pt x="1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828;p33">
              <a:extLst>
                <a:ext uri="{FF2B5EF4-FFF2-40B4-BE49-F238E27FC236}">
                  <a16:creationId xmlns="" xmlns:a16="http://schemas.microsoft.com/office/drawing/2014/main" id="{2B6A34C1-72C8-4EF8-9FA0-714CD83B8448}"/>
                </a:ext>
              </a:extLst>
            </p:cNvPr>
            <p:cNvSpPr/>
            <p:nvPr/>
          </p:nvSpPr>
          <p:spPr>
            <a:xfrm rot="10800000">
              <a:off x="7926798" y="1229363"/>
              <a:ext cx="36914" cy="28762"/>
            </a:xfrm>
            <a:custGeom>
              <a:avLst/>
              <a:gdLst/>
              <a:ahLst/>
              <a:cxnLst/>
              <a:rect l="l" t="t" r="r" b="b"/>
              <a:pathLst>
                <a:path w="1345" h="1048" extrusionOk="0">
                  <a:moveTo>
                    <a:pt x="1145" y="1"/>
                  </a:moveTo>
                  <a:cubicBezTo>
                    <a:pt x="906" y="1"/>
                    <a:pt x="721" y="168"/>
                    <a:pt x="546" y="316"/>
                  </a:cubicBezTo>
                  <a:cubicBezTo>
                    <a:pt x="360" y="475"/>
                    <a:pt x="204" y="663"/>
                    <a:pt x="63" y="863"/>
                  </a:cubicBezTo>
                  <a:cubicBezTo>
                    <a:pt x="0" y="949"/>
                    <a:pt x="86" y="1048"/>
                    <a:pt x="172" y="1048"/>
                  </a:cubicBezTo>
                  <a:cubicBezTo>
                    <a:pt x="201" y="1048"/>
                    <a:pt x="230" y="1037"/>
                    <a:pt x="253" y="1012"/>
                  </a:cubicBezTo>
                  <a:cubicBezTo>
                    <a:pt x="409" y="845"/>
                    <a:pt x="592" y="693"/>
                    <a:pt x="781" y="571"/>
                  </a:cubicBezTo>
                  <a:cubicBezTo>
                    <a:pt x="964" y="453"/>
                    <a:pt x="1150" y="384"/>
                    <a:pt x="1280" y="210"/>
                  </a:cubicBezTo>
                  <a:cubicBezTo>
                    <a:pt x="1344" y="122"/>
                    <a:pt x="1257" y="5"/>
                    <a:pt x="1162" y="1"/>
                  </a:cubicBezTo>
                  <a:cubicBezTo>
                    <a:pt x="1156" y="1"/>
                    <a:pt x="1150" y="1"/>
                    <a:pt x="11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829;p33">
              <a:extLst>
                <a:ext uri="{FF2B5EF4-FFF2-40B4-BE49-F238E27FC236}">
                  <a16:creationId xmlns="" xmlns:a16="http://schemas.microsoft.com/office/drawing/2014/main" id="{9E72B91E-FF6C-4342-8C0C-60D8D1907EB1}"/>
                </a:ext>
              </a:extLst>
            </p:cNvPr>
            <p:cNvSpPr/>
            <p:nvPr/>
          </p:nvSpPr>
          <p:spPr>
            <a:xfrm rot="10800000">
              <a:off x="7925646" y="1173897"/>
              <a:ext cx="33126" cy="27253"/>
            </a:xfrm>
            <a:custGeom>
              <a:avLst/>
              <a:gdLst/>
              <a:ahLst/>
              <a:cxnLst/>
              <a:rect l="l" t="t" r="r" b="b"/>
              <a:pathLst>
                <a:path w="1207" h="993" extrusionOk="0">
                  <a:moveTo>
                    <a:pt x="991" y="0"/>
                  </a:moveTo>
                  <a:cubicBezTo>
                    <a:pt x="987" y="0"/>
                    <a:pt x="982" y="1"/>
                    <a:pt x="978" y="1"/>
                  </a:cubicBezTo>
                  <a:cubicBezTo>
                    <a:pt x="754" y="12"/>
                    <a:pt x="655" y="217"/>
                    <a:pt x="506" y="361"/>
                  </a:cubicBezTo>
                  <a:cubicBezTo>
                    <a:pt x="366" y="503"/>
                    <a:pt x="217" y="635"/>
                    <a:pt x="80" y="776"/>
                  </a:cubicBezTo>
                  <a:cubicBezTo>
                    <a:pt x="1" y="864"/>
                    <a:pt x="71" y="992"/>
                    <a:pt x="177" y="992"/>
                  </a:cubicBezTo>
                  <a:cubicBezTo>
                    <a:pt x="187" y="992"/>
                    <a:pt x="196" y="991"/>
                    <a:pt x="206" y="989"/>
                  </a:cubicBezTo>
                  <a:cubicBezTo>
                    <a:pt x="404" y="943"/>
                    <a:pt x="617" y="837"/>
                    <a:pt x="780" y="715"/>
                  </a:cubicBezTo>
                  <a:cubicBezTo>
                    <a:pt x="944" y="598"/>
                    <a:pt x="1206" y="445"/>
                    <a:pt x="1191" y="213"/>
                  </a:cubicBezTo>
                  <a:cubicBezTo>
                    <a:pt x="1184" y="107"/>
                    <a:pt x="1105" y="0"/>
                    <a:pt x="9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830;p33">
              <a:extLst>
                <a:ext uri="{FF2B5EF4-FFF2-40B4-BE49-F238E27FC236}">
                  <a16:creationId xmlns="" xmlns:a16="http://schemas.microsoft.com/office/drawing/2014/main" id="{73D94F3D-2371-41FC-9FE0-1E50FBFB5EAA}"/>
                </a:ext>
              </a:extLst>
            </p:cNvPr>
            <p:cNvSpPr/>
            <p:nvPr/>
          </p:nvSpPr>
          <p:spPr>
            <a:xfrm rot="10800000">
              <a:off x="7991074" y="1136243"/>
              <a:ext cx="27308" cy="23630"/>
            </a:xfrm>
            <a:custGeom>
              <a:avLst/>
              <a:gdLst/>
              <a:ahLst/>
              <a:cxnLst/>
              <a:rect l="l" t="t" r="r" b="b"/>
              <a:pathLst>
                <a:path w="995" h="861" extrusionOk="0">
                  <a:moveTo>
                    <a:pt x="845" y="0"/>
                  </a:moveTo>
                  <a:cubicBezTo>
                    <a:pt x="833" y="0"/>
                    <a:pt x="821" y="2"/>
                    <a:pt x="808" y="6"/>
                  </a:cubicBezTo>
                  <a:cubicBezTo>
                    <a:pt x="462" y="124"/>
                    <a:pt x="245" y="375"/>
                    <a:pt x="55" y="679"/>
                  </a:cubicBezTo>
                  <a:cubicBezTo>
                    <a:pt x="1" y="767"/>
                    <a:pt x="82" y="861"/>
                    <a:pt x="168" y="861"/>
                  </a:cubicBezTo>
                  <a:cubicBezTo>
                    <a:pt x="196" y="861"/>
                    <a:pt x="225" y="851"/>
                    <a:pt x="249" y="827"/>
                  </a:cubicBezTo>
                  <a:cubicBezTo>
                    <a:pt x="466" y="610"/>
                    <a:pt x="717" y="436"/>
                    <a:pt x="926" y="208"/>
                  </a:cubicBezTo>
                  <a:cubicBezTo>
                    <a:pt x="994" y="133"/>
                    <a:pt x="943" y="0"/>
                    <a:pt x="8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831;p33">
              <a:extLst>
                <a:ext uri="{FF2B5EF4-FFF2-40B4-BE49-F238E27FC236}">
                  <a16:creationId xmlns="" xmlns:a16="http://schemas.microsoft.com/office/drawing/2014/main" id="{A0AD3ECE-E68B-41B2-B25A-E5D3162B06F5}"/>
                </a:ext>
              </a:extLst>
            </p:cNvPr>
            <p:cNvSpPr/>
            <p:nvPr/>
          </p:nvSpPr>
          <p:spPr>
            <a:xfrm rot="10800000">
              <a:off x="7939505" y="1025502"/>
              <a:ext cx="38670" cy="28351"/>
            </a:xfrm>
            <a:custGeom>
              <a:avLst/>
              <a:gdLst/>
              <a:ahLst/>
              <a:cxnLst/>
              <a:rect l="l" t="t" r="r" b="b"/>
              <a:pathLst>
                <a:path w="1409" h="1033" extrusionOk="0">
                  <a:moveTo>
                    <a:pt x="1215" y="1"/>
                  </a:moveTo>
                  <a:cubicBezTo>
                    <a:pt x="1210" y="1"/>
                    <a:pt x="1204" y="1"/>
                    <a:pt x="1198" y="2"/>
                  </a:cubicBezTo>
                  <a:cubicBezTo>
                    <a:pt x="966" y="25"/>
                    <a:pt x="784" y="211"/>
                    <a:pt x="605" y="348"/>
                  </a:cubicBezTo>
                  <a:cubicBezTo>
                    <a:pt x="419" y="492"/>
                    <a:pt x="229" y="652"/>
                    <a:pt x="77" y="830"/>
                  </a:cubicBezTo>
                  <a:cubicBezTo>
                    <a:pt x="1" y="916"/>
                    <a:pt x="64" y="1032"/>
                    <a:pt x="160" y="1032"/>
                  </a:cubicBezTo>
                  <a:cubicBezTo>
                    <a:pt x="179" y="1032"/>
                    <a:pt x="200" y="1028"/>
                    <a:pt x="222" y="1017"/>
                  </a:cubicBezTo>
                  <a:cubicBezTo>
                    <a:pt x="427" y="911"/>
                    <a:pt x="628" y="778"/>
                    <a:pt x="826" y="652"/>
                  </a:cubicBezTo>
                  <a:cubicBezTo>
                    <a:pt x="1001" y="542"/>
                    <a:pt x="1244" y="446"/>
                    <a:pt x="1350" y="264"/>
                  </a:cubicBezTo>
                  <a:cubicBezTo>
                    <a:pt x="1409" y="162"/>
                    <a:pt x="1341" y="1"/>
                    <a:pt x="12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832;p33">
              <a:extLst>
                <a:ext uri="{FF2B5EF4-FFF2-40B4-BE49-F238E27FC236}">
                  <a16:creationId xmlns="" xmlns:a16="http://schemas.microsoft.com/office/drawing/2014/main" id="{A64A1C87-32C8-49C5-BF17-7C5FABAC8486}"/>
                </a:ext>
              </a:extLst>
            </p:cNvPr>
            <p:cNvSpPr/>
            <p:nvPr/>
          </p:nvSpPr>
          <p:spPr>
            <a:xfrm rot="10800000">
              <a:off x="7840978" y="1198927"/>
              <a:ext cx="27912" cy="29284"/>
            </a:xfrm>
            <a:custGeom>
              <a:avLst/>
              <a:gdLst/>
              <a:ahLst/>
              <a:cxnLst/>
              <a:rect l="l" t="t" r="r" b="b"/>
              <a:pathLst>
                <a:path w="1017" h="1067" extrusionOk="0">
                  <a:moveTo>
                    <a:pt x="886" y="0"/>
                  </a:moveTo>
                  <a:cubicBezTo>
                    <a:pt x="875" y="0"/>
                    <a:pt x="863" y="2"/>
                    <a:pt x="851" y="6"/>
                  </a:cubicBezTo>
                  <a:cubicBezTo>
                    <a:pt x="676" y="66"/>
                    <a:pt x="555" y="207"/>
                    <a:pt x="444" y="352"/>
                  </a:cubicBezTo>
                  <a:cubicBezTo>
                    <a:pt x="318" y="508"/>
                    <a:pt x="204" y="671"/>
                    <a:pt x="79" y="831"/>
                  </a:cubicBezTo>
                  <a:cubicBezTo>
                    <a:pt x="0" y="933"/>
                    <a:pt x="80" y="1066"/>
                    <a:pt x="180" y="1066"/>
                  </a:cubicBezTo>
                  <a:cubicBezTo>
                    <a:pt x="210" y="1066"/>
                    <a:pt x="243" y="1054"/>
                    <a:pt x="273" y="1024"/>
                  </a:cubicBezTo>
                  <a:cubicBezTo>
                    <a:pt x="414" y="884"/>
                    <a:pt x="562" y="751"/>
                    <a:pt x="702" y="606"/>
                  </a:cubicBezTo>
                  <a:cubicBezTo>
                    <a:pt x="828" y="477"/>
                    <a:pt x="965" y="344"/>
                    <a:pt x="1003" y="157"/>
                  </a:cubicBezTo>
                  <a:cubicBezTo>
                    <a:pt x="1016" y="85"/>
                    <a:pt x="963" y="0"/>
                    <a:pt x="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833;p33">
              <a:extLst>
                <a:ext uri="{FF2B5EF4-FFF2-40B4-BE49-F238E27FC236}">
                  <a16:creationId xmlns="" xmlns:a16="http://schemas.microsoft.com/office/drawing/2014/main" id="{A520FCA6-3F4D-4F3D-9B79-184112F2DCF7}"/>
                </a:ext>
              </a:extLst>
            </p:cNvPr>
            <p:cNvSpPr/>
            <p:nvPr/>
          </p:nvSpPr>
          <p:spPr>
            <a:xfrm rot="10800000">
              <a:off x="7853136" y="1243168"/>
              <a:ext cx="25222" cy="21599"/>
            </a:xfrm>
            <a:custGeom>
              <a:avLst/>
              <a:gdLst/>
              <a:ahLst/>
              <a:cxnLst/>
              <a:rect l="l" t="t" r="r" b="b"/>
              <a:pathLst>
                <a:path w="919" h="787" extrusionOk="0">
                  <a:moveTo>
                    <a:pt x="745" y="1"/>
                  </a:moveTo>
                  <a:cubicBezTo>
                    <a:pt x="737" y="1"/>
                    <a:pt x="729" y="2"/>
                    <a:pt x="721" y="3"/>
                  </a:cubicBezTo>
                  <a:cubicBezTo>
                    <a:pt x="641" y="15"/>
                    <a:pt x="572" y="22"/>
                    <a:pt x="504" y="75"/>
                  </a:cubicBezTo>
                  <a:cubicBezTo>
                    <a:pt x="440" y="121"/>
                    <a:pt x="382" y="178"/>
                    <a:pt x="326" y="231"/>
                  </a:cubicBezTo>
                  <a:cubicBezTo>
                    <a:pt x="215" y="334"/>
                    <a:pt x="93" y="448"/>
                    <a:pt x="36" y="589"/>
                  </a:cubicBezTo>
                  <a:cubicBezTo>
                    <a:pt x="0" y="680"/>
                    <a:pt x="92" y="787"/>
                    <a:pt x="184" y="787"/>
                  </a:cubicBezTo>
                  <a:cubicBezTo>
                    <a:pt x="198" y="787"/>
                    <a:pt x="212" y="784"/>
                    <a:pt x="226" y="779"/>
                  </a:cubicBezTo>
                  <a:cubicBezTo>
                    <a:pt x="367" y="722"/>
                    <a:pt x="485" y="603"/>
                    <a:pt x="599" y="505"/>
                  </a:cubicBezTo>
                  <a:cubicBezTo>
                    <a:pt x="652" y="463"/>
                    <a:pt x="717" y="421"/>
                    <a:pt x="766" y="372"/>
                  </a:cubicBezTo>
                  <a:cubicBezTo>
                    <a:pt x="828" y="315"/>
                    <a:pt x="850" y="235"/>
                    <a:pt x="880" y="159"/>
                  </a:cubicBezTo>
                  <a:cubicBezTo>
                    <a:pt x="918" y="66"/>
                    <a:pt x="826" y="1"/>
                    <a:pt x="7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834;p33">
              <a:extLst>
                <a:ext uri="{FF2B5EF4-FFF2-40B4-BE49-F238E27FC236}">
                  <a16:creationId xmlns="" xmlns:a16="http://schemas.microsoft.com/office/drawing/2014/main" id="{9CE9F212-0CB5-4E84-A35E-0C28F80FD3F4}"/>
                </a:ext>
              </a:extLst>
            </p:cNvPr>
            <p:cNvSpPr/>
            <p:nvPr/>
          </p:nvSpPr>
          <p:spPr>
            <a:xfrm rot="10800000">
              <a:off x="7836532" y="1311397"/>
              <a:ext cx="26292" cy="18086"/>
            </a:xfrm>
            <a:custGeom>
              <a:avLst/>
              <a:gdLst/>
              <a:ahLst/>
              <a:cxnLst/>
              <a:rect l="l" t="t" r="r" b="b"/>
              <a:pathLst>
                <a:path w="958" h="659" extrusionOk="0">
                  <a:moveTo>
                    <a:pt x="681" y="0"/>
                  </a:moveTo>
                  <a:cubicBezTo>
                    <a:pt x="641" y="0"/>
                    <a:pt x="599" y="15"/>
                    <a:pt x="558" y="50"/>
                  </a:cubicBezTo>
                  <a:cubicBezTo>
                    <a:pt x="402" y="183"/>
                    <a:pt x="250" y="315"/>
                    <a:pt x="94" y="448"/>
                  </a:cubicBezTo>
                  <a:cubicBezTo>
                    <a:pt x="1" y="525"/>
                    <a:pt x="86" y="659"/>
                    <a:pt x="188" y="659"/>
                  </a:cubicBezTo>
                  <a:cubicBezTo>
                    <a:pt x="207" y="659"/>
                    <a:pt x="227" y="654"/>
                    <a:pt x="246" y="643"/>
                  </a:cubicBezTo>
                  <a:cubicBezTo>
                    <a:pt x="421" y="540"/>
                    <a:pt x="599" y="441"/>
                    <a:pt x="778" y="338"/>
                  </a:cubicBezTo>
                  <a:cubicBezTo>
                    <a:pt x="958" y="235"/>
                    <a:pt x="840" y="0"/>
                    <a:pt x="6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835;p33">
              <a:extLst>
                <a:ext uri="{FF2B5EF4-FFF2-40B4-BE49-F238E27FC236}">
                  <a16:creationId xmlns="" xmlns:a16="http://schemas.microsoft.com/office/drawing/2014/main" id="{DC051BE0-1B4C-45A2-BA73-CFCA28338686}"/>
                </a:ext>
              </a:extLst>
            </p:cNvPr>
            <p:cNvSpPr/>
            <p:nvPr/>
          </p:nvSpPr>
          <p:spPr>
            <a:xfrm rot="10800000">
              <a:off x="7763802" y="1358575"/>
              <a:ext cx="30272" cy="21078"/>
            </a:xfrm>
            <a:custGeom>
              <a:avLst/>
              <a:gdLst/>
              <a:ahLst/>
              <a:cxnLst/>
              <a:rect l="l" t="t" r="r" b="b"/>
              <a:pathLst>
                <a:path w="1103" h="768" extrusionOk="0">
                  <a:moveTo>
                    <a:pt x="752" y="0"/>
                  </a:moveTo>
                  <a:cubicBezTo>
                    <a:pt x="701" y="0"/>
                    <a:pt x="646" y="19"/>
                    <a:pt x="593" y="64"/>
                  </a:cubicBezTo>
                  <a:cubicBezTo>
                    <a:pt x="489" y="151"/>
                    <a:pt x="384" y="239"/>
                    <a:pt x="284" y="327"/>
                  </a:cubicBezTo>
                  <a:cubicBezTo>
                    <a:pt x="186" y="414"/>
                    <a:pt x="83" y="483"/>
                    <a:pt x="33" y="604"/>
                  </a:cubicBezTo>
                  <a:cubicBezTo>
                    <a:pt x="0" y="682"/>
                    <a:pt x="76" y="767"/>
                    <a:pt x="151" y="767"/>
                  </a:cubicBezTo>
                  <a:cubicBezTo>
                    <a:pt x="152" y="767"/>
                    <a:pt x="154" y="767"/>
                    <a:pt x="155" y="767"/>
                  </a:cubicBezTo>
                  <a:cubicBezTo>
                    <a:pt x="284" y="767"/>
                    <a:pt x="403" y="683"/>
                    <a:pt x="512" y="627"/>
                  </a:cubicBezTo>
                  <a:cubicBezTo>
                    <a:pt x="634" y="562"/>
                    <a:pt x="756" y="493"/>
                    <a:pt x="874" y="429"/>
                  </a:cubicBezTo>
                  <a:cubicBezTo>
                    <a:pt x="1102" y="304"/>
                    <a:pt x="957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836;p33">
              <a:extLst>
                <a:ext uri="{FF2B5EF4-FFF2-40B4-BE49-F238E27FC236}">
                  <a16:creationId xmlns="" xmlns:a16="http://schemas.microsoft.com/office/drawing/2014/main" id="{8F0A371D-7147-47BC-A3BB-4D2270A34F83}"/>
                </a:ext>
              </a:extLst>
            </p:cNvPr>
            <p:cNvSpPr/>
            <p:nvPr/>
          </p:nvSpPr>
          <p:spPr>
            <a:xfrm rot="10800000">
              <a:off x="8049423" y="748472"/>
              <a:ext cx="65978" cy="18525"/>
            </a:xfrm>
            <a:custGeom>
              <a:avLst/>
              <a:gdLst/>
              <a:ahLst/>
              <a:cxnLst/>
              <a:rect l="l" t="t" r="r" b="b"/>
              <a:pathLst>
                <a:path w="2404" h="675" extrusionOk="0">
                  <a:moveTo>
                    <a:pt x="179" y="0"/>
                  </a:moveTo>
                  <a:cubicBezTo>
                    <a:pt x="52" y="0"/>
                    <a:pt x="0" y="175"/>
                    <a:pt x="138" y="222"/>
                  </a:cubicBezTo>
                  <a:cubicBezTo>
                    <a:pt x="672" y="401"/>
                    <a:pt x="1352" y="675"/>
                    <a:pt x="1951" y="675"/>
                  </a:cubicBezTo>
                  <a:cubicBezTo>
                    <a:pt x="2039" y="675"/>
                    <a:pt x="2126" y="669"/>
                    <a:pt x="2210" y="656"/>
                  </a:cubicBezTo>
                  <a:cubicBezTo>
                    <a:pt x="2366" y="633"/>
                    <a:pt x="2404" y="366"/>
                    <a:pt x="2256" y="302"/>
                  </a:cubicBezTo>
                  <a:cubicBezTo>
                    <a:pt x="1978" y="180"/>
                    <a:pt x="1689" y="180"/>
                    <a:pt x="1389" y="146"/>
                  </a:cubicBezTo>
                  <a:cubicBezTo>
                    <a:pt x="993" y="100"/>
                    <a:pt x="594" y="54"/>
                    <a:pt x="198" y="1"/>
                  </a:cubicBezTo>
                  <a:cubicBezTo>
                    <a:pt x="192" y="0"/>
                    <a:pt x="185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837;p33">
              <a:extLst>
                <a:ext uri="{FF2B5EF4-FFF2-40B4-BE49-F238E27FC236}">
                  <a16:creationId xmlns="" xmlns:a16="http://schemas.microsoft.com/office/drawing/2014/main" id="{6E58E208-ADAF-4E54-A238-A08411D73223}"/>
                </a:ext>
              </a:extLst>
            </p:cNvPr>
            <p:cNvSpPr/>
            <p:nvPr/>
          </p:nvSpPr>
          <p:spPr>
            <a:xfrm rot="10800000">
              <a:off x="8096655" y="727614"/>
              <a:ext cx="32413" cy="10786"/>
            </a:xfrm>
            <a:custGeom>
              <a:avLst/>
              <a:gdLst/>
              <a:ahLst/>
              <a:cxnLst/>
              <a:rect l="l" t="t" r="r" b="b"/>
              <a:pathLst>
                <a:path w="1181" h="393" extrusionOk="0">
                  <a:moveTo>
                    <a:pt x="116" y="1"/>
                  </a:moveTo>
                  <a:cubicBezTo>
                    <a:pt x="16" y="1"/>
                    <a:pt x="1" y="166"/>
                    <a:pt x="100" y="191"/>
                  </a:cubicBezTo>
                  <a:cubicBezTo>
                    <a:pt x="363" y="259"/>
                    <a:pt x="684" y="392"/>
                    <a:pt x="969" y="392"/>
                  </a:cubicBezTo>
                  <a:cubicBezTo>
                    <a:pt x="1004" y="392"/>
                    <a:pt x="1039" y="390"/>
                    <a:pt x="1073" y="386"/>
                  </a:cubicBezTo>
                  <a:cubicBezTo>
                    <a:pt x="1176" y="370"/>
                    <a:pt x="1180" y="218"/>
                    <a:pt x="1100" y="168"/>
                  </a:cubicBezTo>
                  <a:cubicBezTo>
                    <a:pt x="959" y="89"/>
                    <a:pt x="796" y="84"/>
                    <a:pt x="636" y="66"/>
                  </a:cubicBezTo>
                  <a:cubicBezTo>
                    <a:pt x="465" y="43"/>
                    <a:pt x="298" y="24"/>
                    <a:pt x="126" y="1"/>
                  </a:cubicBezTo>
                  <a:cubicBezTo>
                    <a:pt x="123" y="1"/>
                    <a:pt x="119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838;p33">
              <a:extLst>
                <a:ext uri="{FF2B5EF4-FFF2-40B4-BE49-F238E27FC236}">
                  <a16:creationId xmlns="" xmlns:a16="http://schemas.microsoft.com/office/drawing/2014/main" id="{9729B4D1-B3AB-4512-AE9D-47E96A2FD6B8}"/>
                </a:ext>
              </a:extLst>
            </p:cNvPr>
            <p:cNvSpPr/>
            <p:nvPr/>
          </p:nvSpPr>
          <p:spPr>
            <a:xfrm rot="10800000">
              <a:off x="8155525" y="761756"/>
              <a:ext cx="41140" cy="10649"/>
            </a:xfrm>
            <a:custGeom>
              <a:avLst/>
              <a:gdLst/>
              <a:ahLst/>
              <a:cxnLst/>
              <a:rect l="l" t="t" r="r" b="b"/>
              <a:pathLst>
                <a:path w="1499" h="388" extrusionOk="0">
                  <a:moveTo>
                    <a:pt x="169" y="10"/>
                  </a:moveTo>
                  <a:cubicBezTo>
                    <a:pt x="47" y="10"/>
                    <a:pt x="1" y="189"/>
                    <a:pt x="134" y="221"/>
                  </a:cubicBezTo>
                  <a:cubicBezTo>
                    <a:pt x="402" y="289"/>
                    <a:pt x="735" y="388"/>
                    <a:pt x="1040" y="388"/>
                  </a:cubicBezTo>
                  <a:cubicBezTo>
                    <a:pt x="1160" y="388"/>
                    <a:pt x="1275" y="373"/>
                    <a:pt x="1380" y="335"/>
                  </a:cubicBezTo>
                  <a:cubicBezTo>
                    <a:pt x="1487" y="297"/>
                    <a:pt x="1499" y="137"/>
                    <a:pt x="1380" y="103"/>
                  </a:cubicBezTo>
                  <a:cubicBezTo>
                    <a:pt x="1004" y="0"/>
                    <a:pt x="578" y="73"/>
                    <a:pt x="190" y="12"/>
                  </a:cubicBezTo>
                  <a:cubicBezTo>
                    <a:pt x="183" y="11"/>
                    <a:pt x="176" y="10"/>
                    <a:pt x="169" y="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839;p33">
              <a:extLst>
                <a:ext uri="{FF2B5EF4-FFF2-40B4-BE49-F238E27FC236}">
                  <a16:creationId xmlns="" xmlns:a16="http://schemas.microsoft.com/office/drawing/2014/main" id="{53F7331E-D7EC-4B0A-90B9-F0C94C7FDB12}"/>
                </a:ext>
              </a:extLst>
            </p:cNvPr>
            <p:cNvSpPr/>
            <p:nvPr/>
          </p:nvSpPr>
          <p:spPr>
            <a:xfrm rot="10800000">
              <a:off x="7930256" y="675084"/>
              <a:ext cx="43638" cy="18525"/>
            </a:xfrm>
            <a:custGeom>
              <a:avLst/>
              <a:gdLst/>
              <a:ahLst/>
              <a:cxnLst/>
              <a:rect l="l" t="t" r="r" b="b"/>
              <a:pathLst>
                <a:path w="1590" h="675" extrusionOk="0">
                  <a:moveTo>
                    <a:pt x="176" y="1"/>
                  </a:moveTo>
                  <a:cubicBezTo>
                    <a:pt x="40" y="1"/>
                    <a:pt x="1" y="219"/>
                    <a:pt x="149" y="274"/>
                  </a:cubicBezTo>
                  <a:cubicBezTo>
                    <a:pt x="556" y="430"/>
                    <a:pt x="940" y="628"/>
                    <a:pt x="1380" y="673"/>
                  </a:cubicBezTo>
                  <a:cubicBezTo>
                    <a:pt x="1385" y="674"/>
                    <a:pt x="1389" y="674"/>
                    <a:pt x="1393" y="674"/>
                  </a:cubicBezTo>
                  <a:cubicBezTo>
                    <a:pt x="1456" y="674"/>
                    <a:pt x="1531" y="624"/>
                    <a:pt x="1559" y="570"/>
                  </a:cubicBezTo>
                  <a:cubicBezTo>
                    <a:pt x="1575" y="537"/>
                    <a:pt x="1589" y="506"/>
                    <a:pt x="1586" y="464"/>
                  </a:cubicBezTo>
                  <a:cubicBezTo>
                    <a:pt x="1575" y="373"/>
                    <a:pt x="1529" y="293"/>
                    <a:pt x="1434" y="266"/>
                  </a:cubicBezTo>
                  <a:cubicBezTo>
                    <a:pt x="1038" y="152"/>
                    <a:pt x="617" y="133"/>
                    <a:pt x="221" y="8"/>
                  </a:cubicBezTo>
                  <a:cubicBezTo>
                    <a:pt x="205" y="3"/>
                    <a:pt x="190" y="1"/>
                    <a:pt x="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840;p33">
              <a:extLst>
                <a:ext uri="{FF2B5EF4-FFF2-40B4-BE49-F238E27FC236}">
                  <a16:creationId xmlns="" xmlns:a16="http://schemas.microsoft.com/office/drawing/2014/main" id="{F2D6C1ED-13A5-46EF-9176-4BCED4C78402}"/>
                </a:ext>
              </a:extLst>
            </p:cNvPr>
            <p:cNvSpPr/>
            <p:nvPr/>
          </p:nvSpPr>
          <p:spPr>
            <a:xfrm rot="10800000">
              <a:off x="7924712" y="703956"/>
              <a:ext cx="40728" cy="12350"/>
            </a:xfrm>
            <a:custGeom>
              <a:avLst/>
              <a:gdLst/>
              <a:ahLst/>
              <a:cxnLst/>
              <a:rect l="l" t="t" r="r" b="b"/>
              <a:pathLst>
                <a:path w="1484" h="450" extrusionOk="0">
                  <a:moveTo>
                    <a:pt x="464" y="1"/>
                  </a:moveTo>
                  <a:cubicBezTo>
                    <a:pt x="375" y="1"/>
                    <a:pt x="287" y="4"/>
                    <a:pt x="198" y="9"/>
                  </a:cubicBezTo>
                  <a:cubicBezTo>
                    <a:pt x="0" y="21"/>
                    <a:pt x="0" y="299"/>
                    <a:pt x="198" y="314"/>
                  </a:cubicBezTo>
                  <a:cubicBezTo>
                    <a:pt x="415" y="333"/>
                    <a:pt x="632" y="356"/>
                    <a:pt x="844" y="394"/>
                  </a:cubicBezTo>
                  <a:cubicBezTo>
                    <a:pt x="961" y="414"/>
                    <a:pt x="1074" y="449"/>
                    <a:pt x="1187" y="449"/>
                  </a:cubicBezTo>
                  <a:cubicBezTo>
                    <a:pt x="1244" y="449"/>
                    <a:pt x="1301" y="441"/>
                    <a:pt x="1358" y="416"/>
                  </a:cubicBezTo>
                  <a:cubicBezTo>
                    <a:pt x="1449" y="379"/>
                    <a:pt x="1483" y="283"/>
                    <a:pt x="1415" y="204"/>
                  </a:cubicBezTo>
                  <a:cubicBezTo>
                    <a:pt x="1278" y="51"/>
                    <a:pt x="1088" y="44"/>
                    <a:pt x="894" y="25"/>
                  </a:cubicBezTo>
                  <a:cubicBezTo>
                    <a:pt x="750" y="9"/>
                    <a:pt x="607" y="1"/>
                    <a:pt x="4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841;p33">
              <a:extLst>
                <a:ext uri="{FF2B5EF4-FFF2-40B4-BE49-F238E27FC236}">
                  <a16:creationId xmlns="" xmlns:a16="http://schemas.microsoft.com/office/drawing/2014/main" id="{E3E235A8-43B7-4354-900C-0E5C52D1A521}"/>
                </a:ext>
              </a:extLst>
            </p:cNvPr>
            <p:cNvSpPr/>
            <p:nvPr/>
          </p:nvSpPr>
          <p:spPr>
            <a:xfrm rot="10800000">
              <a:off x="7940905" y="761591"/>
              <a:ext cx="41607" cy="14601"/>
            </a:xfrm>
            <a:custGeom>
              <a:avLst/>
              <a:gdLst/>
              <a:ahLst/>
              <a:cxnLst/>
              <a:rect l="l" t="t" r="r" b="b"/>
              <a:pathLst>
                <a:path w="1516" h="532" extrusionOk="0">
                  <a:moveTo>
                    <a:pt x="215" y="1"/>
                  </a:moveTo>
                  <a:cubicBezTo>
                    <a:pt x="35" y="1"/>
                    <a:pt x="1" y="304"/>
                    <a:pt x="185" y="344"/>
                  </a:cubicBezTo>
                  <a:cubicBezTo>
                    <a:pt x="495" y="412"/>
                    <a:pt x="845" y="532"/>
                    <a:pt x="1174" y="532"/>
                  </a:cubicBezTo>
                  <a:cubicBezTo>
                    <a:pt x="1233" y="532"/>
                    <a:pt x="1291" y="528"/>
                    <a:pt x="1349" y="519"/>
                  </a:cubicBezTo>
                  <a:cubicBezTo>
                    <a:pt x="1497" y="496"/>
                    <a:pt x="1516" y="272"/>
                    <a:pt x="1391" y="207"/>
                  </a:cubicBezTo>
                  <a:cubicBezTo>
                    <a:pt x="1059" y="33"/>
                    <a:pt x="596" y="43"/>
                    <a:pt x="231" y="1"/>
                  </a:cubicBezTo>
                  <a:cubicBezTo>
                    <a:pt x="226" y="1"/>
                    <a:pt x="220" y="1"/>
                    <a:pt x="2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842;p33">
              <a:extLst>
                <a:ext uri="{FF2B5EF4-FFF2-40B4-BE49-F238E27FC236}">
                  <a16:creationId xmlns="" xmlns:a16="http://schemas.microsoft.com/office/drawing/2014/main" id="{78266E0F-03B3-4ADF-8929-6F8AA044BF01}"/>
                </a:ext>
              </a:extLst>
            </p:cNvPr>
            <p:cNvSpPr/>
            <p:nvPr/>
          </p:nvSpPr>
          <p:spPr>
            <a:xfrm rot="10800000">
              <a:off x="7728865" y="642507"/>
              <a:ext cx="56482" cy="14491"/>
            </a:xfrm>
            <a:custGeom>
              <a:avLst/>
              <a:gdLst/>
              <a:ahLst/>
              <a:cxnLst/>
              <a:rect l="l" t="t" r="r" b="b"/>
              <a:pathLst>
                <a:path w="2058" h="528" extrusionOk="0">
                  <a:moveTo>
                    <a:pt x="191" y="1"/>
                  </a:moveTo>
                  <a:cubicBezTo>
                    <a:pt x="23" y="1"/>
                    <a:pt x="1" y="253"/>
                    <a:pt x="160" y="305"/>
                  </a:cubicBezTo>
                  <a:cubicBezTo>
                    <a:pt x="468" y="400"/>
                    <a:pt x="780" y="449"/>
                    <a:pt x="1103" y="484"/>
                  </a:cubicBezTo>
                  <a:cubicBezTo>
                    <a:pt x="1253" y="501"/>
                    <a:pt x="1410" y="528"/>
                    <a:pt x="1562" y="528"/>
                  </a:cubicBezTo>
                  <a:cubicBezTo>
                    <a:pt x="1699" y="528"/>
                    <a:pt x="1832" y="506"/>
                    <a:pt x="1955" y="438"/>
                  </a:cubicBezTo>
                  <a:cubicBezTo>
                    <a:pt x="2057" y="385"/>
                    <a:pt x="2054" y="233"/>
                    <a:pt x="1955" y="175"/>
                  </a:cubicBezTo>
                  <a:cubicBezTo>
                    <a:pt x="1719" y="38"/>
                    <a:pt x="1434" y="77"/>
                    <a:pt x="1168" y="61"/>
                  </a:cubicBezTo>
                  <a:cubicBezTo>
                    <a:pt x="845" y="50"/>
                    <a:pt x="525" y="12"/>
                    <a:pt x="202" y="1"/>
                  </a:cubicBezTo>
                  <a:cubicBezTo>
                    <a:pt x="198" y="1"/>
                    <a:pt x="195" y="1"/>
                    <a:pt x="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843;p33">
              <a:extLst>
                <a:ext uri="{FF2B5EF4-FFF2-40B4-BE49-F238E27FC236}">
                  <a16:creationId xmlns="" xmlns:a16="http://schemas.microsoft.com/office/drawing/2014/main" id="{DAA54978-EE48-4009-BEB1-452ABD1A64B2}"/>
                </a:ext>
              </a:extLst>
            </p:cNvPr>
            <p:cNvSpPr/>
            <p:nvPr/>
          </p:nvSpPr>
          <p:spPr>
            <a:xfrm rot="10800000">
              <a:off x="7725846" y="674179"/>
              <a:ext cx="39164" cy="9908"/>
            </a:xfrm>
            <a:custGeom>
              <a:avLst/>
              <a:gdLst/>
              <a:ahLst/>
              <a:cxnLst/>
              <a:rect l="l" t="t" r="r" b="b"/>
              <a:pathLst>
                <a:path w="1427" h="361" extrusionOk="0">
                  <a:moveTo>
                    <a:pt x="1054" y="0"/>
                  </a:moveTo>
                  <a:cubicBezTo>
                    <a:pt x="952" y="0"/>
                    <a:pt x="848" y="14"/>
                    <a:pt x="750" y="18"/>
                  </a:cubicBezTo>
                  <a:cubicBezTo>
                    <a:pt x="556" y="30"/>
                    <a:pt x="362" y="41"/>
                    <a:pt x="169" y="49"/>
                  </a:cubicBezTo>
                  <a:cubicBezTo>
                    <a:pt x="1" y="56"/>
                    <a:pt x="1" y="304"/>
                    <a:pt x="169" y="311"/>
                  </a:cubicBezTo>
                  <a:cubicBezTo>
                    <a:pt x="362" y="323"/>
                    <a:pt x="556" y="330"/>
                    <a:pt x="750" y="341"/>
                  </a:cubicBezTo>
                  <a:cubicBezTo>
                    <a:pt x="850" y="346"/>
                    <a:pt x="957" y="360"/>
                    <a:pt x="1061" y="360"/>
                  </a:cubicBezTo>
                  <a:cubicBezTo>
                    <a:pt x="1138" y="360"/>
                    <a:pt x="1215" y="352"/>
                    <a:pt x="1286" y="326"/>
                  </a:cubicBezTo>
                  <a:cubicBezTo>
                    <a:pt x="1427" y="273"/>
                    <a:pt x="1427" y="90"/>
                    <a:pt x="1286" y="37"/>
                  </a:cubicBezTo>
                  <a:cubicBezTo>
                    <a:pt x="1212" y="9"/>
                    <a:pt x="1134" y="0"/>
                    <a:pt x="10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844;p33">
              <a:extLst>
                <a:ext uri="{FF2B5EF4-FFF2-40B4-BE49-F238E27FC236}">
                  <a16:creationId xmlns="" xmlns:a16="http://schemas.microsoft.com/office/drawing/2014/main" id="{FC05CB35-3221-4973-9B3F-C9CEDDE46D47}"/>
                </a:ext>
              </a:extLst>
            </p:cNvPr>
            <p:cNvSpPr/>
            <p:nvPr/>
          </p:nvSpPr>
          <p:spPr>
            <a:xfrm rot="10800000">
              <a:off x="7828847" y="715730"/>
              <a:ext cx="41415" cy="11390"/>
            </a:xfrm>
            <a:custGeom>
              <a:avLst/>
              <a:gdLst/>
              <a:ahLst/>
              <a:cxnLst/>
              <a:rect l="l" t="t" r="r" b="b"/>
              <a:pathLst>
                <a:path w="1509" h="415" extrusionOk="0">
                  <a:moveTo>
                    <a:pt x="175" y="1"/>
                  </a:moveTo>
                  <a:cubicBezTo>
                    <a:pt x="37" y="1"/>
                    <a:pt x="1" y="226"/>
                    <a:pt x="145" y="256"/>
                  </a:cubicBezTo>
                  <a:cubicBezTo>
                    <a:pt x="357" y="298"/>
                    <a:pt x="570" y="331"/>
                    <a:pt x="784" y="366"/>
                  </a:cubicBezTo>
                  <a:cubicBezTo>
                    <a:pt x="921" y="385"/>
                    <a:pt x="1059" y="414"/>
                    <a:pt x="1195" y="414"/>
                  </a:cubicBezTo>
                  <a:cubicBezTo>
                    <a:pt x="1247" y="414"/>
                    <a:pt x="1298" y="410"/>
                    <a:pt x="1349" y="400"/>
                  </a:cubicBezTo>
                  <a:cubicBezTo>
                    <a:pt x="1472" y="373"/>
                    <a:pt x="1509" y="172"/>
                    <a:pt x="1388" y="115"/>
                  </a:cubicBezTo>
                  <a:cubicBezTo>
                    <a:pt x="1209" y="35"/>
                    <a:pt x="1023" y="38"/>
                    <a:pt x="829" y="27"/>
                  </a:cubicBezTo>
                  <a:cubicBezTo>
                    <a:pt x="612" y="12"/>
                    <a:pt x="396" y="5"/>
                    <a:pt x="179" y="1"/>
                  </a:cubicBezTo>
                  <a:cubicBezTo>
                    <a:pt x="177" y="1"/>
                    <a:pt x="176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845;p33">
              <a:extLst>
                <a:ext uri="{FF2B5EF4-FFF2-40B4-BE49-F238E27FC236}">
                  <a16:creationId xmlns="" xmlns:a16="http://schemas.microsoft.com/office/drawing/2014/main" id="{0D50B81E-734D-4E1F-9739-89BF13C6DEA6}"/>
                </a:ext>
              </a:extLst>
            </p:cNvPr>
            <p:cNvSpPr/>
            <p:nvPr/>
          </p:nvSpPr>
          <p:spPr>
            <a:xfrm rot="10800000">
              <a:off x="7835818" y="674426"/>
              <a:ext cx="46272" cy="12433"/>
            </a:xfrm>
            <a:custGeom>
              <a:avLst/>
              <a:gdLst/>
              <a:ahLst/>
              <a:cxnLst/>
              <a:rect l="l" t="t" r="r" b="b"/>
              <a:pathLst>
                <a:path w="1686" h="453" extrusionOk="0">
                  <a:moveTo>
                    <a:pt x="1150" y="1"/>
                  </a:moveTo>
                  <a:cubicBezTo>
                    <a:pt x="1077" y="1"/>
                    <a:pt x="999" y="10"/>
                    <a:pt x="929" y="13"/>
                  </a:cubicBezTo>
                  <a:cubicBezTo>
                    <a:pt x="697" y="17"/>
                    <a:pt x="462" y="20"/>
                    <a:pt x="234" y="51"/>
                  </a:cubicBezTo>
                  <a:cubicBezTo>
                    <a:pt x="1" y="77"/>
                    <a:pt x="1" y="378"/>
                    <a:pt x="234" y="405"/>
                  </a:cubicBezTo>
                  <a:cubicBezTo>
                    <a:pt x="462" y="431"/>
                    <a:pt x="697" y="438"/>
                    <a:pt x="929" y="442"/>
                  </a:cubicBezTo>
                  <a:cubicBezTo>
                    <a:pt x="991" y="445"/>
                    <a:pt x="1066" y="453"/>
                    <a:pt x="1135" y="453"/>
                  </a:cubicBezTo>
                  <a:cubicBezTo>
                    <a:pt x="1167" y="453"/>
                    <a:pt x="1198" y="451"/>
                    <a:pt x="1225" y="447"/>
                  </a:cubicBezTo>
                  <a:cubicBezTo>
                    <a:pt x="1340" y="431"/>
                    <a:pt x="1446" y="378"/>
                    <a:pt x="1560" y="355"/>
                  </a:cubicBezTo>
                  <a:cubicBezTo>
                    <a:pt x="1685" y="324"/>
                    <a:pt x="1685" y="127"/>
                    <a:pt x="1560" y="100"/>
                  </a:cubicBezTo>
                  <a:cubicBezTo>
                    <a:pt x="1446" y="73"/>
                    <a:pt x="1340" y="24"/>
                    <a:pt x="1225" y="5"/>
                  </a:cubicBezTo>
                  <a:cubicBezTo>
                    <a:pt x="1202" y="2"/>
                    <a:pt x="1176" y="1"/>
                    <a:pt x="11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846;p33">
              <a:extLst>
                <a:ext uri="{FF2B5EF4-FFF2-40B4-BE49-F238E27FC236}">
                  <a16:creationId xmlns="" xmlns:a16="http://schemas.microsoft.com/office/drawing/2014/main" id="{C4155919-C1FA-4E19-BACF-E6C6ED994779}"/>
                </a:ext>
              </a:extLst>
            </p:cNvPr>
            <p:cNvSpPr/>
            <p:nvPr/>
          </p:nvSpPr>
          <p:spPr>
            <a:xfrm rot="10800000">
              <a:off x="7556263" y="677554"/>
              <a:ext cx="40536" cy="12762"/>
            </a:xfrm>
            <a:custGeom>
              <a:avLst/>
              <a:gdLst/>
              <a:ahLst/>
              <a:cxnLst/>
              <a:rect l="l" t="t" r="r" b="b"/>
              <a:pathLst>
                <a:path w="1477" h="465" extrusionOk="0">
                  <a:moveTo>
                    <a:pt x="514" y="1"/>
                  </a:moveTo>
                  <a:cubicBezTo>
                    <a:pt x="376" y="1"/>
                    <a:pt x="240" y="11"/>
                    <a:pt x="99" y="36"/>
                  </a:cubicBezTo>
                  <a:cubicBezTo>
                    <a:pt x="1" y="52"/>
                    <a:pt x="4" y="215"/>
                    <a:pt x="99" y="234"/>
                  </a:cubicBezTo>
                  <a:cubicBezTo>
                    <a:pt x="297" y="271"/>
                    <a:pt x="499" y="302"/>
                    <a:pt x="697" y="348"/>
                  </a:cubicBezTo>
                  <a:cubicBezTo>
                    <a:pt x="862" y="386"/>
                    <a:pt x="1034" y="465"/>
                    <a:pt x="1206" y="465"/>
                  </a:cubicBezTo>
                  <a:cubicBezTo>
                    <a:pt x="1224" y="465"/>
                    <a:pt x="1241" y="464"/>
                    <a:pt x="1259" y="462"/>
                  </a:cubicBezTo>
                  <a:cubicBezTo>
                    <a:pt x="1431" y="447"/>
                    <a:pt x="1476" y="257"/>
                    <a:pt x="1343" y="157"/>
                  </a:cubicBezTo>
                  <a:cubicBezTo>
                    <a:pt x="1180" y="36"/>
                    <a:pt x="940" y="29"/>
                    <a:pt x="743" y="10"/>
                  </a:cubicBezTo>
                  <a:cubicBezTo>
                    <a:pt x="666" y="4"/>
                    <a:pt x="590" y="1"/>
                    <a:pt x="5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847;p33">
              <a:extLst>
                <a:ext uri="{FF2B5EF4-FFF2-40B4-BE49-F238E27FC236}">
                  <a16:creationId xmlns="" xmlns:a16="http://schemas.microsoft.com/office/drawing/2014/main" id="{DA921763-649B-47BA-A5DB-6ACA4EC54287}"/>
                </a:ext>
              </a:extLst>
            </p:cNvPr>
            <p:cNvSpPr/>
            <p:nvPr/>
          </p:nvSpPr>
          <p:spPr>
            <a:xfrm rot="10800000">
              <a:off x="7561999" y="654775"/>
              <a:ext cx="46684" cy="10292"/>
            </a:xfrm>
            <a:custGeom>
              <a:avLst/>
              <a:gdLst/>
              <a:ahLst/>
              <a:cxnLst/>
              <a:rect l="l" t="t" r="r" b="b"/>
              <a:pathLst>
                <a:path w="1701" h="375" extrusionOk="0">
                  <a:moveTo>
                    <a:pt x="1210" y="1"/>
                  </a:moveTo>
                  <a:cubicBezTo>
                    <a:pt x="1110" y="1"/>
                    <a:pt x="1008" y="8"/>
                    <a:pt x="909" y="9"/>
                  </a:cubicBezTo>
                  <a:cubicBezTo>
                    <a:pt x="666" y="18"/>
                    <a:pt x="426" y="32"/>
                    <a:pt x="183" y="44"/>
                  </a:cubicBezTo>
                  <a:cubicBezTo>
                    <a:pt x="0" y="55"/>
                    <a:pt x="0" y="321"/>
                    <a:pt x="183" y="329"/>
                  </a:cubicBezTo>
                  <a:cubicBezTo>
                    <a:pt x="426" y="344"/>
                    <a:pt x="666" y="360"/>
                    <a:pt x="909" y="367"/>
                  </a:cubicBezTo>
                  <a:cubicBezTo>
                    <a:pt x="1005" y="369"/>
                    <a:pt x="1102" y="374"/>
                    <a:pt x="1199" y="374"/>
                  </a:cubicBezTo>
                  <a:cubicBezTo>
                    <a:pt x="1325" y="374"/>
                    <a:pt x="1451" y="364"/>
                    <a:pt x="1567" y="321"/>
                  </a:cubicBezTo>
                  <a:cubicBezTo>
                    <a:pt x="1700" y="272"/>
                    <a:pt x="1700" y="104"/>
                    <a:pt x="1567" y="55"/>
                  </a:cubicBezTo>
                  <a:cubicBezTo>
                    <a:pt x="1454" y="11"/>
                    <a:pt x="1333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848;p33">
              <a:extLst>
                <a:ext uri="{FF2B5EF4-FFF2-40B4-BE49-F238E27FC236}">
                  <a16:creationId xmlns="" xmlns:a16="http://schemas.microsoft.com/office/drawing/2014/main" id="{D2C50110-7269-4024-8685-4DD23DCA462E}"/>
                </a:ext>
              </a:extLst>
            </p:cNvPr>
            <p:cNvSpPr/>
            <p:nvPr/>
          </p:nvSpPr>
          <p:spPr>
            <a:xfrm rot="10800000">
              <a:off x="7655614" y="651509"/>
              <a:ext cx="34389" cy="11115"/>
            </a:xfrm>
            <a:custGeom>
              <a:avLst/>
              <a:gdLst/>
              <a:ahLst/>
              <a:cxnLst/>
              <a:rect l="l" t="t" r="r" b="b"/>
              <a:pathLst>
                <a:path w="1253" h="405" extrusionOk="0">
                  <a:moveTo>
                    <a:pt x="176" y="0"/>
                  </a:moveTo>
                  <a:cubicBezTo>
                    <a:pt x="20" y="0"/>
                    <a:pt x="0" y="233"/>
                    <a:pt x="147" y="282"/>
                  </a:cubicBezTo>
                  <a:cubicBezTo>
                    <a:pt x="337" y="343"/>
                    <a:pt x="565" y="404"/>
                    <a:pt x="784" y="404"/>
                  </a:cubicBezTo>
                  <a:cubicBezTo>
                    <a:pt x="918" y="404"/>
                    <a:pt x="1049" y="381"/>
                    <a:pt x="1165" y="320"/>
                  </a:cubicBezTo>
                  <a:cubicBezTo>
                    <a:pt x="1245" y="278"/>
                    <a:pt x="1252" y="134"/>
                    <a:pt x="1165" y="96"/>
                  </a:cubicBezTo>
                  <a:cubicBezTo>
                    <a:pt x="976" y="12"/>
                    <a:pt x="754" y="1"/>
                    <a:pt x="536" y="1"/>
                  </a:cubicBezTo>
                  <a:cubicBezTo>
                    <a:pt x="460" y="1"/>
                    <a:pt x="386" y="3"/>
                    <a:pt x="313" y="3"/>
                  </a:cubicBezTo>
                  <a:cubicBezTo>
                    <a:pt x="269" y="3"/>
                    <a:pt x="226" y="2"/>
                    <a:pt x="184" y="1"/>
                  </a:cubicBezTo>
                  <a:cubicBezTo>
                    <a:pt x="181" y="1"/>
                    <a:pt x="179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849;p33">
              <a:extLst>
                <a:ext uri="{FF2B5EF4-FFF2-40B4-BE49-F238E27FC236}">
                  <a16:creationId xmlns="" xmlns:a16="http://schemas.microsoft.com/office/drawing/2014/main" id="{6F29AAA0-5460-4CC4-92DB-3A1C4640F3AF}"/>
                </a:ext>
              </a:extLst>
            </p:cNvPr>
            <p:cNvSpPr/>
            <p:nvPr/>
          </p:nvSpPr>
          <p:spPr>
            <a:xfrm rot="10800000">
              <a:off x="8249414" y="599775"/>
              <a:ext cx="21215" cy="32138"/>
            </a:xfrm>
            <a:custGeom>
              <a:avLst/>
              <a:gdLst/>
              <a:ahLst/>
              <a:cxnLst/>
              <a:rect l="l" t="t" r="r" b="b"/>
              <a:pathLst>
                <a:path w="773" h="1171" extrusionOk="0">
                  <a:moveTo>
                    <a:pt x="219" y="1"/>
                  </a:moveTo>
                  <a:cubicBezTo>
                    <a:pt x="171" y="1"/>
                    <a:pt x="124" y="31"/>
                    <a:pt x="106" y="82"/>
                  </a:cubicBezTo>
                  <a:cubicBezTo>
                    <a:pt x="0" y="421"/>
                    <a:pt x="235" y="1140"/>
                    <a:pt x="639" y="1170"/>
                  </a:cubicBezTo>
                  <a:cubicBezTo>
                    <a:pt x="642" y="1170"/>
                    <a:pt x="646" y="1171"/>
                    <a:pt x="649" y="1171"/>
                  </a:cubicBezTo>
                  <a:cubicBezTo>
                    <a:pt x="717" y="1171"/>
                    <a:pt x="772" y="1102"/>
                    <a:pt x="772" y="1037"/>
                  </a:cubicBezTo>
                  <a:cubicBezTo>
                    <a:pt x="767" y="847"/>
                    <a:pt x="631" y="718"/>
                    <a:pt x="539" y="566"/>
                  </a:cubicBezTo>
                  <a:cubicBezTo>
                    <a:pt x="441" y="402"/>
                    <a:pt x="402" y="216"/>
                    <a:pt x="311" y="56"/>
                  </a:cubicBezTo>
                  <a:cubicBezTo>
                    <a:pt x="290" y="18"/>
                    <a:pt x="254" y="1"/>
                    <a:pt x="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850;p33">
              <a:extLst>
                <a:ext uri="{FF2B5EF4-FFF2-40B4-BE49-F238E27FC236}">
                  <a16:creationId xmlns="" xmlns:a16="http://schemas.microsoft.com/office/drawing/2014/main" id="{DA729FF9-AB83-4096-81F7-4D01DE7B9EAB}"/>
                </a:ext>
              </a:extLst>
            </p:cNvPr>
            <p:cNvSpPr/>
            <p:nvPr/>
          </p:nvSpPr>
          <p:spPr>
            <a:xfrm rot="10800000">
              <a:off x="8230340" y="613717"/>
              <a:ext cx="18498" cy="25332"/>
            </a:xfrm>
            <a:custGeom>
              <a:avLst/>
              <a:gdLst/>
              <a:ahLst/>
              <a:cxnLst/>
              <a:rect l="l" t="t" r="r" b="b"/>
              <a:pathLst>
                <a:path w="674" h="923" extrusionOk="0">
                  <a:moveTo>
                    <a:pt x="172" y="0"/>
                  </a:moveTo>
                  <a:cubicBezTo>
                    <a:pt x="137" y="0"/>
                    <a:pt x="101" y="23"/>
                    <a:pt x="80" y="54"/>
                  </a:cubicBezTo>
                  <a:cubicBezTo>
                    <a:pt x="1" y="183"/>
                    <a:pt x="88" y="384"/>
                    <a:pt x="145" y="510"/>
                  </a:cubicBezTo>
                  <a:cubicBezTo>
                    <a:pt x="213" y="677"/>
                    <a:pt x="282" y="844"/>
                    <a:pt x="457" y="913"/>
                  </a:cubicBezTo>
                  <a:cubicBezTo>
                    <a:pt x="473" y="919"/>
                    <a:pt x="490" y="922"/>
                    <a:pt x="506" y="922"/>
                  </a:cubicBezTo>
                  <a:cubicBezTo>
                    <a:pt x="594" y="922"/>
                    <a:pt x="673" y="833"/>
                    <a:pt x="673" y="746"/>
                  </a:cubicBezTo>
                  <a:cubicBezTo>
                    <a:pt x="673" y="582"/>
                    <a:pt x="548" y="457"/>
                    <a:pt x="468" y="320"/>
                  </a:cubicBezTo>
                  <a:cubicBezTo>
                    <a:pt x="403" y="210"/>
                    <a:pt x="331" y="46"/>
                    <a:pt x="198" y="5"/>
                  </a:cubicBezTo>
                  <a:cubicBezTo>
                    <a:pt x="190" y="2"/>
                    <a:pt x="18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851;p33">
              <a:extLst>
                <a:ext uri="{FF2B5EF4-FFF2-40B4-BE49-F238E27FC236}">
                  <a16:creationId xmlns="" xmlns:a16="http://schemas.microsoft.com/office/drawing/2014/main" id="{CC61E104-EA47-4E65-B554-D901E978932D}"/>
                </a:ext>
              </a:extLst>
            </p:cNvPr>
            <p:cNvSpPr/>
            <p:nvPr/>
          </p:nvSpPr>
          <p:spPr>
            <a:xfrm rot="10800000">
              <a:off x="8145617" y="533358"/>
              <a:ext cx="29311" cy="34636"/>
            </a:xfrm>
            <a:custGeom>
              <a:avLst/>
              <a:gdLst/>
              <a:ahLst/>
              <a:cxnLst/>
              <a:rect l="l" t="t" r="r" b="b"/>
              <a:pathLst>
                <a:path w="1068" h="1262" extrusionOk="0">
                  <a:moveTo>
                    <a:pt x="163" y="1"/>
                  </a:moveTo>
                  <a:cubicBezTo>
                    <a:pt x="75" y="1"/>
                    <a:pt x="1" y="130"/>
                    <a:pt x="79" y="203"/>
                  </a:cubicBezTo>
                  <a:cubicBezTo>
                    <a:pt x="246" y="359"/>
                    <a:pt x="368" y="559"/>
                    <a:pt x="490" y="750"/>
                  </a:cubicBezTo>
                  <a:cubicBezTo>
                    <a:pt x="607" y="936"/>
                    <a:pt x="710" y="1089"/>
                    <a:pt x="874" y="1236"/>
                  </a:cubicBezTo>
                  <a:cubicBezTo>
                    <a:pt x="892" y="1253"/>
                    <a:pt x="913" y="1261"/>
                    <a:pt x="934" y="1261"/>
                  </a:cubicBezTo>
                  <a:cubicBezTo>
                    <a:pt x="976" y="1261"/>
                    <a:pt x="1017" y="1227"/>
                    <a:pt x="1022" y="1175"/>
                  </a:cubicBezTo>
                  <a:cubicBezTo>
                    <a:pt x="1067" y="636"/>
                    <a:pt x="623" y="297"/>
                    <a:pt x="220" y="20"/>
                  </a:cubicBezTo>
                  <a:cubicBezTo>
                    <a:pt x="201" y="7"/>
                    <a:pt x="182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852;p33">
              <a:extLst>
                <a:ext uri="{FF2B5EF4-FFF2-40B4-BE49-F238E27FC236}">
                  <a16:creationId xmlns="" xmlns:a16="http://schemas.microsoft.com/office/drawing/2014/main" id="{48AFF14D-0EEB-4D67-B572-6134E62F2D3E}"/>
                </a:ext>
              </a:extLst>
            </p:cNvPr>
            <p:cNvSpPr/>
            <p:nvPr/>
          </p:nvSpPr>
          <p:spPr>
            <a:xfrm rot="10800000">
              <a:off x="8193317" y="534813"/>
              <a:ext cx="23685" cy="29256"/>
            </a:xfrm>
            <a:custGeom>
              <a:avLst/>
              <a:gdLst/>
              <a:ahLst/>
              <a:cxnLst/>
              <a:rect l="l" t="t" r="r" b="b"/>
              <a:pathLst>
                <a:path w="863" h="1066" extrusionOk="0">
                  <a:moveTo>
                    <a:pt x="216" y="1"/>
                  </a:moveTo>
                  <a:cubicBezTo>
                    <a:pt x="108" y="1"/>
                    <a:pt x="1" y="97"/>
                    <a:pt x="42" y="216"/>
                  </a:cubicBezTo>
                  <a:cubicBezTo>
                    <a:pt x="99" y="379"/>
                    <a:pt x="175" y="527"/>
                    <a:pt x="259" y="679"/>
                  </a:cubicBezTo>
                  <a:cubicBezTo>
                    <a:pt x="338" y="831"/>
                    <a:pt x="410" y="1009"/>
                    <a:pt x="585" y="1060"/>
                  </a:cubicBezTo>
                  <a:cubicBezTo>
                    <a:pt x="601" y="1064"/>
                    <a:pt x="617" y="1066"/>
                    <a:pt x="633" y="1066"/>
                  </a:cubicBezTo>
                  <a:cubicBezTo>
                    <a:pt x="720" y="1066"/>
                    <a:pt x="809" y="1009"/>
                    <a:pt x="825" y="923"/>
                  </a:cubicBezTo>
                  <a:cubicBezTo>
                    <a:pt x="863" y="732"/>
                    <a:pt x="749" y="603"/>
                    <a:pt x="647" y="455"/>
                  </a:cubicBezTo>
                  <a:cubicBezTo>
                    <a:pt x="547" y="310"/>
                    <a:pt x="449" y="174"/>
                    <a:pt x="331" y="48"/>
                  </a:cubicBezTo>
                  <a:cubicBezTo>
                    <a:pt x="298" y="15"/>
                    <a:pt x="257" y="1"/>
                    <a:pt x="2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853;p33">
              <a:extLst>
                <a:ext uri="{FF2B5EF4-FFF2-40B4-BE49-F238E27FC236}">
                  <a16:creationId xmlns="" xmlns:a16="http://schemas.microsoft.com/office/drawing/2014/main" id="{F2D2C2F0-1D4E-4917-8FA8-6E3C49CFA370}"/>
                </a:ext>
              </a:extLst>
            </p:cNvPr>
            <p:cNvSpPr/>
            <p:nvPr/>
          </p:nvSpPr>
          <p:spPr>
            <a:xfrm rot="10800000">
              <a:off x="8199245" y="457143"/>
              <a:ext cx="20941" cy="27582"/>
            </a:xfrm>
            <a:custGeom>
              <a:avLst/>
              <a:gdLst/>
              <a:ahLst/>
              <a:cxnLst/>
              <a:rect l="l" t="t" r="r" b="b"/>
              <a:pathLst>
                <a:path w="763" h="1005" extrusionOk="0">
                  <a:moveTo>
                    <a:pt x="163" y="1"/>
                  </a:moveTo>
                  <a:cubicBezTo>
                    <a:pt x="79" y="1"/>
                    <a:pt x="1" y="113"/>
                    <a:pt x="40" y="206"/>
                  </a:cubicBezTo>
                  <a:cubicBezTo>
                    <a:pt x="105" y="350"/>
                    <a:pt x="161" y="491"/>
                    <a:pt x="234" y="632"/>
                  </a:cubicBezTo>
                  <a:cubicBezTo>
                    <a:pt x="303" y="761"/>
                    <a:pt x="359" y="924"/>
                    <a:pt x="496" y="985"/>
                  </a:cubicBezTo>
                  <a:cubicBezTo>
                    <a:pt x="526" y="998"/>
                    <a:pt x="556" y="1004"/>
                    <a:pt x="584" y="1004"/>
                  </a:cubicBezTo>
                  <a:cubicBezTo>
                    <a:pt x="672" y="1004"/>
                    <a:pt x="745" y="945"/>
                    <a:pt x="751" y="841"/>
                  </a:cubicBezTo>
                  <a:cubicBezTo>
                    <a:pt x="763" y="678"/>
                    <a:pt x="633" y="545"/>
                    <a:pt x="542" y="419"/>
                  </a:cubicBezTo>
                  <a:cubicBezTo>
                    <a:pt x="451" y="286"/>
                    <a:pt x="348" y="171"/>
                    <a:pt x="249" y="46"/>
                  </a:cubicBezTo>
                  <a:cubicBezTo>
                    <a:pt x="223" y="14"/>
                    <a:pt x="192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854;p33">
              <a:extLst>
                <a:ext uri="{FF2B5EF4-FFF2-40B4-BE49-F238E27FC236}">
                  <a16:creationId xmlns="" xmlns:a16="http://schemas.microsoft.com/office/drawing/2014/main" id="{067E204F-30E8-4334-A606-88ECDE8A4B4B}"/>
                </a:ext>
              </a:extLst>
            </p:cNvPr>
            <p:cNvSpPr/>
            <p:nvPr/>
          </p:nvSpPr>
          <p:spPr>
            <a:xfrm rot="10800000">
              <a:off x="8194552" y="504596"/>
              <a:ext cx="17318" cy="22038"/>
            </a:xfrm>
            <a:custGeom>
              <a:avLst/>
              <a:gdLst/>
              <a:ahLst/>
              <a:cxnLst/>
              <a:rect l="l" t="t" r="r" b="b"/>
              <a:pathLst>
                <a:path w="631" h="803" extrusionOk="0">
                  <a:moveTo>
                    <a:pt x="115" y="1"/>
                  </a:moveTo>
                  <a:cubicBezTo>
                    <a:pt x="52" y="1"/>
                    <a:pt x="1" y="54"/>
                    <a:pt x="14" y="133"/>
                  </a:cubicBezTo>
                  <a:cubicBezTo>
                    <a:pt x="33" y="270"/>
                    <a:pt x="83" y="380"/>
                    <a:pt x="148" y="501"/>
                  </a:cubicBezTo>
                  <a:cubicBezTo>
                    <a:pt x="205" y="619"/>
                    <a:pt x="254" y="763"/>
                    <a:pt x="395" y="798"/>
                  </a:cubicBezTo>
                  <a:cubicBezTo>
                    <a:pt x="408" y="801"/>
                    <a:pt x="421" y="802"/>
                    <a:pt x="433" y="802"/>
                  </a:cubicBezTo>
                  <a:cubicBezTo>
                    <a:pt x="504" y="802"/>
                    <a:pt x="569" y="759"/>
                    <a:pt x="588" y="687"/>
                  </a:cubicBezTo>
                  <a:cubicBezTo>
                    <a:pt x="630" y="543"/>
                    <a:pt x="528" y="433"/>
                    <a:pt x="451" y="322"/>
                  </a:cubicBezTo>
                  <a:cubicBezTo>
                    <a:pt x="376" y="208"/>
                    <a:pt x="304" y="110"/>
                    <a:pt x="193" y="30"/>
                  </a:cubicBezTo>
                  <a:cubicBezTo>
                    <a:pt x="168" y="10"/>
                    <a:pt x="140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855;p33">
              <a:extLst>
                <a:ext uri="{FF2B5EF4-FFF2-40B4-BE49-F238E27FC236}">
                  <a16:creationId xmlns="" xmlns:a16="http://schemas.microsoft.com/office/drawing/2014/main" id="{8A5960FC-3E76-4346-9670-53314F1640E8}"/>
                </a:ext>
              </a:extLst>
            </p:cNvPr>
            <p:cNvSpPr/>
            <p:nvPr/>
          </p:nvSpPr>
          <p:spPr>
            <a:xfrm rot="10800000">
              <a:off x="8083509" y="443970"/>
              <a:ext cx="22779" cy="42320"/>
            </a:xfrm>
            <a:custGeom>
              <a:avLst/>
              <a:gdLst/>
              <a:ahLst/>
              <a:cxnLst/>
              <a:rect l="l" t="t" r="r" b="b"/>
              <a:pathLst>
                <a:path w="830" h="1542" extrusionOk="0">
                  <a:moveTo>
                    <a:pt x="176" y="0"/>
                  </a:moveTo>
                  <a:cubicBezTo>
                    <a:pt x="90" y="0"/>
                    <a:pt x="0" y="73"/>
                    <a:pt x="38" y="168"/>
                  </a:cubicBezTo>
                  <a:cubicBezTo>
                    <a:pt x="221" y="605"/>
                    <a:pt x="293" y="1146"/>
                    <a:pt x="605" y="1510"/>
                  </a:cubicBezTo>
                  <a:cubicBezTo>
                    <a:pt x="624" y="1532"/>
                    <a:pt x="647" y="1542"/>
                    <a:pt x="670" y="1542"/>
                  </a:cubicBezTo>
                  <a:cubicBezTo>
                    <a:pt x="721" y="1542"/>
                    <a:pt x="771" y="1493"/>
                    <a:pt x="779" y="1437"/>
                  </a:cubicBezTo>
                  <a:cubicBezTo>
                    <a:pt x="829" y="958"/>
                    <a:pt x="505" y="472"/>
                    <a:pt x="289" y="65"/>
                  </a:cubicBezTo>
                  <a:cubicBezTo>
                    <a:pt x="264" y="20"/>
                    <a:pt x="221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856;p33">
              <a:extLst>
                <a:ext uri="{FF2B5EF4-FFF2-40B4-BE49-F238E27FC236}">
                  <a16:creationId xmlns="" xmlns:a16="http://schemas.microsoft.com/office/drawing/2014/main" id="{944276AF-678F-4172-B36E-1EA4B913795D}"/>
                </a:ext>
              </a:extLst>
            </p:cNvPr>
            <p:cNvSpPr/>
            <p:nvPr/>
          </p:nvSpPr>
          <p:spPr>
            <a:xfrm rot="10800000">
              <a:off x="8125473" y="410707"/>
              <a:ext cx="17675" cy="28762"/>
            </a:xfrm>
            <a:custGeom>
              <a:avLst/>
              <a:gdLst/>
              <a:ahLst/>
              <a:cxnLst/>
              <a:rect l="l" t="t" r="r" b="b"/>
              <a:pathLst>
                <a:path w="644" h="1048" extrusionOk="0">
                  <a:moveTo>
                    <a:pt x="199" y="0"/>
                  </a:moveTo>
                  <a:cubicBezTo>
                    <a:pt x="102" y="0"/>
                    <a:pt x="1" y="95"/>
                    <a:pt x="23" y="211"/>
                  </a:cubicBezTo>
                  <a:cubicBezTo>
                    <a:pt x="77" y="484"/>
                    <a:pt x="107" y="819"/>
                    <a:pt x="335" y="1009"/>
                  </a:cubicBezTo>
                  <a:cubicBezTo>
                    <a:pt x="365" y="1034"/>
                    <a:pt x="403" y="1047"/>
                    <a:pt x="441" y="1047"/>
                  </a:cubicBezTo>
                  <a:cubicBezTo>
                    <a:pt x="501" y="1047"/>
                    <a:pt x="559" y="1015"/>
                    <a:pt x="575" y="945"/>
                  </a:cubicBezTo>
                  <a:cubicBezTo>
                    <a:pt x="644" y="637"/>
                    <a:pt x="457" y="352"/>
                    <a:pt x="324" y="82"/>
                  </a:cubicBezTo>
                  <a:cubicBezTo>
                    <a:pt x="295" y="24"/>
                    <a:pt x="248" y="0"/>
                    <a:pt x="1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857;p33">
              <a:extLst>
                <a:ext uri="{FF2B5EF4-FFF2-40B4-BE49-F238E27FC236}">
                  <a16:creationId xmlns="" xmlns:a16="http://schemas.microsoft.com/office/drawing/2014/main" id="{D6C72D3E-3C54-414C-A37E-42D1687BAE75}"/>
                </a:ext>
              </a:extLst>
            </p:cNvPr>
            <p:cNvSpPr/>
            <p:nvPr/>
          </p:nvSpPr>
          <p:spPr>
            <a:xfrm rot="10800000">
              <a:off x="8156458" y="329250"/>
              <a:ext cx="24234" cy="40152"/>
            </a:xfrm>
            <a:custGeom>
              <a:avLst/>
              <a:gdLst/>
              <a:ahLst/>
              <a:cxnLst/>
              <a:rect l="l" t="t" r="r" b="b"/>
              <a:pathLst>
                <a:path w="883" h="1463" extrusionOk="0">
                  <a:moveTo>
                    <a:pt x="176" y="1"/>
                  </a:moveTo>
                  <a:cubicBezTo>
                    <a:pt x="86" y="1"/>
                    <a:pt x="0" y="116"/>
                    <a:pt x="45" y="212"/>
                  </a:cubicBezTo>
                  <a:cubicBezTo>
                    <a:pt x="148" y="418"/>
                    <a:pt x="243" y="628"/>
                    <a:pt x="312" y="844"/>
                  </a:cubicBezTo>
                  <a:cubicBezTo>
                    <a:pt x="373" y="1042"/>
                    <a:pt x="388" y="1247"/>
                    <a:pt x="521" y="1407"/>
                  </a:cubicBezTo>
                  <a:cubicBezTo>
                    <a:pt x="553" y="1445"/>
                    <a:pt x="601" y="1463"/>
                    <a:pt x="652" y="1463"/>
                  </a:cubicBezTo>
                  <a:cubicBezTo>
                    <a:pt x="740" y="1463"/>
                    <a:pt x="834" y="1409"/>
                    <a:pt x="848" y="1319"/>
                  </a:cubicBezTo>
                  <a:cubicBezTo>
                    <a:pt x="882" y="1084"/>
                    <a:pt x="761" y="867"/>
                    <a:pt x="654" y="661"/>
                  </a:cubicBezTo>
                  <a:cubicBezTo>
                    <a:pt x="540" y="445"/>
                    <a:pt x="415" y="240"/>
                    <a:pt x="263" y="45"/>
                  </a:cubicBezTo>
                  <a:cubicBezTo>
                    <a:pt x="237" y="14"/>
                    <a:pt x="206" y="1"/>
                    <a:pt x="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858;p33">
              <a:extLst>
                <a:ext uri="{FF2B5EF4-FFF2-40B4-BE49-F238E27FC236}">
                  <a16:creationId xmlns="" xmlns:a16="http://schemas.microsoft.com/office/drawing/2014/main" id="{B7A0CE10-FF71-49D5-90CB-3F74D072A8FE}"/>
                </a:ext>
              </a:extLst>
            </p:cNvPr>
            <p:cNvSpPr/>
            <p:nvPr/>
          </p:nvSpPr>
          <p:spPr>
            <a:xfrm rot="10800000">
              <a:off x="8130193" y="352798"/>
              <a:ext cx="16083" cy="29997"/>
            </a:xfrm>
            <a:custGeom>
              <a:avLst/>
              <a:gdLst/>
              <a:ahLst/>
              <a:cxnLst/>
              <a:rect l="l" t="t" r="r" b="b"/>
              <a:pathLst>
                <a:path w="586" h="1093" extrusionOk="0">
                  <a:moveTo>
                    <a:pt x="144" y="1"/>
                  </a:moveTo>
                  <a:cubicBezTo>
                    <a:pt x="77" y="1"/>
                    <a:pt x="12" y="46"/>
                    <a:pt x="9" y="142"/>
                  </a:cubicBezTo>
                  <a:cubicBezTo>
                    <a:pt x="0" y="332"/>
                    <a:pt x="12" y="511"/>
                    <a:pt x="73" y="690"/>
                  </a:cubicBezTo>
                  <a:cubicBezTo>
                    <a:pt x="103" y="773"/>
                    <a:pt x="134" y="860"/>
                    <a:pt x="183" y="937"/>
                  </a:cubicBezTo>
                  <a:cubicBezTo>
                    <a:pt x="237" y="1024"/>
                    <a:pt x="302" y="1047"/>
                    <a:pt x="396" y="1085"/>
                  </a:cubicBezTo>
                  <a:cubicBezTo>
                    <a:pt x="409" y="1090"/>
                    <a:pt x="422" y="1092"/>
                    <a:pt x="436" y="1092"/>
                  </a:cubicBezTo>
                  <a:cubicBezTo>
                    <a:pt x="510" y="1092"/>
                    <a:pt x="585" y="1018"/>
                    <a:pt x="579" y="944"/>
                  </a:cubicBezTo>
                  <a:cubicBezTo>
                    <a:pt x="571" y="788"/>
                    <a:pt x="510" y="705"/>
                    <a:pt x="438" y="568"/>
                  </a:cubicBezTo>
                  <a:cubicBezTo>
                    <a:pt x="370" y="439"/>
                    <a:pt x="316" y="286"/>
                    <a:pt x="297" y="142"/>
                  </a:cubicBezTo>
                  <a:cubicBezTo>
                    <a:pt x="285" y="49"/>
                    <a:pt x="213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859;p33">
              <a:extLst>
                <a:ext uri="{FF2B5EF4-FFF2-40B4-BE49-F238E27FC236}">
                  <a16:creationId xmlns="" xmlns:a16="http://schemas.microsoft.com/office/drawing/2014/main" id="{559EA2F6-07BB-4652-BE98-7D4D77F1DAFC}"/>
                </a:ext>
              </a:extLst>
            </p:cNvPr>
            <p:cNvSpPr/>
            <p:nvPr/>
          </p:nvSpPr>
          <p:spPr>
            <a:xfrm rot="10800000">
              <a:off x="8053210" y="268020"/>
              <a:ext cx="24234" cy="32111"/>
            </a:xfrm>
            <a:custGeom>
              <a:avLst/>
              <a:gdLst/>
              <a:ahLst/>
              <a:cxnLst/>
              <a:rect l="l" t="t" r="r" b="b"/>
              <a:pathLst>
                <a:path w="883" h="1170" extrusionOk="0">
                  <a:moveTo>
                    <a:pt x="194" y="0"/>
                  </a:moveTo>
                  <a:cubicBezTo>
                    <a:pt x="98" y="0"/>
                    <a:pt x="0" y="114"/>
                    <a:pt x="63" y="213"/>
                  </a:cubicBezTo>
                  <a:cubicBezTo>
                    <a:pt x="161" y="369"/>
                    <a:pt x="249" y="522"/>
                    <a:pt x="333" y="685"/>
                  </a:cubicBezTo>
                  <a:cubicBezTo>
                    <a:pt x="409" y="829"/>
                    <a:pt x="466" y="1024"/>
                    <a:pt x="599" y="1129"/>
                  </a:cubicBezTo>
                  <a:cubicBezTo>
                    <a:pt x="633" y="1156"/>
                    <a:pt x="676" y="1169"/>
                    <a:pt x="718" y="1169"/>
                  </a:cubicBezTo>
                  <a:cubicBezTo>
                    <a:pt x="802" y="1169"/>
                    <a:pt x="883" y="1116"/>
                    <a:pt x="880" y="1012"/>
                  </a:cubicBezTo>
                  <a:cubicBezTo>
                    <a:pt x="873" y="822"/>
                    <a:pt x="744" y="659"/>
                    <a:pt x="637" y="506"/>
                  </a:cubicBezTo>
                  <a:cubicBezTo>
                    <a:pt x="526" y="346"/>
                    <a:pt x="409" y="194"/>
                    <a:pt x="287" y="46"/>
                  </a:cubicBezTo>
                  <a:cubicBezTo>
                    <a:pt x="261" y="14"/>
                    <a:pt x="228" y="0"/>
                    <a:pt x="1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860;p33">
              <a:extLst>
                <a:ext uri="{FF2B5EF4-FFF2-40B4-BE49-F238E27FC236}">
                  <a16:creationId xmlns="" xmlns:a16="http://schemas.microsoft.com/office/drawing/2014/main" id="{93AAFB49-FBAA-4182-B02F-76765BCD5A3C}"/>
                </a:ext>
              </a:extLst>
            </p:cNvPr>
            <p:cNvSpPr/>
            <p:nvPr/>
          </p:nvSpPr>
          <p:spPr>
            <a:xfrm rot="10800000">
              <a:off x="8031364" y="294065"/>
              <a:ext cx="24755" cy="33675"/>
            </a:xfrm>
            <a:custGeom>
              <a:avLst/>
              <a:gdLst/>
              <a:ahLst/>
              <a:cxnLst/>
              <a:rect l="l" t="t" r="r" b="b"/>
              <a:pathLst>
                <a:path w="902" h="1227" extrusionOk="0">
                  <a:moveTo>
                    <a:pt x="231" y="0"/>
                  </a:moveTo>
                  <a:cubicBezTo>
                    <a:pt x="138" y="0"/>
                    <a:pt x="38" y="80"/>
                    <a:pt x="31" y="182"/>
                  </a:cubicBezTo>
                  <a:cubicBezTo>
                    <a:pt x="0" y="565"/>
                    <a:pt x="316" y="1219"/>
                    <a:pt x="753" y="1227"/>
                  </a:cubicBezTo>
                  <a:cubicBezTo>
                    <a:pt x="755" y="1227"/>
                    <a:pt x="757" y="1227"/>
                    <a:pt x="760" y="1227"/>
                  </a:cubicBezTo>
                  <a:cubicBezTo>
                    <a:pt x="844" y="1227"/>
                    <a:pt x="901" y="1141"/>
                    <a:pt x="883" y="1060"/>
                  </a:cubicBezTo>
                  <a:cubicBezTo>
                    <a:pt x="844" y="900"/>
                    <a:pt x="704" y="737"/>
                    <a:pt x="609" y="600"/>
                  </a:cubicBezTo>
                  <a:cubicBezTo>
                    <a:pt x="498" y="440"/>
                    <a:pt x="449" y="265"/>
                    <a:pt x="365" y="91"/>
                  </a:cubicBezTo>
                  <a:cubicBezTo>
                    <a:pt x="335" y="27"/>
                    <a:pt x="284" y="0"/>
                    <a:pt x="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861;p33">
              <a:extLst>
                <a:ext uri="{FF2B5EF4-FFF2-40B4-BE49-F238E27FC236}">
                  <a16:creationId xmlns="" xmlns:a16="http://schemas.microsoft.com/office/drawing/2014/main" id="{BECE6123-FF48-4F94-B055-66C334C3E81F}"/>
                </a:ext>
              </a:extLst>
            </p:cNvPr>
            <p:cNvSpPr/>
            <p:nvPr/>
          </p:nvSpPr>
          <p:spPr>
            <a:xfrm rot="10800000">
              <a:off x="8097424" y="203058"/>
              <a:ext cx="22779" cy="34608"/>
            </a:xfrm>
            <a:custGeom>
              <a:avLst/>
              <a:gdLst/>
              <a:ahLst/>
              <a:cxnLst/>
              <a:rect l="l" t="t" r="r" b="b"/>
              <a:pathLst>
                <a:path w="830" h="1261" extrusionOk="0">
                  <a:moveTo>
                    <a:pt x="171" y="1"/>
                  </a:moveTo>
                  <a:cubicBezTo>
                    <a:pt x="87" y="1"/>
                    <a:pt x="0" y="89"/>
                    <a:pt x="28" y="180"/>
                  </a:cubicBezTo>
                  <a:cubicBezTo>
                    <a:pt x="85" y="374"/>
                    <a:pt x="176" y="568"/>
                    <a:pt x="259" y="755"/>
                  </a:cubicBezTo>
                  <a:cubicBezTo>
                    <a:pt x="340" y="929"/>
                    <a:pt x="404" y="1135"/>
                    <a:pt x="579" y="1238"/>
                  </a:cubicBezTo>
                  <a:cubicBezTo>
                    <a:pt x="605" y="1253"/>
                    <a:pt x="632" y="1260"/>
                    <a:pt x="658" y="1260"/>
                  </a:cubicBezTo>
                  <a:cubicBezTo>
                    <a:pt x="738" y="1260"/>
                    <a:pt x="806" y="1191"/>
                    <a:pt x="815" y="1104"/>
                  </a:cubicBezTo>
                  <a:cubicBezTo>
                    <a:pt x="830" y="906"/>
                    <a:pt x="689" y="724"/>
                    <a:pt x="591" y="561"/>
                  </a:cubicBezTo>
                  <a:cubicBezTo>
                    <a:pt x="488" y="382"/>
                    <a:pt x="385" y="203"/>
                    <a:pt x="259" y="43"/>
                  </a:cubicBezTo>
                  <a:cubicBezTo>
                    <a:pt x="234" y="13"/>
                    <a:pt x="203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862;p33">
              <a:extLst>
                <a:ext uri="{FF2B5EF4-FFF2-40B4-BE49-F238E27FC236}">
                  <a16:creationId xmlns="" xmlns:a16="http://schemas.microsoft.com/office/drawing/2014/main" id="{F689F35D-0944-4E56-9AA2-FE4243BA05AF}"/>
                </a:ext>
              </a:extLst>
            </p:cNvPr>
            <p:cNvSpPr/>
            <p:nvPr/>
          </p:nvSpPr>
          <p:spPr>
            <a:xfrm rot="10800000">
              <a:off x="8053210" y="200121"/>
              <a:ext cx="21160" cy="28433"/>
            </a:xfrm>
            <a:custGeom>
              <a:avLst/>
              <a:gdLst/>
              <a:ahLst/>
              <a:cxnLst/>
              <a:rect l="l" t="t" r="r" b="b"/>
              <a:pathLst>
                <a:path w="771" h="1036" extrusionOk="0">
                  <a:moveTo>
                    <a:pt x="149" y="0"/>
                  </a:moveTo>
                  <a:cubicBezTo>
                    <a:pt x="77" y="0"/>
                    <a:pt x="1" y="69"/>
                    <a:pt x="31" y="145"/>
                  </a:cubicBezTo>
                  <a:cubicBezTo>
                    <a:pt x="141" y="423"/>
                    <a:pt x="225" y="811"/>
                    <a:pt x="472" y="1001"/>
                  </a:cubicBezTo>
                  <a:cubicBezTo>
                    <a:pt x="504" y="1025"/>
                    <a:pt x="537" y="1036"/>
                    <a:pt x="568" y="1036"/>
                  </a:cubicBezTo>
                  <a:cubicBezTo>
                    <a:pt x="681" y="1036"/>
                    <a:pt x="771" y="895"/>
                    <a:pt x="753" y="783"/>
                  </a:cubicBezTo>
                  <a:cubicBezTo>
                    <a:pt x="734" y="636"/>
                    <a:pt x="605" y="499"/>
                    <a:pt x="517" y="381"/>
                  </a:cubicBezTo>
                  <a:cubicBezTo>
                    <a:pt x="426" y="259"/>
                    <a:pt x="319" y="149"/>
                    <a:pt x="225" y="35"/>
                  </a:cubicBezTo>
                  <a:cubicBezTo>
                    <a:pt x="204" y="11"/>
                    <a:pt x="177" y="0"/>
                    <a:pt x="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863;p33">
              <a:extLst>
                <a:ext uri="{FF2B5EF4-FFF2-40B4-BE49-F238E27FC236}">
                  <a16:creationId xmlns="" xmlns:a16="http://schemas.microsoft.com/office/drawing/2014/main" id="{B4425F4F-44B0-4CAC-88C5-F39893963A4A}"/>
                </a:ext>
              </a:extLst>
            </p:cNvPr>
            <p:cNvSpPr/>
            <p:nvPr/>
          </p:nvSpPr>
          <p:spPr>
            <a:xfrm rot="10800000">
              <a:off x="8066246" y="131591"/>
              <a:ext cx="20803" cy="30601"/>
            </a:xfrm>
            <a:custGeom>
              <a:avLst/>
              <a:gdLst/>
              <a:ahLst/>
              <a:cxnLst/>
              <a:rect l="l" t="t" r="r" b="b"/>
              <a:pathLst>
                <a:path w="758" h="1115" extrusionOk="0">
                  <a:moveTo>
                    <a:pt x="168" y="0"/>
                  </a:moveTo>
                  <a:cubicBezTo>
                    <a:pt x="86" y="0"/>
                    <a:pt x="1" y="72"/>
                    <a:pt x="37" y="160"/>
                  </a:cubicBezTo>
                  <a:cubicBezTo>
                    <a:pt x="143" y="423"/>
                    <a:pt x="197" y="685"/>
                    <a:pt x="276" y="951"/>
                  </a:cubicBezTo>
                  <a:cubicBezTo>
                    <a:pt x="311" y="1065"/>
                    <a:pt x="399" y="1115"/>
                    <a:pt x="488" y="1115"/>
                  </a:cubicBezTo>
                  <a:cubicBezTo>
                    <a:pt x="621" y="1115"/>
                    <a:pt x="757" y="1003"/>
                    <a:pt x="721" y="829"/>
                  </a:cubicBezTo>
                  <a:cubicBezTo>
                    <a:pt x="660" y="537"/>
                    <a:pt x="458" y="244"/>
                    <a:pt x="253" y="35"/>
                  </a:cubicBezTo>
                  <a:cubicBezTo>
                    <a:pt x="230" y="11"/>
                    <a:pt x="199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4079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1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867" y="1699247"/>
            <a:ext cx="3218654" cy="2017452"/>
          </a:xfrm>
          <a:prstGeom prst="rect">
            <a:avLst/>
          </a:prstGeom>
        </p:spPr>
      </p:pic>
      <p:pic>
        <p:nvPicPr>
          <p:cNvPr id="127" name="Picture 1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277" y="3814791"/>
            <a:ext cx="3643170" cy="1984759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431" y="3808712"/>
            <a:ext cx="3191603" cy="2030919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277" y="1699246"/>
            <a:ext cx="3594676" cy="2017452"/>
          </a:xfrm>
          <a:prstGeom prst="rect">
            <a:avLst/>
          </a:prstGeom>
        </p:spPr>
      </p:pic>
      <p:sp>
        <p:nvSpPr>
          <p:cNvPr id="131" name="Oval 130">
            <a:extLst>
              <a:ext uri="{FF2B5EF4-FFF2-40B4-BE49-F238E27FC236}">
                <a16:creationId xmlns="" xmlns:a16="http://schemas.microsoft.com/office/drawing/2014/main" id="{49102BB8-0100-4711-8DD2-9291DDC9883F}"/>
              </a:ext>
            </a:extLst>
          </p:cNvPr>
          <p:cNvSpPr/>
          <p:nvPr/>
        </p:nvSpPr>
        <p:spPr>
          <a:xfrm>
            <a:off x="2436970" y="1759675"/>
            <a:ext cx="419986" cy="4366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en-US" sz="1800" dirty="0"/>
          </a:p>
        </p:txBody>
      </p:sp>
      <p:sp>
        <p:nvSpPr>
          <p:cNvPr id="132" name="Oval 131">
            <a:extLst>
              <a:ext uri="{FF2B5EF4-FFF2-40B4-BE49-F238E27FC236}">
                <a16:creationId xmlns="" xmlns:a16="http://schemas.microsoft.com/office/drawing/2014/main" id="{49102BB8-0100-4711-8DD2-9291DDC9883F}"/>
              </a:ext>
            </a:extLst>
          </p:cNvPr>
          <p:cNvSpPr/>
          <p:nvPr/>
        </p:nvSpPr>
        <p:spPr>
          <a:xfrm>
            <a:off x="6506398" y="1773930"/>
            <a:ext cx="430437" cy="4366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n-US" sz="1800" dirty="0"/>
          </a:p>
        </p:txBody>
      </p:sp>
      <p:sp>
        <p:nvSpPr>
          <p:cNvPr id="133" name="Oval 132">
            <a:extLst>
              <a:ext uri="{FF2B5EF4-FFF2-40B4-BE49-F238E27FC236}">
                <a16:creationId xmlns="" xmlns:a16="http://schemas.microsoft.com/office/drawing/2014/main" id="{49102BB8-0100-4711-8DD2-9291DDC9883F}"/>
              </a:ext>
            </a:extLst>
          </p:cNvPr>
          <p:cNvSpPr/>
          <p:nvPr/>
        </p:nvSpPr>
        <p:spPr>
          <a:xfrm>
            <a:off x="2451879" y="3863708"/>
            <a:ext cx="419986" cy="4366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en-US" sz="1800" dirty="0"/>
          </a:p>
        </p:txBody>
      </p:sp>
      <p:sp>
        <p:nvSpPr>
          <p:cNvPr id="134" name="Oval 133">
            <a:extLst>
              <a:ext uri="{FF2B5EF4-FFF2-40B4-BE49-F238E27FC236}">
                <a16:creationId xmlns="" xmlns:a16="http://schemas.microsoft.com/office/drawing/2014/main" id="{49102BB8-0100-4711-8DD2-9291DDC9883F}"/>
              </a:ext>
            </a:extLst>
          </p:cNvPr>
          <p:cNvSpPr/>
          <p:nvPr/>
        </p:nvSpPr>
        <p:spPr>
          <a:xfrm>
            <a:off x="6506398" y="3892513"/>
            <a:ext cx="430437" cy="4049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en-US" sz="1800" dirty="0"/>
          </a:p>
        </p:txBody>
      </p:sp>
      <p:sp>
        <p:nvSpPr>
          <p:cNvPr id="18" name="Title 1">
            <a:extLst>
              <a:ext uri="{FF2B5EF4-FFF2-40B4-BE49-F238E27FC236}">
                <a16:creationId xmlns="" xmlns:a16="http://schemas.microsoft.com/office/drawing/2014/main" id="{F226B2F2-1905-40F5-8625-91FE71836A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1587" y="556713"/>
            <a:ext cx="7265400" cy="8349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>
                <a:solidFill>
                  <a:srgbClr val="048DA4"/>
                </a:solidFill>
              </a:rPr>
              <a:t>SLAP THE </a:t>
            </a:r>
            <a:r>
              <a:rPr lang="en-US" sz="6000" b="1" dirty="0" smtClean="0">
                <a:solidFill>
                  <a:srgbClr val="048DA4"/>
                </a:solidFill>
              </a:rPr>
              <a:t>BOARD GAME </a:t>
            </a:r>
            <a:endParaRPr lang="en-US" sz="6000" b="1" dirty="0">
              <a:solidFill>
                <a:srgbClr val="048D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42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Picture 1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603" y="1795303"/>
            <a:ext cx="3038420" cy="2029665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694" y="1795303"/>
            <a:ext cx="3132682" cy="2029665"/>
          </a:xfrm>
          <a:prstGeom prst="rect">
            <a:avLst/>
          </a:prstGeom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603" y="4065008"/>
            <a:ext cx="3132723" cy="2075829"/>
          </a:xfrm>
          <a:prstGeom prst="rect">
            <a:avLst/>
          </a:prstGeom>
        </p:spPr>
      </p:pic>
      <p:pic>
        <p:nvPicPr>
          <p:cNvPr id="123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695" y="4065008"/>
            <a:ext cx="3132681" cy="2109885"/>
          </a:xfrm>
          <a:prstGeom prst="rect">
            <a:avLst/>
          </a:prstGeom>
        </p:spPr>
      </p:pic>
      <p:sp>
        <p:nvSpPr>
          <p:cNvPr id="127" name="Oval 126">
            <a:extLst>
              <a:ext uri="{FF2B5EF4-FFF2-40B4-BE49-F238E27FC236}">
                <a16:creationId xmlns="" xmlns:a16="http://schemas.microsoft.com/office/drawing/2014/main" id="{49102BB8-0100-4711-8DD2-9291DDC9883F}"/>
              </a:ext>
            </a:extLst>
          </p:cNvPr>
          <p:cNvSpPr/>
          <p:nvPr/>
        </p:nvSpPr>
        <p:spPr>
          <a:xfrm>
            <a:off x="2607821" y="1896736"/>
            <a:ext cx="404601" cy="3965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endParaRPr lang="en-US" sz="1800" dirty="0"/>
          </a:p>
        </p:txBody>
      </p:sp>
      <p:sp>
        <p:nvSpPr>
          <p:cNvPr id="128" name="Oval 127">
            <a:extLst>
              <a:ext uri="{FF2B5EF4-FFF2-40B4-BE49-F238E27FC236}">
                <a16:creationId xmlns="" xmlns:a16="http://schemas.microsoft.com/office/drawing/2014/main" id="{49102BB8-0100-4711-8DD2-9291DDC9883F}"/>
              </a:ext>
            </a:extLst>
          </p:cNvPr>
          <p:cNvSpPr/>
          <p:nvPr/>
        </p:nvSpPr>
        <p:spPr>
          <a:xfrm>
            <a:off x="6424890" y="4128806"/>
            <a:ext cx="404601" cy="3965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</a:t>
            </a:r>
            <a:endParaRPr lang="en-US" sz="1800" dirty="0"/>
          </a:p>
        </p:txBody>
      </p:sp>
      <p:sp>
        <p:nvSpPr>
          <p:cNvPr id="129" name="Oval 128">
            <a:extLst>
              <a:ext uri="{FF2B5EF4-FFF2-40B4-BE49-F238E27FC236}">
                <a16:creationId xmlns="" xmlns:a16="http://schemas.microsoft.com/office/drawing/2014/main" id="{49102BB8-0100-4711-8DD2-9291DDC9883F}"/>
              </a:ext>
            </a:extLst>
          </p:cNvPr>
          <p:cNvSpPr/>
          <p:nvPr/>
        </p:nvSpPr>
        <p:spPr>
          <a:xfrm>
            <a:off x="2586557" y="4155336"/>
            <a:ext cx="404601" cy="3965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  <a:endParaRPr lang="en-US" sz="1800" dirty="0"/>
          </a:p>
        </p:txBody>
      </p:sp>
      <p:sp>
        <p:nvSpPr>
          <p:cNvPr id="130" name="Oval 129">
            <a:extLst>
              <a:ext uri="{FF2B5EF4-FFF2-40B4-BE49-F238E27FC236}">
                <a16:creationId xmlns="" xmlns:a16="http://schemas.microsoft.com/office/drawing/2014/main" id="{49102BB8-0100-4711-8DD2-9291DDC9883F}"/>
              </a:ext>
            </a:extLst>
          </p:cNvPr>
          <p:cNvSpPr/>
          <p:nvPr/>
        </p:nvSpPr>
        <p:spPr>
          <a:xfrm>
            <a:off x="6435524" y="1875470"/>
            <a:ext cx="404601" cy="3965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  <a:endParaRPr lang="en-US" sz="1800" dirty="0"/>
          </a:p>
        </p:txBody>
      </p:sp>
      <p:sp>
        <p:nvSpPr>
          <p:cNvPr id="17" name="Title 1">
            <a:extLst>
              <a:ext uri="{FF2B5EF4-FFF2-40B4-BE49-F238E27FC236}">
                <a16:creationId xmlns="" xmlns:a16="http://schemas.microsoft.com/office/drawing/2014/main" id="{F226B2F2-1905-40F5-8625-91FE71836A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1587" y="556713"/>
            <a:ext cx="7265400" cy="8349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>
                <a:solidFill>
                  <a:srgbClr val="048DA4"/>
                </a:solidFill>
              </a:rPr>
              <a:t>SLAP THE </a:t>
            </a:r>
            <a:r>
              <a:rPr lang="en-US" sz="6000" b="1" dirty="0" smtClean="0">
                <a:solidFill>
                  <a:srgbClr val="048DA4"/>
                </a:solidFill>
              </a:rPr>
              <a:t>BOARD GAME </a:t>
            </a:r>
            <a:endParaRPr lang="en-US" sz="6000" b="1" dirty="0">
              <a:solidFill>
                <a:srgbClr val="048D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7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2323</TotalTime>
  <Words>817</Words>
  <Application>Microsoft Office PowerPoint</Application>
  <PresentationFormat>Custom</PresentationFormat>
  <Paragraphs>190</Paragraphs>
  <Slides>25</Slides>
  <Notes>7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SLAP THE BOARD GAME </vt:lpstr>
      <vt:lpstr>SLAP THE BOARD GAME </vt:lpstr>
      <vt:lpstr>SLAP THE BOARD GAME </vt:lpstr>
      <vt:lpstr>PowerPoint Presentation</vt:lpstr>
      <vt:lpstr>SLAP THE BOARD GAME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151</cp:revision>
  <dcterms:created xsi:type="dcterms:W3CDTF">2020-12-09T02:04:09Z</dcterms:created>
  <dcterms:modified xsi:type="dcterms:W3CDTF">2023-11-01T08:23:04Z</dcterms:modified>
</cp:coreProperties>
</file>