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5"/>
  </p:notesMasterIdLst>
  <p:sldIdLst>
    <p:sldId id="358" r:id="rId2"/>
    <p:sldId id="357" r:id="rId3"/>
    <p:sldId id="323" r:id="rId4"/>
    <p:sldId id="324" r:id="rId5"/>
    <p:sldId id="316" r:id="rId6"/>
    <p:sldId id="338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32" r:id="rId20"/>
    <p:sldId id="337" r:id="rId21"/>
    <p:sldId id="339" r:id="rId22"/>
    <p:sldId id="340" r:id="rId23"/>
    <p:sldId id="341" r:id="rId24"/>
    <p:sldId id="336" r:id="rId25"/>
    <p:sldId id="311" r:id="rId26"/>
    <p:sldId id="355" r:id="rId27"/>
    <p:sldId id="310" r:id="rId28"/>
    <p:sldId id="354" r:id="rId29"/>
    <p:sldId id="314" r:id="rId30"/>
    <p:sldId id="322" r:id="rId31"/>
    <p:sldId id="325" r:id="rId32"/>
    <p:sldId id="317" r:id="rId33"/>
    <p:sldId id="35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=""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58" d="100"/>
          <a:sy n="58" d="100"/>
        </p:scale>
        <p:origin x="-54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012F97-86C6-48AF-A84F-91833E3EF78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0497D76A-1BE9-4E48-B9DD-4FF2DF82BDBE}">
      <dgm:prSet/>
      <dgm:spPr/>
      <dgm:t>
        <a:bodyPr/>
        <a:lstStyle/>
        <a:p>
          <a:endParaRPr lang="en-US"/>
        </a:p>
      </dgm:t>
    </dgm:pt>
    <dgm:pt modelId="{B83E8A74-F3D3-4E11-A8C1-AADDD87F2B41}" type="parTrans" cxnId="{86E2F9A2-5DBC-4E0E-8EB1-F9A8BA971F57}">
      <dgm:prSet/>
      <dgm:spPr/>
    </dgm:pt>
    <dgm:pt modelId="{CB8B9B67-7DCD-4C4A-8BD0-3FA089B6A2AB}" type="sibTrans" cxnId="{86E2F9A2-5DBC-4E0E-8EB1-F9A8BA971F57}">
      <dgm:prSet/>
      <dgm:spPr/>
    </dgm:pt>
    <dgm:pt modelId="{584209F1-9E53-4ED0-BFF5-E345EA5908BD}">
      <dgm:prSet/>
      <dgm:spPr/>
      <dgm:t>
        <a:bodyPr/>
        <a:lstStyle/>
        <a:p>
          <a:endParaRPr lang="en-US"/>
        </a:p>
      </dgm:t>
    </dgm:pt>
    <dgm:pt modelId="{D9882009-AEF4-4615-B551-3DE518CD0589}" type="parTrans" cxnId="{3623803E-CD97-495C-A6FE-54AAC7D7E4B9}">
      <dgm:prSet/>
      <dgm:spPr/>
      <dgm:t>
        <a:bodyPr/>
        <a:lstStyle/>
        <a:p>
          <a:endParaRPr lang="en-US"/>
        </a:p>
      </dgm:t>
    </dgm:pt>
    <dgm:pt modelId="{D501F0EA-BAEA-4ACD-A53F-4CD981E9258F}" type="sibTrans" cxnId="{3623803E-CD97-495C-A6FE-54AAC7D7E4B9}">
      <dgm:prSet/>
      <dgm:spPr/>
    </dgm:pt>
    <dgm:pt modelId="{31643D00-228B-4D8B-841B-F75C13FC63D6}">
      <dgm:prSet/>
      <dgm:spPr/>
      <dgm:t>
        <a:bodyPr/>
        <a:lstStyle/>
        <a:p>
          <a:endParaRPr lang="en-US"/>
        </a:p>
      </dgm:t>
    </dgm:pt>
    <dgm:pt modelId="{4679F49B-7974-4DCF-BB47-3DE8FF741F38}" type="parTrans" cxnId="{2B9904EC-39C9-41F1-9B6E-B1FBC0E67877}">
      <dgm:prSet/>
      <dgm:spPr/>
      <dgm:t>
        <a:bodyPr/>
        <a:lstStyle/>
        <a:p>
          <a:endParaRPr lang="en-US"/>
        </a:p>
      </dgm:t>
    </dgm:pt>
    <dgm:pt modelId="{C005766C-0504-4F1C-B27A-012638D473E9}" type="sibTrans" cxnId="{2B9904EC-39C9-41F1-9B6E-B1FBC0E67877}">
      <dgm:prSet/>
      <dgm:spPr/>
    </dgm:pt>
    <dgm:pt modelId="{5D806090-183E-4CEB-871C-7D835231B025}">
      <dgm:prSet/>
      <dgm:spPr/>
      <dgm:t>
        <a:bodyPr/>
        <a:lstStyle/>
        <a:p>
          <a:endParaRPr lang="en-US"/>
        </a:p>
      </dgm:t>
    </dgm:pt>
    <dgm:pt modelId="{40BF8837-0942-4720-BDF7-D4940B826605}" type="parTrans" cxnId="{074785AC-7C88-4A3C-B51E-32DE7BECA3CE}">
      <dgm:prSet/>
      <dgm:spPr/>
      <dgm:t>
        <a:bodyPr/>
        <a:lstStyle/>
        <a:p>
          <a:endParaRPr lang="en-US"/>
        </a:p>
      </dgm:t>
    </dgm:pt>
    <dgm:pt modelId="{D267E65F-B2A9-42A4-B983-96BEF279CAEE}" type="sibTrans" cxnId="{074785AC-7C88-4A3C-B51E-32DE7BECA3CE}">
      <dgm:prSet/>
      <dgm:spPr/>
    </dgm:pt>
    <dgm:pt modelId="{F241B36C-C85C-4A61-9D5C-F79E2D3E7445}" type="pres">
      <dgm:prSet presAssocID="{31012F97-86C6-48AF-A84F-91833E3EF78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066E7B4-6BAF-447A-ABE0-7CEE6168C7F9}" type="pres">
      <dgm:prSet presAssocID="{0497D76A-1BE9-4E48-B9DD-4FF2DF82BDBE}" presName="centerShape" presStyleLbl="node0" presStyleIdx="0" presStyleCnt="1"/>
      <dgm:spPr/>
      <dgm:t>
        <a:bodyPr/>
        <a:lstStyle/>
        <a:p>
          <a:endParaRPr lang="en-US"/>
        </a:p>
      </dgm:t>
    </dgm:pt>
    <dgm:pt modelId="{3EA942DD-F759-4B70-8216-4D1F377A84E3}" type="pres">
      <dgm:prSet presAssocID="{D9882009-AEF4-4615-B551-3DE518CD0589}" presName="Name9" presStyleLbl="parChTrans1D2" presStyleIdx="0" presStyleCnt="3"/>
      <dgm:spPr/>
      <dgm:t>
        <a:bodyPr/>
        <a:lstStyle/>
        <a:p>
          <a:endParaRPr lang="en-US"/>
        </a:p>
      </dgm:t>
    </dgm:pt>
    <dgm:pt modelId="{A54C085F-690B-4F83-9E67-15BE50E40E03}" type="pres">
      <dgm:prSet presAssocID="{D9882009-AEF4-4615-B551-3DE518CD058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E84EBF8-864A-4D44-A260-81970435DA51}" type="pres">
      <dgm:prSet presAssocID="{584209F1-9E53-4ED0-BFF5-E345EA5908B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212AC-8A7B-4B48-8686-1986B111D23E}" type="pres">
      <dgm:prSet presAssocID="{4679F49B-7974-4DCF-BB47-3DE8FF741F38}" presName="Name9" presStyleLbl="parChTrans1D2" presStyleIdx="1" presStyleCnt="3"/>
      <dgm:spPr/>
      <dgm:t>
        <a:bodyPr/>
        <a:lstStyle/>
        <a:p>
          <a:endParaRPr lang="en-US"/>
        </a:p>
      </dgm:t>
    </dgm:pt>
    <dgm:pt modelId="{1E904942-1843-49C5-8D1F-D5DECC46A303}" type="pres">
      <dgm:prSet presAssocID="{4679F49B-7974-4DCF-BB47-3DE8FF741F3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B6A5FEF-A5CA-4F95-9781-D34364873C3B}" type="pres">
      <dgm:prSet presAssocID="{31643D00-228B-4D8B-841B-F75C13FC63D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D65F8-6BB1-4CAA-A321-10B6A0CE8D90}" type="pres">
      <dgm:prSet presAssocID="{40BF8837-0942-4720-BDF7-D4940B826605}" presName="Name9" presStyleLbl="parChTrans1D2" presStyleIdx="2" presStyleCnt="3"/>
      <dgm:spPr/>
      <dgm:t>
        <a:bodyPr/>
        <a:lstStyle/>
        <a:p>
          <a:endParaRPr lang="en-US"/>
        </a:p>
      </dgm:t>
    </dgm:pt>
    <dgm:pt modelId="{C672941D-47DF-4476-94CD-D0152C5E22FB}" type="pres">
      <dgm:prSet presAssocID="{40BF8837-0942-4720-BDF7-D4940B82660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43C6182-14F0-4872-98D0-77B62A9D3A80}" type="pres">
      <dgm:prSet presAssocID="{5D806090-183E-4CEB-871C-7D835231B02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E2F9A2-5DBC-4E0E-8EB1-F9A8BA971F57}" srcId="{31012F97-86C6-48AF-A84F-91833E3EF789}" destId="{0497D76A-1BE9-4E48-B9DD-4FF2DF82BDBE}" srcOrd="0" destOrd="0" parTransId="{B83E8A74-F3D3-4E11-A8C1-AADDD87F2B41}" sibTransId="{CB8B9B67-7DCD-4C4A-8BD0-3FA089B6A2AB}"/>
    <dgm:cxn modelId="{C32CEBCE-D792-4D1D-8AA7-6F5F2F1C613C}" type="presOf" srcId="{4679F49B-7974-4DCF-BB47-3DE8FF741F38}" destId="{FC1212AC-8A7B-4B48-8686-1986B111D23E}" srcOrd="0" destOrd="0" presId="urn:microsoft.com/office/officeart/2005/8/layout/radial1"/>
    <dgm:cxn modelId="{9D095A72-FBB6-4C30-B057-178F0E09B653}" type="presOf" srcId="{D9882009-AEF4-4615-B551-3DE518CD0589}" destId="{A54C085F-690B-4F83-9E67-15BE50E40E03}" srcOrd="1" destOrd="0" presId="urn:microsoft.com/office/officeart/2005/8/layout/radial1"/>
    <dgm:cxn modelId="{2B9904EC-39C9-41F1-9B6E-B1FBC0E67877}" srcId="{0497D76A-1BE9-4E48-B9DD-4FF2DF82BDBE}" destId="{31643D00-228B-4D8B-841B-F75C13FC63D6}" srcOrd="1" destOrd="0" parTransId="{4679F49B-7974-4DCF-BB47-3DE8FF741F38}" sibTransId="{C005766C-0504-4F1C-B27A-012638D473E9}"/>
    <dgm:cxn modelId="{3623803E-CD97-495C-A6FE-54AAC7D7E4B9}" srcId="{0497D76A-1BE9-4E48-B9DD-4FF2DF82BDBE}" destId="{584209F1-9E53-4ED0-BFF5-E345EA5908BD}" srcOrd="0" destOrd="0" parTransId="{D9882009-AEF4-4615-B551-3DE518CD0589}" sibTransId="{D501F0EA-BAEA-4ACD-A53F-4CD981E9258F}"/>
    <dgm:cxn modelId="{D0D80B68-EF88-40E7-BA89-4E866F1306E9}" type="presOf" srcId="{584209F1-9E53-4ED0-BFF5-E345EA5908BD}" destId="{DE84EBF8-864A-4D44-A260-81970435DA51}" srcOrd="0" destOrd="0" presId="urn:microsoft.com/office/officeart/2005/8/layout/radial1"/>
    <dgm:cxn modelId="{E1E92EC9-BED5-472E-A781-94696FB80CDC}" type="presOf" srcId="{40BF8837-0942-4720-BDF7-D4940B826605}" destId="{6A7D65F8-6BB1-4CAA-A321-10B6A0CE8D90}" srcOrd="0" destOrd="0" presId="urn:microsoft.com/office/officeart/2005/8/layout/radial1"/>
    <dgm:cxn modelId="{DC48E4A6-58DA-4D98-90CF-0DADED962641}" type="presOf" srcId="{5D806090-183E-4CEB-871C-7D835231B025}" destId="{543C6182-14F0-4872-98D0-77B62A9D3A80}" srcOrd="0" destOrd="0" presId="urn:microsoft.com/office/officeart/2005/8/layout/radial1"/>
    <dgm:cxn modelId="{E8F6FA41-182F-4EBC-BB73-E9DBD46526E4}" type="presOf" srcId="{4679F49B-7974-4DCF-BB47-3DE8FF741F38}" destId="{1E904942-1843-49C5-8D1F-D5DECC46A303}" srcOrd="1" destOrd="0" presId="urn:microsoft.com/office/officeart/2005/8/layout/radial1"/>
    <dgm:cxn modelId="{8E36E50A-7204-4262-9895-7ADBD1840278}" type="presOf" srcId="{0497D76A-1BE9-4E48-B9DD-4FF2DF82BDBE}" destId="{B066E7B4-6BAF-447A-ABE0-7CEE6168C7F9}" srcOrd="0" destOrd="0" presId="urn:microsoft.com/office/officeart/2005/8/layout/radial1"/>
    <dgm:cxn modelId="{5E92D3EA-D7B5-48E6-A361-9DBBDC7CEEA4}" type="presOf" srcId="{31012F97-86C6-48AF-A84F-91833E3EF789}" destId="{F241B36C-C85C-4A61-9D5C-F79E2D3E7445}" srcOrd="0" destOrd="0" presId="urn:microsoft.com/office/officeart/2005/8/layout/radial1"/>
    <dgm:cxn modelId="{074785AC-7C88-4A3C-B51E-32DE7BECA3CE}" srcId="{0497D76A-1BE9-4E48-B9DD-4FF2DF82BDBE}" destId="{5D806090-183E-4CEB-871C-7D835231B025}" srcOrd="2" destOrd="0" parTransId="{40BF8837-0942-4720-BDF7-D4940B826605}" sibTransId="{D267E65F-B2A9-42A4-B983-96BEF279CAEE}"/>
    <dgm:cxn modelId="{BF9D4849-BAF4-4E17-8C89-01BD97A2A4D4}" type="presOf" srcId="{31643D00-228B-4D8B-841B-F75C13FC63D6}" destId="{2B6A5FEF-A5CA-4F95-9781-D34364873C3B}" srcOrd="0" destOrd="0" presId="urn:microsoft.com/office/officeart/2005/8/layout/radial1"/>
    <dgm:cxn modelId="{0D4E97DF-FDBB-4974-8CAF-57ADA1FA6155}" type="presOf" srcId="{D9882009-AEF4-4615-B551-3DE518CD0589}" destId="{3EA942DD-F759-4B70-8216-4D1F377A84E3}" srcOrd="0" destOrd="0" presId="urn:microsoft.com/office/officeart/2005/8/layout/radial1"/>
    <dgm:cxn modelId="{F2743C1C-00C4-4F63-86DF-491C20DAECDD}" type="presOf" srcId="{40BF8837-0942-4720-BDF7-D4940B826605}" destId="{C672941D-47DF-4476-94CD-D0152C5E22FB}" srcOrd="1" destOrd="0" presId="urn:microsoft.com/office/officeart/2005/8/layout/radial1"/>
    <dgm:cxn modelId="{8E528903-F4B3-43B2-9DA7-A954F4FFA7EC}" type="presParOf" srcId="{F241B36C-C85C-4A61-9D5C-F79E2D3E7445}" destId="{B066E7B4-6BAF-447A-ABE0-7CEE6168C7F9}" srcOrd="0" destOrd="0" presId="urn:microsoft.com/office/officeart/2005/8/layout/radial1"/>
    <dgm:cxn modelId="{1BEAF411-BB52-4889-9EDC-FE9FAC46C1C6}" type="presParOf" srcId="{F241B36C-C85C-4A61-9D5C-F79E2D3E7445}" destId="{3EA942DD-F759-4B70-8216-4D1F377A84E3}" srcOrd="1" destOrd="0" presId="urn:microsoft.com/office/officeart/2005/8/layout/radial1"/>
    <dgm:cxn modelId="{E1A7AC29-3F56-43E2-977F-AF099E576DB6}" type="presParOf" srcId="{3EA942DD-F759-4B70-8216-4D1F377A84E3}" destId="{A54C085F-690B-4F83-9E67-15BE50E40E03}" srcOrd="0" destOrd="0" presId="urn:microsoft.com/office/officeart/2005/8/layout/radial1"/>
    <dgm:cxn modelId="{6650E8D5-B023-45B8-95CA-93F7A3F9FF15}" type="presParOf" srcId="{F241B36C-C85C-4A61-9D5C-F79E2D3E7445}" destId="{DE84EBF8-864A-4D44-A260-81970435DA51}" srcOrd="2" destOrd="0" presId="urn:microsoft.com/office/officeart/2005/8/layout/radial1"/>
    <dgm:cxn modelId="{21FFB763-2759-4FBB-8CDB-F29A4F16B9B8}" type="presParOf" srcId="{F241B36C-C85C-4A61-9D5C-F79E2D3E7445}" destId="{FC1212AC-8A7B-4B48-8686-1986B111D23E}" srcOrd="3" destOrd="0" presId="urn:microsoft.com/office/officeart/2005/8/layout/radial1"/>
    <dgm:cxn modelId="{73F3AA0B-E8BF-4250-9760-EF6289094958}" type="presParOf" srcId="{FC1212AC-8A7B-4B48-8686-1986B111D23E}" destId="{1E904942-1843-49C5-8D1F-D5DECC46A303}" srcOrd="0" destOrd="0" presId="urn:microsoft.com/office/officeart/2005/8/layout/radial1"/>
    <dgm:cxn modelId="{DABE8E78-8E04-48B1-886F-1C70C287B713}" type="presParOf" srcId="{F241B36C-C85C-4A61-9D5C-F79E2D3E7445}" destId="{2B6A5FEF-A5CA-4F95-9781-D34364873C3B}" srcOrd="4" destOrd="0" presId="urn:microsoft.com/office/officeart/2005/8/layout/radial1"/>
    <dgm:cxn modelId="{9B523B80-9FF4-4DB0-BDFD-E3F92058C3B9}" type="presParOf" srcId="{F241B36C-C85C-4A61-9D5C-F79E2D3E7445}" destId="{6A7D65F8-6BB1-4CAA-A321-10B6A0CE8D90}" srcOrd="5" destOrd="0" presId="urn:microsoft.com/office/officeart/2005/8/layout/radial1"/>
    <dgm:cxn modelId="{E35FDC89-194C-4321-95CB-6238E1EB7D0F}" type="presParOf" srcId="{6A7D65F8-6BB1-4CAA-A321-10B6A0CE8D90}" destId="{C672941D-47DF-4476-94CD-D0152C5E22FB}" srcOrd="0" destOrd="0" presId="urn:microsoft.com/office/officeart/2005/8/layout/radial1"/>
    <dgm:cxn modelId="{DF05F579-93A4-4CBB-93EA-B349E94E3544}" type="presParOf" srcId="{F241B36C-C85C-4A61-9D5C-F79E2D3E7445}" destId="{543C6182-14F0-4872-98D0-77B62A9D3A80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6E7B4-6BAF-447A-ABE0-7CEE6168C7F9}">
      <dsp:nvSpPr>
        <dsp:cNvPr id="0" name=""/>
        <dsp:cNvSpPr/>
      </dsp:nvSpPr>
      <dsp:spPr>
        <a:xfrm>
          <a:off x="403229" y="358328"/>
          <a:ext cx="275157" cy="275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43525" y="398624"/>
        <a:ext cx="194565" cy="194565"/>
      </dsp:txXfrm>
    </dsp:sp>
    <dsp:sp modelId="{3EA942DD-F759-4B70-8216-4D1F377A84E3}">
      <dsp:nvSpPr>
        <dsp:cNvPr id="0" name=""/>
        <dsp:cNvSpPr/>
      </dsp:nvSpPr>
      <dsp:spPr>
        <a:xfrm rot="16200000">
          <a:off x="499373" y="293997"/>
          <a:ext cx="82870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82870" y="228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8736" y="314821"/>
        <a:ext cx="4143" cy="4143"/>
      </dsp:txXfrm>
    </dsp:sp>
    <dsp:sp modelId="{DE84EBF8-864A-4D44-A260-81970435DA51}">
      <dsp:nvSpPr>
        <dsp:cNvPr id="0" name=""/>
        <dsp:cNvSpPr/>
      </dsp:nvSpPr>
      <dsp:spPr>
        <a:xfrm>
          <a:off x="403229" y="300"/>
          <a:ext cx="275157" cy="275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43525" y="40596"/>
        <a:ext cx="194565" cy="194565"/>
      </dsp:txXfrm>
    </dsp:sp>
    <dsp:sp modelId="{FC1212AC-8A7B-4B48-8686-1986B111D23E}">
      <dsp:nvSpPr>
        <dsp:cNvPr id="0" name=""/>
        <dsp:cNvSpPr/>
      </dsp:nvSpPr>
      <dsp:spPr>
        <a:xfrm rot="1800000">
          <a:off x="654403" y="562518"/>
          <a:ext cx="82870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82870" y="228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3767" y="583342"/>
        <a:ext cx="4143" cy="4143"/>
      </dsp:txXfrm>
    </dsp:sp>
    <dsp:sp modelId="{2B6A5FEF-A5CA-4F95-9781-D34364873C3B}">
      <dsp:nvSpPr>
        <dsp:cNvPr id="0" name=""/>
        <dsp:cNvSpPr/>
      </dsp:nvSpPr>
      <dsp:spPr>
        <a:xfrm>
          <a:off x="713291" y="537342"/>
          <a:ext cx="275157" cy="275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753587" y="577638"/>
        <a:ext cx="194565" cy="194565"/>
      </dsp:txXfrm>
    </dsp:sp>
    <dsp:sp modelId="{6A7D65F8-6BB1-4CAA-A321-10B6A0CE8D90}">
      <dsp:nvSpPr>
        <dsp:cNvPr id="0" name=""/>
        <dsp:cNvSpPr/>
      </dsp:nvSpPr>
      <dsp:spPr>
        <a:xfrm rot="9000000">
          <a:off x="344342" y="562518"/>
          <a:ext cx="82870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82870" y="228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3705" y="583342"/>
        <a:ext cx="4143" cy="4143"/>
      </dsp:txXfrm>
    </dsp:sp>
    <dsp:sp modelId="{543C6182-14F0-4872-98D0-77B62A9D3A80}">
      <dsp:nvSpPr>
        <dsp:cNvPr id="0" name=""/>
        <dsp:cNvSpPr/>
      </dsp:nvSpPr>
      <dsp:spPr>
        <a:xfrm>
          <a:off x="93168" y="537342"/>
          <a:ext cx="275157" cy="275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33464" y="577638"/>
        <a:ext cx="194565" cy="194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4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50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41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19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7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5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39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54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30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72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7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gif"/><Relationship Id="rId3" Type="http://schemas.openxmlformats.org/officeDocument/2006/relationships/hyperlink" Target="file:///G:\Noi%20dung%20Ngay%208-8-2008\Giao%20an%20dien%20tu\Hoi%20giang%20huyen%20nam%2008-09\Package%20-%20Kiem%20tra%20dien%20tich%20hinh%20thang\Kiem%20tra%20dien%20tich%20hinh%20thang.exe" TargetMode="External"/><Relationship Id="rId7" Type="http://schemas.openxmlformats.org/officeDocument/2006/relationships/image" Target="../media/image5.gif"/><Relationship Id="rId12" Type="http://schemas.microsoft.com/office/2007/relationships/diagramDrawing" Target="../diagrams/drawing1.xml"/><Relationship Id="rId2" Type="http://schemas.openxmlformats.org/officeDocument/2006/relationships/image" Target="../media/image1.gif"/><Relationship Id="rId16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gif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gif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5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7.gif"/><Relationship Id="rId3" Type="http://schemas.openxmlformats.org/officeDocument/2006/relationships/image" Target="../media/image28.jpeg"/><Relationship Id="rId7" Type="http://schemas.openxmlformats.org/officeDocument/2006/relationships/image" Target="../media/image32.gif"/><Relationship Id="rId12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11" Type="http://schemas.openxmlformats.org/officeDocument/2006/relationships/image" Target="../media/image36.gif"/><Relationship Id="rId5" Type="http://schemas.openxmlformats.org/officeDocument/2006/relationships/image" Target="../media/image30.gif"/><Relationship Id="rId10" Type="http://schemas.openxmlformats.org/officeDocument/2006/relationships/image" Target="../media/image35.gif"/><Relationship Id="rId4" Type="http://schemas.openxmlformats.org/officeDocument/2006/relationships/image" Target="../media/image29.gif"/><Relationship Id="rId9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076" name="Flowchart: Alternate Process 7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flowChartAlternateProcess">
            <a:avLst/>
          </a:prstGeom>
          <a:solidFill>
            <a:srgbClr val="FFFF99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rgbClr val="0000FF"/>
              </a:solidFill>
              <a:latin typeface=".VnArial" pitchFamily="34" charset="0"/>
            </a:endParaRPr>
          </a:p>
        </p:txBody>
      </p:sp>
      <p:pic>
        <p:nvPicPr>
          <p:cNvPr id="3077" name="Picture 35" descr="single flow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232" y="2209800"/>
            <a:ext cx="107103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4" descr="flower welcome">
            <a:hlinkClick r:id="rId3" action="ppaction://program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23368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 descr="Butterfly"/>
          <p:cNvPicPr>
            <a:picLocks noChangeAspect="1" noChangeArrowheads="1" noCrop="1"/>
          </p:cNvPicPr>
          <p:nvPr/>
        </p:nvPicPr>
        <p:blipFill>
          <a:blip r:embed="rId5">
            <a:lum bright="-3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0998">
            <a:off x="5675842" y="5541963"/>
            <a:ext cx="8191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401" y="3886200"/>
            <a:ext cx="63923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72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9813397" y="5930901"/>
            <a:ext cx="409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Group 5"/>
          <p:cNvGrpSpPr>
            <a:grpSpLocks/>
          </p:cNvGrpSpPr>
          <p:nvPr/>
        </p:nvGrpSpPr>
        <p:grpSpPr bwMode="auto">
          <a:xfrm flipH="1">
            <a:off x="10485967" y="5757864"/>
            <a:ext cx="1672167" cy="1074737"/>
            <a:chOff x="2794" y="2160"/>
            <a:chExt cx="1154" cy="1279"/>
          </a:xfrm>
        </p:grpSpPr>
        <p:sp>
          <p:nvSpPr>
            <p:cNvPr id="3083" name="AutoShape 6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7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8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9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0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1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2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3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14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15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16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17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18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19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0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21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22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23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24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25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26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27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28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29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30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31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32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33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34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35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36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37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38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39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40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41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42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43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44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45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46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47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48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49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Freeform 50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51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52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53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54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1 w 361"/>
                <a:gd name="T25" fmla="*/ 1 h 348"/>
                <a:gd name="T26" fmla="*/ 1 w 361"/>
                <a:gd name="T27" fmla="*/ 1 h 348"/>
                <a:gd name="T28" fmla="*/ 1 w 361"/>
                <a:gd name="T29" fmla="*/ 1 h 348"/>
                <a:gd name="T30" fmla="*/ 1 w 361"/>
                <a:gd name="T31" fmla="*/ 1 h 348"/>
                <a:gd name="T32" fmla="*/ 1 w 361"/>
                <a:gd name="T33" fmla="*/ 1 h 348"/>
                <a:gd name="T34" fmla="*/ 1 w 361"/>
                <a:gd name="T35" fmla="*/ 2 h 348"/>
                <a:gd name="T36" fmla="*/ 1 w 361"/>
                <a:gd name="T37" fmla="*/ 2 h 348"/>
                <a:gd name="T38" fmla="*/ 1 w 361"/>
                <a:gd name="T39" fmla="*/ 2 h 348"/>
                <a:gd name="T40" fmla="*/ 1 w 361"/>
                <a:gd name="T41" fmla="*/ 2 h 348"/>
                <a:gd name="T42" fmla="*/ 1 w 361"/>
                <a:gd name="T43" fmla="*/ 2 h 348"/>
                <a:gd name="T44" fmla="*/ 1 w 361"/>
                <a:gd name="T45" fmla="*/ 2 h 348"/>
                <a:gd name="T46" fmla="*/ 1 w 361"/>
                <a:gd name="T47" fmla="*/ 2 h 348"/>
                <a:gd name="T48" fmla="*/ 1 w 361"/>
                <a:gd name="T49" fmla="*/ 2 h 348"/>
                <a:gd name="T50" fmla="*/ 1 w 361"/>
                <a:gd name="T51" fmla="*/ 2 h 348"/>
                <a:gd name="T52" fmla="*/ 1 w 361"/>
                <a:gd name="T53" fmla="*/ 2 h 348"/>
                <a:gd name="T54" fmla="*/ 1 w 361"/>
                <a:gd name="T55" fmla="*/ 2 h 348"/>
                <a:gd name="T56" fmla="*/ 1 w 361"/>
                <a:gd name="T57" fmla="*/ 2 h 348"/>
                <a:gd name="T58" fmla="*/ 1 w 361"/>
                <a:gd name="T59" fmla="*/ 2 h 348"/>
                <a:gd name="T60" fmla="*/ 1 w 361"/>
                <a:gd name="T61" fmla="*/ 2 h 348"/>
                <a:gd name="T62" fmla="*/ 1 w 361"/>
                <a:gd name="T63" fmla="*/ 2 h 348"/>
                <a:gd name="T64" fmla="*/ 1 w 361"/>
                <a:gd name="T65" fmla="*/ 1 h 348"/>
                <a:gd name="T66" fmla="*/ 1 w 361"/>
                <a:gd name="T67" fmla="*/ 1 h 348"/>
                <a:gd name="T68" fmla="*/ 1 w 361"/>
                <a:gd name="T69" fmla="*/ 1 h 348"/>
                <a:gd name="T70" fmla="*/ 1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55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56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1 w 332"/>
                <a:gd name="T1" fmla="*/ 1 h 160"/>
                <a:gd name="T2" fmla="*/ 1 w 332"/>
                <a:gd name="T3" fmla="*/ 1 h 160"/>
                <a:gd name="T4" fmla="*/ 1 w 332"/>
                <a:gd name="T5" fmla="*/ 1 h 160"/>
                <a:gd name="T6" fmla="*/ 1 w 332"/>
                <a:gd name="T7" fmla="*/ 1 h 160"/>
                <a:gd name="T8" fmla="*/ 1 w 332"/>
                <a:gd name="T9" fmla="*/ 1 h 160"/>
                <a:gd name="T10" fmla="*/ 1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1 w 332"/>
                <a:gd name="T57" fmla="*/ 1 h 160"/>
                <a:gd name="T58" fmla="*/ 1 w 332"/>
                <a:gd name="T59" fmla="*/ 1 h 160"/>
                <a:gd name="T60" fmla="*/ 1 w 332"/>
                <a:gd name="T61" fmla="*/ 1 h 160"/>
                <a:gd name="T62" fmla="*/ 1 w 332"/>
                <a:gd name="T63" fmla="*/ 1 h 160"/>
                <a:gd name="T64" fmla="*/ 1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57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1 w 373"/>
                <a:gd name="T1" fmla="*/ 5 h 1340"/>
                <a:gd name="T2" fmla="*/ 0 w 373"/>
                <a:gd name="T3" fmla="*/ 5 h 1340"/>
                <a:gd name="T4" fmla="*/ 0 w 373"/>
                <a:gd name="T5" fmla="*/ 5 h 1340"/>
                <a:gd name="T6" fmla="*/ 0 w 373"/>
                <a:gd name="T7" fmla="*/ 5 h 1340"/>
                <a:gd name="T8" fmla="*/ 0 w 373"/>
                <a:gd name="T9" fmla="*/ 5 h 1340"/>
                <a:gd name="T10" fmla="*/ 0 w 373"/>
                <a:gd name="T11" fmla="*/ 5 h 1340"/>
                <a:gd name="T12" fmla="*/ 0 w 373"/>
                <a:gd name="T13" fmla="*/ 4 h 1340"/>
                <a:gd name="T14" fmla="*/ 0 w 373"/>
                <a:gd name="T15" fmla="*/ 3 h 1340"/>
                <a:gd name="T16" fmla="*/ 0 w 373"/>
                <a:gd name="T17" fmla="*/ 3 h 1340"/>
                <a:gd name="T18" fmla="*/ 1 w 373"/>
                <a:gd name="T19" fmla="*/ 3 h 1340"/>
                <a:gd name="T20" fmla="*/ 1 w 373"/>
                <a:gd name="T21" fmla="*/ 2 h 1340"/>
                <a:gd name="T22" fmla="*/ 1 w 373"/>
                <a:gd name="T23" fmla="*/ 2 h 1340"/>
                <a:gd name="T24" fmla="*/ 1 w 373"/>
                <a:gd name="T25" fmla="*/ 1 h 1340"/>
                <a:gd name="T26" fmla="*/ 1 w 373"/>
                <a:gd name="T27" fmla="*/ 1 h 1340"/>
                <a:gd name="T28" fmla="*/ 1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1 w 373"/>
                <a:gd name="T69" fmla="*/ 1 h 1340"/>
                <a:gd name="T70" fmla="*/ 1 w 373"/>
                <a:gd name="T71" fmla="*/ 1 h 1340"/>
                <a:gd name="T72" fmla="*/ 1 w 373"/>
                <a:gd name="T73" fmla="*/ 1 h 1340"/>
                <a:gd name="T74" fmla="*/ 1 w 373"/>
                <a:gd name="T75" fmla="*/ 2 h 1340"/>
                <a:gd name="T76" fmla="*/ 1 w 373"/>
                <a:gd name="T77" fmla="*/ 2 h 1340"/>
                <a:gd name="T78" fmla="*/ 1 w 373"/>
                <a:gd name="T79" fmla="*/ 2 h 1340"/>
                <a:gd name="T80" fmla="*/ 1 w 373"/>
                <a:gd name="T81" fmla="*/ 3 h 1340"/>
                <a:gd name="T82" fmla="*/ 0 w 373"/>
                <a:gd name="T83" fmla="*/ 3 h 1340"/>
                <a:gd name="T84" fmla="*/ 0 w 373"/>
                <a:gd name="T85" fmla="*/ 3 h 1340"/>
                <a:gd name="T86" fmla="*/ 0 w 373"/>
                <a:gd name="T87" fmla="*/ 4 h 1340"/>
                <a:gd name="T88" fmla="*/ 0 w 373"/>
                <a:gd name="T89" fmla="*/ 4 h 1340"/>
                <a:gd name="T90" fmla="*/ 0 w 373"/>
                <a:gd name="T91" fmla="*/ 5 h 1340"/>
                <a:gd name="T92" fmla="*/ 0 w 373"/>
                <a:gd name="T93" fmla="*/ 5 h 1340"/>
                <a:gd name="T94" fmla="*/ 0 w 373"/>
                <a:gd name="T95" fmla="*/ 5 h 1340"/>
                <a:gd name="T96" fmla="*/ 0 w 373"/>
                <a:gd name="T97" fmla="*/ 5 h 1340"/>
                <a:gd name="T98" fmla="*/ 0 w 373"/>
                <a:gd name="T99" fmla="*/ 5 h 1340"/>
                <a:gd name="T100" fmla="*/ 0 w 373"/>
                <a:gd name="T101" fmla="*/ 5 h 1340"/>
                <a:gd name="T102" fmla="*/ 0 w 373"/>
                <a:gd name="T103" fmla="*/ 5 h 1340"/>
                <a:gd name="T104" fmla="*/ 1 w 373"/>
                <a:gd name="T105" fmla="*/ 5 h 1340"/>
                <a:gd name="T106" fmla="*/ 1 w 373"/>
                <a:gd name="T107" fmla="*/ 5 h 1340"/>
                <a:gd name="T108" fmla="*/ 1 w 373"/>
                <a:gd name="T109" fmla="*/ 5 h 1340"/>
                <a:gd name="T110" fmla="*/ 1 w 373"/>
                <a:gd name="T111" fmla="*/ 5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58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Freeform 59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60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Freeform 61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62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Freeform 63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Freeform 64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Freeform 65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66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67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Freeform 68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Freeform 69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1 w 469"/>
                <a:gd name="T27" fmla="*/ 0 h 163"/>
                <a:gd name="T28" fmla="*/ 1 w 469"/>
                <a:gd name="T29" fmla="*/ 0 h 163"/>
                <a:gd name="T30" fmla="*/ 1 w 469"/>
                <a:gd name="T31" fmla="*/ 0 h 163"/>
                <a:gd name="T32" fmla="*/ 1 w 469"/>
                <a:gd name="T33" fmla="*/ 0 h 163"/>
                <a:gd name="T34" fmla="*/ 1 w 469"/>
                <a:gd name="T35" fmla="*/ 0 h 163"/>
                <a:gd name="T36" fmla="*/ 1 w 469"/>
                <a:gd name="T37" fmla="*/ 0 h 163"/>
                <a:gd name="T38" fmla="*/ 1 w 469"/>
                <a:gd name="T39" fmla="*/ 0 h 163"/>
                <a:gd name="T40" fmla="*/ 1 w 469"/>
                <a:gd name="T41" fmla="*/ 0 h 163"/>
                <a:gd name="T42" fmla="*/ 1 w 469"/>
                <a:gd name="T43" fmla="*/ 0 h 163"/>
                <a:gd name="T44" fmla="*/ 1 w 469"/>
                <a:gd name="T45" fmla="*/ 0 h 163"/>
                <a:gd name="T46" fmla="*/ 1 w 469"/>
                <a:gd name="T47" fmla="*/ 0 h 163"/>
                <a:gd name="T48" fmla="*/ 1 w 469"/>
                <a:gd name="T49" fmla="*/ 0 h 163"/>
                <a:gd name="T50" fmla="*/ 1 w 469"/>
                <a:gd name="T51" fmla="*/ 0 h 163"/>
                <a:gd name="T52" fmla="*/ 1 w 469"/>
                <a:gd name="T53" fmla="*/ 0 h 163"/>
                <a:gd name="T54" fmla="*/ 1 w 469"/>
                <a:gd name="T55" fmla="*/ 0 h 163"/>
                <a:gd name="T56" fmla="*/ 1 w 469"/>
                <a:gd name="T57" fmla="*/ 0 h 163"/>
                <a:gd name="T58" fmla="*/ 1 w 469"/>
                <a:gd name="T59" fmla="*/ 0 h 163"/>
                <a:gd name="T60" fmla="*/ 1 w 469"/>
                <a:gd name="T61" fmla="*/ 0 h 163"/>
                <a:gd name="T62" fmla="*/ 1 w 469"/>
                <a:gd name="T63" fmla="*/ 0 h 163"/>
                <a:gd name="T64" fmla="*/ 1 w 469"/>
                <a:gd name="T65" fmla="*/ 0 h 163"/>
                <a:gd name="T66" fmla="*/ 1 w 469"/>
                <a:gd name="T67" fmla="*/ 0 h 163"/>
                <a:gd name="T68" fmla="*/ 1 w 469"/>
                <a:gd name="T69" fmla="*/ 0 h 163"/>
                <a:gd name="T70" fmla="*/ 1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Freeform 70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Freeform 71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Freeform 72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Freeform 73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Freeform 74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Freeform 75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Freeform 76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Freeform 77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Freeform 78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Freeform 79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Freeform 80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Freeform 81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Freeform 82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Freeform 83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Freeform 84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Freeform 85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Freeform 86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Freeform 87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Freeform 88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Freeform 89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Freeform 90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Freeform 91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Freeform 92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Freeform 93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Freeform 94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Freeform 95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Freeform 96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Freeform 97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Freeform 98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Freeform 99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Freeform 100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Freeform 101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Freeform 102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Freeform 103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Freeform 104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Freeform 105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Freeform 106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Freeform 107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Freeform 108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Freeform 109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Freeform 110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Freeform 111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Freeform 112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Freeform 113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Freeform 114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Freeform 115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Freeform 116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Freeform 117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Freeform 118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Freeform 119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Freeform 120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Freeform 121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Freeform 122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Freeform 123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Freeform 124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Freeform 125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Freeform 126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Freeform 127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Freeform 128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Freeform 129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Freeform 130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Freeform 131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Freeform 132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Freeform 133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Freeform 134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Freeform 135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Freeform 136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Freeform 137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Freeform 138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Freeform 139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Freeform 140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Freeform 141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Freeform 142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Freeform 143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Freeform 144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Freeform 145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23" name="Group 146"/>
          <p:cNvGrpSpPr>
            <a:grpSpLocks/>
          </p:cNvGrpSpPr>
          <p:nvPr/>
        </p:nvGrpSpPr>
        <p:grpSpPr bwMode="auto">
          <a:xfrm>
            <a:off x="50800" y="5695950"/>
            <a:ext cx="1557867" cy="1149350"/>
            <a:chOff x="2794" y="2160"/>
            <a:chExt cx="1154" cy="1279"/>
          </a:xfrm>
        </p:grpSpPr>
        <p:sp>
          <p:nvSpPr>
            <p:cNvPr id="3224" name="AutoShape 147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Freeform 148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Freeform 149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Freeform 150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Freeform 151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Freeform 152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Freeform 153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1" name="Freeform 154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Freeform 155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Freeform 156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4" name="Freeform 157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Freeform 158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Freeform 159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Freeform 160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Freeform 161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Freeform 162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0" name="Freeform 163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1" name="Freeform 164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2" name="Freeform 165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3" name="Freeform 166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4" name="Freeform 167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Freeform 168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6" name="Freeform 169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Freeform 170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8" name="Freeform 171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9" name="Freeform 172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0" name="Freeform 173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Freeform 174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2" name="Freeform 175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Freeform 176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4" name="Freeform 177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5" name="Freeform 178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6" name="Freeform 179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Freeform 180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Freeform 181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Freeform 182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Freeform 183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Freeform 184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2" name="Freeform 185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3" name="Freeform 186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4" name="Freeform 187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Freeform 188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Freeform 189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Freeform 190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Freeform 191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Freeform 192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Freeform 193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1" name="Freeform 194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2" name="Freeform 195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1 w 361"/>
                <a:gd name="T25" fmla="*/ 1 h 348"/>
                <a:gd name="T26" fmla="*/ 1 w 361"/>
                <a:gd name="T27" fmla="*/ 1 h 348"/>
                <a:gd name="T28" fmla="*/ 1 w 361"/>
                <a:gd name="T29" fmla="*/ 1 h 348"/>
                <a:gd name="T30" fmla="*/ 1 w 361"/>
                <a:gd name="T31" fmla="*/ 1 h 348"/>
                <a:gd name="T32" fmla="*/ 1 w 361"/>
                <a:gd name="T33" fmla="*/ 1 h 348"/>
                <a:gd name="T34" fmla="*/ 1 w 361"/>
                <a:gd name="T35" fmla="*/ 2 h 348"/>
                <a:gd name="T36" fmla="*/ 1 w 361"/>
                <a:gd name="T37" fmla="*/ 2 h 348"/>
                <a:gd name="T38" fmla="*/ 1 w 361"/>
                <a:gd name="T39" fmla="*/ 2 h 348"/>
                <a:gd name="T40" fmla="*/ 1 w 361"/>
                <a:gd name="T41" fmla="*/ 2 h 348"/>
                <a:gd name="T42" fmla="*/ 1 w 361"/>
                <a:gd name="T43" fmla="*/ 2 h 348"/>
                <a:gd name="T44" fmla="*/ 1 w 361"/>
                <a:gd name="T45" fmla="*/ 2 h 348"/>
                <a:gd name="T46" fmla="*/ 1 w 361"/>
                <a:gd name="T47" fmla="*/ 2 h 348"/>
                <a:gd name="T48" fmla="*/ 1 w 361"/>
                <a:gd name="T49" fmla="*/ 2 h 348"/>
                <a:gd name="T50" fmla="*/ 1 w 361"/>
                <a:gd name="T51" fmla="*/ 2 h 348"/>
                <a:gd name="T52" fmla="*/ 1 w 361"/>
                <a:gd name="T53" fmla="*/ 2 h 348"/>
                <a:gd name="T54" fmla="*/ 1 w 361"/>
                <a:gd name="T55" fmla="*/ 2 h 348"/>
                <a:gd name="T56" fmla="*/ 1 w 361"/>
                <a:gd name="T57" fmla="*/ 2 h 348"/>
                <a:gd name="T58" fmla="*/ 1 w 361"/>
                <a:gd name="T59" fmla="*/ 2 h 348"/>
                <a:gd name="T60" fmla="*/ 1 w 361"/>
                <a:gd name="T61" fmla="*/ 2 h 348"/>
                <a:gd name="T62" fmla="*/ 1 w 361"/>
                <a:gd name="T63" fmla="*/ 2 h 348"/>
                <a:gd name="T64" fmla="*/ 1 w 361"/>
                <a:gd name="T65" fmla="*/ 1 h 348"/>
                <a:gd name="T66" fmla="*/ 1 w 361"/>
                <a:gd name="T67" fmla="*/ 1 h 348"/>
                <a:gd name="T68" fmla="*/ 1 w 361"/>
                <a:gd name="T69" fmla="*/ 1 h 348"/>
                <a:gd name="T70" fmla="*/ 1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3" name="Freeform 196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4" name="Freeform 197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1 w 332"/>
                <a:gd name="T1" fmla="*/ 1 h 160"/>
                <a:gd name="T2" fmla="*/ 1 w 332"/>
                <a:gd name="T3" fmla="*/ 1 h 160"/>
                <a:gd name="T4" fmla="*/ 1 w 332"/>
                <a:gd name="T5" fmla="*/ 1 h 160"/>
                <a:gd name="T6" fmla="*/ 1 w 332"/>
                <a:gd name="T7" fmla="*/ 1 h 160"/>
                <a:gd name="T8" fmla="*/ 1 w 332"/>
                <a:gd name="T9" fmla="*/ 1 h 160"/>
                <a:gd name="T10" fmla="*/ 1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1 w 332"/>
                <a:gd name="T57" fmla="*/ 1 h 160"/>
                <a:gd name="T58" fmla="*/ 1 w 332"/>
                <a:gd name="T59" fmla="*/ 1 h 160"/>
                <a:gd name="T60" fmla="*/ 1 w 332"/>
                <a:gd name="T61" fmla="*/ 1 h 160"/>
                <a:gd name="T62" fmla="*/ 1 w 332"/>
                <a:gd name="T63" fmla="*/ 1 h 160"/>
                <a:gd name="T64" fmla="*/ 1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5" name="Freeform 198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1 w 373"/>
                <a:gd name="T1" fmla="*/ 5 h 1340"/>
                <a:gd name="T2" fmla="*/ 0 w 373"/>
                <a:gd name="T3" fmla="*/ 5 h 1340"/>
                <a:gd name="T4" fmla="*/ 0 w 373"/>
                <a:gd name="T5" fmla="*/ 5 h 1340"/>
                <a:gd name="T6" fmla="*/ 0 w 373"/>
                <a:gd name="T7" fmla="*/ 5 h 1340"/>
                <a:gd name="T8" fmla="*/ 0 w 373"/>
                <a:gd name="T9" fmla="*/ 5 h 1340"/>
                <a:gd name="T10" fmla="*/ 0 w 373"/>
                <a:gd name="T11" fmla="*/ 5 h 1340"/>
                <a:gd name="T12" fmla="*/ 0 w 373"/>
                <a:gd name="T13" fmla="*/ 4 h 1340"/>
                <a:gd name="T14" fmla="*/ 0 w 373"/>
                <a:gd name="T15" fmla="*/ 3 h 1340"/>
                <a:gd name="T16" fmla="*/ 0 w 373"/>
                <a:gd name="T17" fmla="*/ 3 h 1340"/>
                <a:gd name="T18" fmla="*/ 1 w 373"/>
                <a:gd name="T19" fmla="*/ 3 h 1340"/>
                <a:gd name="T20" fmla="*/ 1 w 373"/>
                <a:gd name="T21" fmla="*/ 2 h 1340"/>
                <a:gd name="T22" fmla="*/ 1 w 373"/>
                <a:gd name="T23" fmla="*/ 2 h 1340"/>
                <a:gd name="T24" fmla="*/ 1 w 373"/>
                <a:gd name="T25" fmla="*/ 1 h 1340"/>
                <a:gd name="T26" fmla="*/ 1 w 373"/>
                <a:gd name="T27" fmla="*/ 1 h 1340"/>
                <a:gd name="T28" fmla="*/ 1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1 w 373"/>
                <a:gd name="T69" fmla="*/ 1 h 1340"/>
                <a:gd name="T70" fmla="*/ 1 w 373"/>
                <a:gd name="T71" fmla="*/ 1 h 1340"/>
                <a:gd name="T72" fmla="*/ 1 w 373"/>
                <a:gd name="T73" fmla="*/ 1 h 1340"/>
                <a:gd name="T74" fmla="*/ 1 w 373"/>
                <a:gd name="T75" fmla="*/ 2 h 1340"/>
                <a:gd name="T76" fmla="*/ 1 w 373"/>
                <a:gd name="T77" fmla="*/ 2 h 1340"/>
                <a:gd name="T78" fmla="*/ 1 w 373"/>
                <a:gd name="T79" fmla="*/ 2 h 1340"/>
                <a:gd name="T80" fmla="*/ 1 w 373"/>
                <a:gd name="T81" fmla="*/ 3 h 1340"/>
                <a:gd name="T82" fmla="*/ 0 w 373"/>
                <a:gd name="T83" fmla="*/ 3 h 1340"/>
                <a:gd name="T84" fmla="*/ 0 w 373"/>
                <a:gd name="T85" fmla="*/ 3 h 1340"/>
                <a:gd name="T86" fmla="*/ 0 w 373"/>
                <a:gd name="T87" fmla="*/ 4 h 1340"/>
                <a:gd name="T88" fmla="*/ 0 w 373"/>
                <a:gd name="T89" fmla="*/ 4 h 1340"/>
                <a:gd name="T90" fmla="*/ 0 w 373"/>
                <a:gd name="T91" fmla="*/ 5 h 1340"/>
                <a:gd name="T92" fmla="*/ 0 w 373"/>
                <a:gd name="T93" fmla="*/ 5 h 1340"/>
                <a:gd name="T94" fmla="*/ 0 w 373"/>
                <a:gd name="T95" fmla="*/ 5 h 1340"/>
                <a:gd name="T96" fmla="*/ 0 w 373"/>
                <a:gd name="T97" fmla="*/ 5 h 1340"/>
                <a:gd name="T98" fmla="*/ 0 w 373"/>
                <a:gd name="T99" fmla="*/ 5 h 1340"/>
                <a:gd name="T100" fmla="*/ 0 w 373"/>
                <a:gd name="T101" fmla="*/ 5 h 1340"/>
                <a:gd name="T102" fmla="*/ 0 w 373"/>
                <a:gd name="T103" fmla="*/ 5 h 1340"/>
                <a:gd name="T104" fmla="*/ 1 w 373"/>
                <a:gd name="T105" fmla="*/ 5 h 1340"/>
                <a:gd name="T106" fmla="*/ 1 w 373"/>
                <a:gd name="T107" fmla="*/ 5 h 1340"/>
                <a:gd name="T108" fmla="*/ 1 w 373"/>
                <a:gd name="T109" fmla="*/ 5 h 1340"/>
                <a:gd name="T110" fmla="*/ 1 w 373"/>
                <a:gd name="T111" fmla="*/ 5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6" name="Freeform 199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" name="Freeform 200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" name="Freeform 201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" name="Freeform 202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" name="Freeform 203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" name="Freeform 204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" name="Freeform 205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" name="Freeform 206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" name="Freeform 207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" name="Freeform 208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" name="Freeform 209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" name="Freeform 210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1 w 469"/>
                <a:gd name="T27" fmla="*/ 0 h 163"/>
                <a:gd name="T28" fmla="*/ 1 w 469"/>
                <a:gd name="T29" fmla="*/ 0 h 163"/>
                <a:gd name="T30" fmla="*/ 1 w 469"/>
                <a:gd name="T31" fmla="*/ 0 h 163"/>
                <a:gd name="T32" fmla="*/ 1 w 469"/>
                <a:gd name="T33" fmla="*/ 0 h 163"/>
                <a:gd name="T34" fmla="*/ 1 w 469"/>
                <a:gd name="T35" fmla="*/ 0 h 163"/>
                <a:gd name="T36" fmla="*/ 1 w 469"/>
                <a:gd name="T37" fmla="*/ 0 h 163"/>
                <a:gd name="T38" fmla="*/ 1 w 469"/>
                <a:gd name="T39" fmla="*/ 0 h 163"/>
                <a:gd name="T40" fmla="*/ 1 w 469"/>
                <a:gd name="T41" fmla="*/ 0 h 163"/>
                <a:gd name="T42" fmla="*/ 1 w 469"/>
                <a:gd name="T43" fmla="*/ 0 h 163"/>
                <a:gd name="T44" fmla="*/ 1 w 469"/>
                <a:gd name="T45" fmla="*/ 0 h 163"/>
                <a:gd name="T46" fmla="*/ 1 w 469"/>
                <a:gd name="T47" fmla="*/ 0 h 163"/>
                <a:gd name="T48" fmla="*/ 1 w 469"/>
                <a:gd name="T49" fmla="*/ 0 h 163"/>
                <a:gd name="T50" fmla="*/ 1 w 469"/>
                <a:gd name="T51" fmla="*/ 0 h 163"/>
                <a:gd name="T52" fmla="*/ 1 w 469"/>
                <a:gd name="T53" fmla="*/ 0 h 163"/>
                <a:gd name="T54" fmla="*/ 1 w 469"/>
                <a:gd name="T55" fmla="*/ 0 h 163"/>
                <a:gd name="T56" fmla="*/ 1 w 469"/>
                <a:gd name="T57" fmla="*/ 0 h 163"/>
                <a:gd name="T58" fmla="*/ 1 w 469"/>
                <a:gd name="T59" fmla="*/ 0 h 163"/>
                <a:gd name="T60" fmla="*/ 1 w 469"/>
                <a:gd name="T61" fmla="*/ 0 h 163"/>
                <a:gd name="T62" fmla="*/ 1 w 469"/>
                <a:gd name="T63" fmla="*/ 0 h 163"/>
                <a:gd name="T64" fmla="*/ 1 w 469"/>
                <a:gd name="T65" fmla="*/ 0 h 163"/>
                <a:gd name="T66" fmla="*/ 1 w 469"/>
                <a:gd name="T67" fmla="*/ 0 h 163"/>
                <a:gd name="T68" fmla="*/ 1 w 469"/>
                <a:gd name="T69" fmla="*/ 0 h 163"/>
                <a:gd name="T70" fmla="*/ 1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" name="Freeform 211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" name="Freeform 212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" name="Freeform 213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" name="Freeform 214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" name="Freeform 215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" name="Freeform 216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" name="Freeform 217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" name="Freeform 218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" name="Freeform 219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" name="Freeform 220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" name="Freeform 221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" name="Freeform 222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" name="Freeform 223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" name="Freeform 224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" name="Freeform 225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" name="Freeform 226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" name="Freeform 227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" name="Freeform 228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" name="Freeform 229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" name="Freeform 230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" name="Freeform 231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" name="Freeform 232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" name="Freeform 233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" name="Freeform 234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" name="Freeform 235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" name="Freeform 236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" name="Freeform 237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" name="Freeform 238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" name="Freeform 239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" name="Freeform 240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" name="Freeform 241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" name="Freeform 242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" name="Freeform 243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" name="Freeform 244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" name="Freeform 245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" name="Freeform 246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4" name="Freeform 247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5" name="Freeform 248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6" name="Freeform 249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7" name="Freeform 250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8" name="Freeform 251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9" name="Freeform 252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0" name="Freeform 253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1" name="Freeform 254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2" name="Freeform 255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3" name="Freeform 256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4" name="Freeform 257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5" name="Freeform 258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6" name="Freeform 259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7" name="Freeform 260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8" name="Freeform 261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9" name="Freeform 262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0" name="Freeform 263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1" name="Freeform 264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2" name="Freeform 265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3" name="Freeform 266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4" name="Freeform 267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5" name="Freeform 268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6" name="Freeform 269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7" name="Freeform 270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8" name="Freeform 271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9" name="Freeform 272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0" name="Freeform 273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1" name="Freeform 274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2" name="Freeform 275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3" name="Freeform 276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4" name="Freeform 277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5" name="Freeform 278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6" name="Freeform 279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7" name="Freeform 280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8" name="Freeform 281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9" name="Freeform 282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0" name="Freeform 283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1" name="Freeform 284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2" name="Freeform 285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3" name="Freeform 286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64" name="Oval 19"/>
          <p:cNvSpPr>
            <a:spLocks noChangeArrowheads="1"/>
          </p:cNvSpPr>
          <p:nvPr/>
        </p:nvSpPr>
        <p:spPr bwMode="auto">
          <a:xfrm>
            <a:off x="692151" y="523875"/>
            <a:ext cx="1828800" cy="137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rgbClr val="0000FF"/>
              </a:solidFill>
              <a:latin typeface=".VnArial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071034" y="787400"/>
          <a:ext cx="1081617" cy="81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374" name="Group 32"/>
          <p:cNvGrpSpPr>
            <a:grpSpLocks/>
          </p:cNvGrpSpPr>
          <p:nvPr/>
        </p:nvGrpSpPr>
        <p:grpSpPr bwMode="auto">
          <a:xfrm>
            <a:off x="1242485" y="330200"/>
            <a:ext cx="755649" cy="863600"/>
            <a:chOff x="431" y="1344"/>
            <a:chExt cx="357" cy="544"/>
          </a:xfrm>
        </p:grpSpPr>
        <p:grpSp>
          <p:nvGrpSpPr>
            <p:cNvPr id="3375" name="Group 33"/>
            <p:cNvGrpSpPr>
              <a:grpSpLocks/>
            </p:cNvGrpSpPr>
            <p:nvPr/>
          </p:nvGrpSpPr>
          <p:grpSpPr bwMode="auto">
            <a:xfrm>
              <a:off x="553" y="1619"/>
              <a:ext cx="102" cy="269"/>
              <a:chOff x="5067" y="1134"/>
              <a:chExt cx="1122" cy="1980"/>
            </a:xfrm>
          </p:grpSpPr>
          <p:sp>
            <p:nvSpPr>
              <p:cNvPr id="3376" name="AutoShape 34"/>
              <p:cNvSpPr>
                <a:spLocks noChangeArrowheads="1"/>
              </p:cNvSpPr>
              <p:nvPr/>
            </p:nvSpPr>
            <p:spPr bwMode="auto">
              <a:xfrm>
                <a:off x="5254" y="1494"/>
                <a:ext cx="748" cy="1620"/>
              </a:xfrm>
              <a:prstGeom prst="flowChartManualOperation">
                <a:avLst/>
              </a:prstGeom>
              <a:solidFill>
                <a:srgbClr val="FFFFFF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sz="1600">
                  <a:solidFill>
                    <a:srgbClr val="0000FF"/>
                  </a:solidFill>
                  <a:latin typeface=".VnArial" pitchFamily="34" charset="0"/>
                </a:endParaRPr>
              </a:p>
            </p:txBody>
          </p:sp>
          <p:sp>
            <p:nvSpPr>
              <p:cNvPr id="3377" name="Rectangle 35"/>
              <p:cNvSpPr>
                <a:spLocks noChangeArrowheads="1"/>
              </p:cNvSpPr>
              <p:nvPr/>
            </p:nvSpPr>
            <p:spPr bwMode="auto">
              <a:xfrm>
                <a:off x="5067" y="1134"/>
                <a:ext cx="1122" cy="36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sz="1600">
                  <a:solidFill>
                    <a:srgbClr val="0000FF"/>
                  </a:solidFill>
                  <a:latin typeface=".VnArial" pitchFamily="34" charset="0"/>
                </a:endParaRPr>
              </a:p>
            </p:txBody>
          </p:sp>
        </p:grpSp>
        <p:pic>
          <p:nvPicPr>
            <p:cNvPr id="3378" name="Picture 36" descr="feu2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344"/>
              <a:ext cx="35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79" name="Picture 307" descr="35_35_small_N3650_1"/>
          <p:cNvPicPr>
            <a:picLocks noChangeAspect="1" noChangeArrowheads="1" noCrop="1"/>
          </p:cNvPicPr>
          <p:nvPr/>
        </p:nvPicPr>
        <p:blipFill>
          <a:blip r:embed="rId14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300" y="85726"/>
            <a:ext cx="17780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" name="Picture 308" descr="Lo go ly tu tron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8" y="549275"/>
            <a:ext cx="1246716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1" name="Picture 309" descr="MMj01724770000[1]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1" y="1143001"/>
            <a:ext cx="1858433" cy="10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2" name="WordArt 310"/>
          <p:cNvSpPr>
            <a:spLocks noChangeArrowheads="1" noChangeShapeType="1" noTextEdit="1"/>
          </p:cNvSpPr>
          <p:nvPr/>
        </p:nvSpPr>
        <p:spPr bwMode="auto">
          <a:xfrm>
            <a:off x="3251200" y="2209800"/>
            <a:ext cx="5977467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TO OUR CLASS </a:t>
            </a:r>
          </a:p>
        </p:txBody>
      </p:sp>
      <p:sp>
        <p:nvSpPr>
          <p:cNvPr id="3383" name="WordArt 311"/>
          <p:cNvSpPr>
            <a:spLocks noChangeArrowheads="1" noChangeShapeType="1" noTextEdit="1"/>
          </p:cNvSpPr>
          <p:nvPr/>
        </p:nvSpPr>
        <p:spPr bwMode="auto">
          <a:xfrm>
            <a:off x="2743200" y="304800"/>
            <a:ext cx="72136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LY TU TRONG HIGH SCHOOL</a:t>
            </a:r>
          </a:p>
        </p:txBody>
      </p:sp>
      <p:sp>
        <p:nvSpPr>
          <p:cNvPr id="3384" name="Text Box 312"/>
          <p:cNvSpPr txBox="1">
            <a:spLocks noChangeArrowheads="1"/>
          </p:cNvSpPr>
          <p:nvPr/>
        </p:nvSpPr>
        <p:spPr bwMode="auto">
          <a:xfrm>
            <a:off x="2336800" y="4052888"/>
            <a:ext cx="86360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FF"/>
                </a:solidFill>
                <a:latin typeface=".VnTime" pitchFamily="34" charset="0"/>
              </a:rPr>
              <a:t>TEACHER  : HO THI THU TRANG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FF"/>
                </a:solidFill>
                <a:latin typeface=".VnTime" pitchFamily="34" charset="0"/>
              </a:rPr>
              <a:t>CLASS        : 11 </a:t>
            </a:r>
            <a:r>
              <a:rPr lang="en-US" sz="2800" b="1" dirty="0" smtClean="0">
                <a:solidFill>
                  <a:srgbClr val="FF00FF"/>
                </a:solidFill>
                <a:latin typeface=".VnTime" pitchFamily="34" charset="0"/>
              </a:rPr>
              <a:t>A1,6</a:t>
            </a:r>
            <a:endParaRPr lang="en-US" sz="2800" b="1" dirty="0">
              <a:solidFill>
                <a:srgbClr val="FF00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70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0"/>
                                        <p:tgtEl>
                                          <p:spTgt spid="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382" grpId="0" animBg="1"/>
      <p:bldP spid="3383" grpId="0" animBg="1"/>
      <p:bldP spid="33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385" y="2609636"/>
            <a:ext cx="1128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A disease or period of sickness affecting the body or mind.</a:t>
            </a:r>
          </a:p>
        </p:txBody>
      </p:sp>
    </p:spTree>
    <p:extLst>
      <p:ext uri="{BB962C8B-B14F-4D97-AF65-F5344CB8AC3E}">
        <p14:creationId xmlns:p14="http://schemas.microsoft.com/office/powerpoint/2010/main" val="41318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The noun of ‘strong’</a:t>
            </a:r>
          </a:p>
        </p:txBody>
      </p:sp>
    </p:spTree>
    <p:extLst>
      <p:ext uri="{BB962C8B-B14F-4D97-AF65-F5344CB8AC3E}">
        <p14:creationId xmlns:p14="http://schemas.microsoft.com/office/powerpoint/2010/main" val="15747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618" y="1909962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What is it? </a:t>
            </a:r>
          </a:p>
        </p:txBody>
      </p:sp>
      <p:pic>
        <p:nvPicPr>
          <p:cNvPr id="1026" name="Picture 2" descr="Potato chip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30" y="2784602"/>
            <a:ext cx="4667940" cy="350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3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The subject P.E stands for __________ Education.</a:t>
            </a:r>
          </a:p>
        </p:txBody>
      </p:sp>
    </p:spTree>
    <p:extLst>
      <p:ext uri="{BB962C8B-B14F-4D97-AF65-F5344CB8AC3E}">
        <p14:creationId xmlns:p14="http://schemas.microsoft.com/office/powerpoint/2010/main" val="372603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Doing exercises can burn out many __________.</a:t>
            </a:r>
          </a:p>
        </p:txBody>
      </p:sp>
    </p:spTree>
    <p:extLst>
      <p:ext uri="{BB962C8B-B14F-4D97-AF65-F5344CB8AC3E}">
        <p14:creationId xmlns:p14="http://schemas.microsoft.com/office/powerpoint/2010/main" val="28931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To look at or consider a person or thing carefully to discover something about them.</a:t>
            </a:r>
          </a:p>
        </p:txBody>
      </p:sp>
    </p:spTree>
    <p:extLst>
      <p:ext uri="{BB962C8B-B14F-4D97-AF65-F5344CB8AC3E}">
        <p14:creationId xmlns:p14="http://schemas.microsoft.com/office/powerpoint/2010/main" val="30933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Do you _________ from any allergies?</a:t>
            </a:r>
          </a:p>
        </p:txBody>
      </p:sp>
    </p:spTree>
    <p:extLst>
      <p:ext uri="{BB962C8B-B14F-4D97-AF65-F5344CB8AC3E}">
        <p14:creationId xmlns:p14="http://schemas.microsoft.com/office/powerpoint/2010/main" val="262258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Eating enough _____________ and fruits is good for your digestive system.</a:t>
            </a:r>
          </a:p>
        </p:txBody>
      </p:sp>
    </p:spTree>
    <p:extLst>
      <p:ext uri="{BB962C8B-B14F-4D97-AF65-F5344CB8AC3E}">
        <p14:creationId xmlns:p14="http://schemas.microsoft.com/office/powerpoint/2010/main" val="321130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Work in pairs. Look at the photos and discuss the questions.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63700" y="2270760"/>
            <a:ext cx="4902200" cy="39649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20748" y="3178600"/>
            <a:ext cx="6096000" cy="10919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ea typeface="Calibri" panose="020F0502020204030204" pitchFamily="34" charset="0"/>
              </a:rPr>
              <a:t>Which photos show healthy habits?</a:t>
            </a:r>
            <a:endParaRPr lang="en-US" sz="2800" dirty="0"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ea typeface="Calibri" panose="020F0502020204030204" pitchFamily="34" charset="0"/>
              </a:rPr>
              <a:t>Which ones show unhealthy habits?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life expectancy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the number of years that a person is likely to live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090290" y="2771761"/>
            <a:ext cx="2879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/ˈlaɪf ɪkspektənsi/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stimating life expectancy changes since 2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783026"/>
            <a:ext cx="52006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ife expectanc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6861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71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ingredient (n)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one of the things from which something is made, especially one of the foods that are used together to make a particular dish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5063" y="2771761"/>
            <a:ext cx="2189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/ɪnˈɡriːdiənt/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ngredient - 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459" y="2015433"/>
            <a:ext cx="4248216" cy="296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ingredi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70418" y="35441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nutrient (n)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6" y="4449485"/>
            <a:ext cx="60435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a substance that is needed to keep a living thing alive and to help it to grow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5634" y="2771761"/>
            <a:ext cx="2008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/ˈnjuːtriənt/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1,081,399 Nutrient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" r="329" b="4780"/>
          <a:stretch/>
        </p:blipFill>
        <p:spPr bwMode="auto">
          <a:xfrm>
            <a:off x="7173540" y="1454379"/>
            <a:ext cx="4154860" cy="426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nutri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11" y="35578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(to) give off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to produce something such as a smell, heat, light, etc.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9300" y="2771761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/ɡɪv ɒf/ 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3946"/>
          <a:stretch/>
        </p:blipFill>
        <p:spPr>
          <a:xfrm>
            <a:off x="6438627" y="2641600"/>
            <a:ext cx="5480624" cy="21607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give of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8385" y="356981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repetitive (adj)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repeated many time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4456" y="2771761"/>
            <a:ext cx="1931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/rɪˈpetətɪv/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cono de proceso repetitivo con explicación: vector de stock (libre de  regalías) 468525722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6"/>
          <a:stretch/>
        </p:blipFill>
        <p:spPr bwMode="auto">
          <a:xfrm>
            <a:off x="6221900" y="1723229"/>
            <a:ext cx="5309700" cy="34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repetiti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09" y="35920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999100"/>
              </p:ext>
            </p:extLst>
          </p:nvPr>
        </p:nvGraphicFramePr>
        <p:xfrm>
          <a:off x="838200" y="1054640"/>
          <a:ext cx="10744200" cy="52501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7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71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188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309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29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Form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Pronunciation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Meaning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Vietnamese</a:t>
                      </a:r>
                      <a:r>
                        <a:rPr lang="vi-VN" sz="2000" b="1">
                          <a:effectLst/>
                          <a:latin typeface="+mn-lt"/>
                        </a:rPr>
                        <a:t> equivalent  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 life expectancy (n)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/ˈlaɪf ɪkspektənsi/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number of years that a person is likely to live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tuổi thọ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242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 ingredient (n)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/ɪnˈɡriːdiənt/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one of the things from which something is made, especially one of the foods that are used together to make a particular dish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nguyên liệu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242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 nutrient (n)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/ˈnjuːtriənt/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 substance that is needed to keep a living thing alive and to help it to grow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chất dinh dưỡng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 (to) give off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/ɡɪv ɒf/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 produce something such as a smell, heat, light, etc.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phát ra, tỏa ra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  repetitive (adj)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/rɪˈpetətɪv/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repeated many time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lặp đi lặp lại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article. Solve the crossword with words and phrases from it.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336800" y="1969781"/>
            <a:ext cx="7048500" cy="4011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61000" y="21717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1000" y="25019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61000" y="28448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48300" y="32004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1000" y="35306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8300" y="3836179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61000" y="418646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35600" y="454913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1000" y="487933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41950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61000" y="554758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125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57650" y="35049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43400" y="35049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18050" y="35028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29300" y="353669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53150" y="353643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21450" y="35282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58000" y="35282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7710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0730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735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96275" y="3528329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15375" y="35282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94150" y="416870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11650" y="418140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86300" y="417980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67300" y="420551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84850" y="418775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78550" y="419302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62725" y="419302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46900" y="419302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21000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79775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25850" y="51985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62400" y="51858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02175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70475" y="51985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are TWO extra headings.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5" y="2303192"/>
            <a:ext cx="7936496" cy="3683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068" y="2828017"/>
            <a:ext cx="3993932" cy="2624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6021" y="2282644"/>
            <a:ext cx="230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Eat better</a:t>
            </a: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are TWO extra headings.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8" y="2366438"/>
            <a:ext cx="7658962" cy="39581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068" y="2828017"/>
            <a:ext cx="3993932" cy="26243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7938" y="2323740"/>
            <a:ext cx="3221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Exercise regularly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are TWO extra headings.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13" y="1881479"/>
            <a:ext cx="6584787" cy="4976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568" y="2713717"/>
            <a:ext cx="3993932" cy="26243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8041" y="1855952"/>
            <a:ext cx="230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Sleep well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011704"/>
            <a:ext cx="10490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article again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Complete the diagrams with information from the text. Use no more than two words for each gap.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5717" y="1961204"/>
            <a:ext cx="9427517" cy="144981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Study food labels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Avoid too much salt or sugar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Add fresh fruits and vegetables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Eat a big (1) __________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8674" y="3648566"/>
            <a:ext cx="2276794" cy="1395751"/>
          </a:xfrm>
          <a:prstGeom prst="roundRect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Choose </a:t>
            </a:r>
          </a:p>
          <a:p>
            <a:r>
              <a:rPr lang="en-US" sz="2400">
                <a:solidFill>
                  <a:schemeClr val="tx1"/>
                </a:solidFill>
              </a:rPr>
              <a:t>(2) ________ exercise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523608" y="3612183"/>
            <a:ext cx="2276794" cy="13957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Start slowly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21189" y="3612183"/>
            <a:ext cx="2276794" cy="1395751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Work out longer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3304" y="3612183"/>
            <a:ext cx="2276794" cy="13957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Exercise </a:t>
            </a:r>
          </a:p>
          <a:p>
            <a:r>
              <a:rPr lang="en-US" sz="2400">
                <a:solidFill>
                  <a:schemeClr val="tx1"/>
                </a:solidFill>
              </a:rPr>
              <a:t>(3) __________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63947" y="5176946"/>
            <a:ext cx="7172493" cy="1457770"/>
          </a:xfrm>
          <a:prstGeom prst="roundRect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Before bed: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Avoid having coffee or (4) _____________________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Turn off (5) _________________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623909" y="5176946"/>
            <a:ext cx="3232234" cy="1457770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Unable to sleep: do something repetitive or listen to music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868885" y="4181779"/>
            <a:ext cx="606528" cy="315793"/>
          </a:xfrm>
          <a:prstGeom prst="rightArrow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7903038" y="5764321"/>
            <a:ext cx="606528" cy="315793"/>
          </a:xfrm>
          <a:prstGeom prst="rightArrow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889693" y="4131332"/>
            <a:ext cx="606528" cy="31579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8793917" y="4141964"/>
            <a:ext cx="606528" cy="315793"/>
          </a:xfrm>
          <a:prstGeom prst="rightArrow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61621" y="2963510"/>
            <a:ext cx="1608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breakfast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8211" y="4079225"/>
            <a:ext cx="1305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suitable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87300" y="4216292"/>
            <a:ext cx="1486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regularly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1" y="5623628"/>
            <a:ext cx="362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energy drinks / exercising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02418" y="6018510"/>
            <a:ext cx="362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electronic devices</a:t>
            </a:r>
          </a:p>
        </p:txBody>
      </p:sp>
      <p:sp>
        <p:nvSpPr>
          <p:cNvPr id="14" name="Oval 13"/>
          <p:cNvSpPr/>
          <p:nvPr/>
        </p:nvSpPr>
        <p:spPr>
          <a:xfrm>
            <a:off x="20175" y="2402427"/>
            <a:ext cx="543772" cy="508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A</a:t>
            </a:r>
          </a:p>
        </p:txBody>
      </p:sp>
      <p:sp>
        <p:nvSpPr>
          <p:cNvPr id="31" name="Oval 30"/>
          <p:cNvSpPr/>
          <p:nvPr/>
        </p:nvSpPr>
        <p:spPr>
          <a:xfrm>
            <a:off x="20175" y="5600321"/>
            <a:ext cx="543772" cy="508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</a:t>
            </a:r>
          </a:p>
        </p:txBody>
      </p:sp>
      <p:sp>
        <p:nvSpPr>
          <p:cNvPr id="32" name="Oval 31"/>
          <p:cNvSpPr/>
          <p:nvPr/>
        </p:nvSpPr>
        <p:spPr>
          <a:xfrm>
            <a:off x="24133" y="4106905"/>
            <a:ext cx="543772" cy="508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9" grpId="0"/>
      <p:bldP spid="12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How to live a long and healthy life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A long and healthy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6822" y="1838087"/>
            <a:ext cx="947570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>
                <a:ea typeface="Times New Roman" panose="02020603050405020304" pitchFamily="18" charset="0"/>
              </a:rPr>
              <a:t>Do you find the advice in the article useful? </a:t>
            </a:r>
          </a:p>
          <a:p>
            <a:pPr>
              <a:lnSpc>
                <a:spcPct val="120000"/>
              </a:lnSpc>
            </a:pPr>
            <a:r>
              <a:rPr lang="en-US" sz="2800">
                <a:ea typeface="Times New Roman" panose="02020603050405020304" pitchFamily="18" charset="0"/>
              </a:rPr>
              <a:t>Have you tried following any of the suggestions above?</a:t>
            </a:r>
            <a:endParaRPr lang="en-US" sz="2800">
              <a:effectLst/>
              <a:ea typeface="Times New Roman" panose="02020603050405020304" pitchFamily="18" charset="0"/>
            </a:endParaRPr>
          </a:p>
        </p:txBody>
      </p:sp>
      <p:pic>
        <p:nvPicPr>
          <p:cNvPr id="1026" name="Picture 2" descr="Healthy Eating - HelpGuide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19" y="3482939"/>
            <a:ext cx="4016386" cy="24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piration To Get Fit: Exercise Gives Purpose, Courage And Social  Connection : Shots - Health News : NP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36" y="3482939"/>
            <a:ext cx="3620362" cy="24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756" y="3452835"/>
            <a:ext cx="3700542" cy="24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healthy lifestyle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4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Unit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5" name="Picture 3" descr="S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657600" y="22860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37" name="Picture 5" descr="HU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1625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HU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2133600"/>
            <a:ext cx="1625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9" name="WordArt 7"/>
          <p:cNvSpPr>
            <a:spLocks noChangeArrowheads="1" noChangeShapeType="1"/>
          </p:cNvSpPr>
          <p:nvPr/>
        </p:nvSpPr>
        <p:spPr bwMode="auto">
          <a:xfrm>
            <a:off x="812800" y="427038"/>
            <a:ext cx="10972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68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Thanks for your joining .</a:t>
            </a:r>
          </a:p>
        </p:txBody>
      </p:sp>
      <p:pic>
        <p:nvPicPr>
          <p:cNvPr id="44040" name="Picture 8" descr="Soạn tin nhắn MA 2105453 gửi đến 8388 để nhận ảnh này.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600200"/>
            <a:ext cx="5486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g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757614"/>
            <a:ext cx="1524000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2" name="Picture 10" descr="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257550"/>
            <a:ext cx="17526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3" name="Picture 11" descr="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3409950"/>
            <a:ext cx="17526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4" name="Picture 12" descr="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581400"/>
            <a:ext cx="178435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5" name="Picture 13" descr="bb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85" y="4648200"/>
            <a:ext cx="1119716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6" name="Picture 14" descr="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162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7" name="Picture 15" descr="e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117" y="3810000"/>
            <a:ext cx="159808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8" name="Picture 16" descr="dancingpenguins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476750"/>
            <a:ext cx="33528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149405"/>
      </p:ext>
    </p:extLst>
  </p:cSld>
  <p:clrMapOvr>
    <a:masterClrMapping/>
  </p:clrMapOvr>
  <p:transition>
    <p:sndAc>
      <p:stSnd loop="1">
        <p:snd r:embed="rId2" name="trompett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Crossword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- Task 2. Read the article. Solve the crossword with words and phrases from it.</a:t>
            </a:r>
          </a:p>
          <a:p>
            <a:r>
              <a:rPr lang="en-GB">
                <a:solidFill>
                  <a:schemeClr val="tx1"/>
                </a:solidFill>
              </a:rPr>
              <a:t>- Task 3. Match the section with the heading. 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- Task 4. Complete the diagrams with information from the text.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2" y="2559985"/>
            <a:ext cx="794289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Discussion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/>
              <a:t>Work in groups. </a:t>
            </a:r>
          </a:p>
          <a:p>
            <a:pPr marL="457200" indent="-457200">
              <a:buFontTx/>
              <a:buChar char="-"/>
            </a:pPr>
            <a:r>
              <a:rPr lang="en-US" sz="2800"/>
              <a:t>Take turns to choose a word. </a:t>
            </a:r>
          </a:p>
          <a:p>
            <a:pPr marL="457200" indent="-457200">
              <a:buFontTx/>
              <a:buChar char="-"/>
            </a:pPr>
            <a:r>
              <a:rPr lang="en-US" sz="2800"/>
              <a:t>If you get the correct answer </a:t>
            </a:r>
            <a:r>
              <a:rPr lang="en-US" sz="2800">
                <a:sym typeface="Wingdings" panose="05000000000000000000" pitchFamily="2" charset="2"/>
              </a:rPr>
              <a:t> </a:t>
            </a:r>
            <a:r>
              <a:rPr lang="en-US" sz="2800"/>
              <a:t>1 point.</a:t>
            </a:r>
          </a:p>
          <a:p>
            <a:r>
              <a:rPr lang="en-US" sz="2800"/>
              <a:t>-    If the answer is wrong or you don’t have the answer </a:t>
            </a:r>
            <a:r>
              <a:rPr lang="en-US" sz="2800">
                <a:sym typeface="Wingdings" panose="05000000000000000000" pitchFamily="2" charset="2"/>
              </a:rPr>
              <a:t></a:t>
            </a:r>
            <a:r>
              <a:rPr lang="en-US" sz="2800"/>
              <a:t> the chance is for other groups.</a:t>
            </a:r>
          </a:p>
          <a:p>
            <a:pPr marL="457200" indent="-457200">
              <a:buFontTx/>
              <a:buChar char="-"/>
            </a:pPr>
            <a:r>
              <a:rPr lang="en-US" sz="2800"/>
              <a:t>After 6 words you can answer the key word </a:t>
            </a:r>
            <a:r>
              <a:rPr lang="en-US" sz="2800">
                <a:sym typeface="Wingdings" panose="05000000000000000000" pitchFamily="2" charset="2"/>
              </a:rPr>
              <a:t></a:t>
            </a:r>
            <a:r>
              <a:rPr lang="en-US" sz="2800"/>
              <a:t> 5 points </a:t>
            </a:r>
          </a:p>
          <a:p>
            <a:pPr marL="457200" indent="-457200">
              <a:buFontTx/>
              <a:buChar char="-"/>
            </a:pPr>
            <a:r>
              <a:rPr lang="en-US" sz="2800"/>
              <a:t>If the key word is incorrect </a:t>
            </a:r>
            <a:r>
              <a:rPr lang="en-US" sz="2800">
                <a:sym typeface="Wingdings" panose="05000000000000000000" pitchFamily="2" charset="2"/>
              </a:rPr>
              <a:t> you are </a:t>
            </a:r>
            <a:r>
              <a:rPr lang="en-US" sz="2800"/>
              <a:t>out of the game.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CROSSWORD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2352782" y="1150705"/>
            <a:ext cx="8034391" cy="53528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6439" y="1489753"/>
            <a:ext cx="18197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KEY WORD: (11 letters)</a:t>
            </a:r>
          </a:p>
          <a:p>
            <a:endParaRPr lang="en-US" sz="2400" dirty="0"/>
          </a:p>
          <a:p>
            <a:r>
              <a:rPr lang="en-US" sz="2400" dirty="0"/>
              <a:t>A way of living that helps you enjoy more aspects of your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Eating too much fat can cause __________ diseases.</a:t>
            </a:r>
          </a:p>
        </p:txBody>
      </p:sp>
    </p:spTree>
    <p:extLst>
      <p:ext uri="{BB962C8B-B14F-4D97-AF65-F5344CB8AC3E}">
        <p14:creationId xmlns:p14="http://schemas.microsoft.com/office/powerpoint/2010/main" val="297888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Go on a ______ means to begin a specific nutritional plan in an attempt to lose weight or achieve some other health benefits.</a:t>
            </a:r>
          </a:p>
        </p:txBody>
      </p:sp>
    </p:spTree>
    <p:extLst>
      <p:ext uri="{BB962C8B-B14F-4D97-AF65-F5344CB8AC3E}">
        <p14:creationId xmlns:p14="http://schemas.microsoft.com/office/powerpoint/2010/main" val="373273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5" y="2609636"/>
            <a:ext cx="1031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A clear liquid that has no color or taste when it is pure.</a:t>
            </a:r>
          </a:p>
        </p:txBody>
      </p:sp>
    </p:spTree>
    <p:extLst>
      <p:ext uri="{BB962C8B-B14F-4D97-AF65-F5344CB8AC3E}">
        <p14:creationId xmlns:p14="http://schemas.microsoft.com/office/powerpoint/2010/main" val="284046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2877</TotalTime>
  <Words>965</Words>
  <Application>Microsoft Office PowerPoint</Application>
  <PresentationFormat>Custom</PresentationFormat>
  <Paragraphs>236</Paragraphs>
  <Slides>33</Slides>
  <Notes>19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165</cp:revision>
  <dcterms:created xsi:type="dcterms:W3CDTF">2020-12-09T02:04:09Z</dcterms:created>
  <dcterms:modified xsi:type="dcterms:W3CDTF">2023-11-01T10:04:15Z</dcterms:modified>
</cp:coreProperties>
</file>