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6" r:id="rId3"/>
    <p:sldMasterId id="2147483668" r:id="rId4"/>
    <p:sldMasterId id="2147483669" r:id="rId5"/>
    <p:sldMasterId id="2147483671" r:id="rId6"/>
  </p:sldMasterIdLst>
  <p:notesMasterIdLst>
    <p:notesMasterId r:id="rId57"/>
  </p:notesMasterIdLst>
  <p:sldIdLst>
    <p:sldId id="472" r:id="rId7"/>
    <p:sldId id="289" r:id="rId8"/>
    <p:sldId id="435" r:id="rId9"/>
    <p:sldId id="409" r:id="rId10"/>
    <p:sldId id="434" r:id="rId11"/>
    <p:sldId id="433" r:id="rId12"/>
    <p:sldId id="418" r:id="rId13"/>
    <p:sldId id="437" r:id="rId14"/>
    <p:sldId id="438" r:id="rId15"/>
    <p:sldId id="439" r:id="rId16"/>
    <p:sldId id="444" r:id="rId17"/>
    <p:sldId id="448" r:id="rId18"/>
    <p:sldId id="445" r:id="rId19"/>
    <p:sldId id="449" r:id="rId20"/>
    <p:sldId id="446" r:id="rId21"/>
    <p:sldId id="306" r:id="rId22"/>
    <p:sldId id="450" r:id="rId23"/>
    <p:sldId id="451" r:id="rId24"/>
    <p:sldId id="452" r:id="rId25"/>
    <p:sldId id="453" r:id="rId26"/>
    <p:sldId id="454" r:id="rId27"/>
    <p:sldId id="456" r:id="rId28"/>
    <p:sldId id="455" r:id="rId29"/>
    <p:sldId id="457" r:id="rId30"/>
    <p:sldId id="459" r:id="rId31"/>
    <p:sldId id="458" r:id="rId32"/>
    <p:sldId id="460" r:id="rId33"/>
    <p:sldId id="461" r:id="rId34"/>
    <p:sldId id="462" r:id="rId35"/>
    <p:sldId id="463" r:id="rId36"/>
    <p:sldId id="464" r:id="rId37"/>
    <p:sldId id="465" r:id="rId38"/>
    <p:sldId id="466" r:id="rId39"/>
    <p:sldId id="423" r:id="rId40"/>
    <p:sldId id="263" r:id="rId41"/>
    <p:sldId id="264" r:id="rId42"/>
    <p:sldId id="265" r:id="rId43"/>
    <p:sldId id="266" r:id="rId44"/>
    <p:sldId id="269" r:id="rId45"/>
    <p:sldId id="270" r:id="rId46"/>
    <p:sldId id="273" r:id="rId47"/>
    <p:sldId id="274" r:id="rId48"/>
    <p:sldId id="275" r:id="rId49"/>
    <p:sldId id="467" r:id="rId50"/>
    <p:sldId id="468" r:id="rId51"/>
    <p:sldId id="469" r:id="rId52"/>
    <p:sldId id="470" r:id="rId53"/>
    <p:sldId id="471" r:id="rId54"/>
    <p:sldId id="278" r:id="rId55"/>
    <p:sldId id="287" r:id="rId56"/>
  </p:sldIdLst>
  <p:sldSz cx="12192000" cy="6858000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765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3105EB"/>
    <a:srgbClr val="0000FF"/>
    <a:srgbClr val="3A92B2"/>
    <a:srgbClr val="523CAF"/>
    <a:srgbClr val="6FD2F7"/>
    <a:srgbClr val="9ADCD8"/>
    <a:srgbClr val="D6EEFC"/>
    <a:srgbClr val="61BF6E"/>
    <a:srgbClr val="42B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7" autoAdjust="0"/>
    <p:restoredTop sz="94660"/>
  </p:normalViewPr>
  <p:slideViewPr>
    <p:cSldViewPr>
      <p:cViewPr>
        <p:scale>
          <a:sx n="76" d="100"/>
          <a:sy n="76" d="100"/>
        </p:scale>
        <p:origin x="-72" y="210"/>
      </p:cViewPr>
      <p:guideLst>
        <p:guide orient="horz" pos="2160"/>
        <p:guide pos="76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806E1674-C51F-40FA-86BA-9CAB999CB25E}"/>
    <pc:docChg chg="undo redo custSel addSld delSld modSld sldOrd delMainMaster modMainMaster">
      <pc:chgData name="Thúy Mai" userId="222f1c7e07c9bd7a" providerId="LiveId" clId="{806E1674-C51F-40FA-86BA-9CAB999CB25E}" dt="2023-05-14T14:07:34.067" v="3246"/>
      <pc:docMkLst>
        <pc:docMk/>
      </pc:docMkLst>
      <pc:sldChg chg="addSp delSp modSp add mod modTransition modAnim">
        <pc:chgData name="Thúy Mai" userId="222f1c7e07c9bd7a" providerId="LiveId" clId="{806E1674-C51F-40FA-86BA-9CAB999CB25E}" dt="2023-05-14T13:56:58.403" v="3163"/>
        <pc:sldMkLst>
          <pc:docMk/>
          <pc:sldMk cId="1424361627" sldId="263"/>
        </pc:sldMkLst>
        <pc:spChg chg="del mod">
          <ac:chgData name="Thúy Mai" userId="222f1c7e07c9bd7a" providerId="LiveId" clId="{806E1674-C51F-40FA-86BA-9CAB999CB25E}" dt="2023-05-14T13:38:41.853" v="2812" actId="478"/>
          <ac:spMkLst>
            <pc:docMk/>
            <pc:sldMk cId="1424361627" sldId="263"/>
            <ac:spMk id="2" creationId="{00000000-0000-0000-0000-000000000000}"/>
          </ac:spMkLst>
        </pc:spChg>
        <pc:spChg chg="add del mod">
          <ac:chgData name="Thúy Mai" userId="222f1c7e07c9bd7a" providerId="LiveId" clId="{806E1674-C51F-40FA-86BA-9CAB999CB25E}" dt="2023-05-14T13:38:57.319" v="2816" actId="478"/>
          <ac:spMkLst>
            <pc:docMk/>
            <pc:sldMk cId="1424361627" sldId="263"/>
            <ac:spMk id="6" creationId="{303E0EA6-82E5-60B7-67A7-3B709A8F364D}"/>
          </ac:spMkLst>
        </pc:spChg>
        <pc:spChg chg="mod">
          <ac:chgData name="Thúy Mai" userId="222f1c7e07c9bd7a" providerId="LiveId" clId="{806E1674-C51F-40FA-86BA-9CAB999CB25E}" dt="2023-05-14T13:45:53.940" v="2921" actId="207"/>
          <ac:spMkLst>
            <pc:docMk/>
            <pc:sldMk cId="1424361627" sldId="263"/>
            <ac:spMk id="8" creationId="{4399AD07-1072-A065-BC96-370AABF37BE8}"/>
          </ac:spMkLst>
        </pc:spChg>
        <pc:spChg chg="mod">
          <ac:chgData name="Thúy Mai" userId="222f1c7e07c9bd7a" providerId="LiveId" clId="{806E1674-C51F-40FA-86BA-9CAB999CB25E}" dt="2023-05-14T13:45:35.285" v="2920" actId="1076"/>
          <ac:spMkLst>
            <pc:docMk/>
            <pc:sldMk cId="1424361627" sldId="263"/>
            <ac:spMk id="9" creationId="{A7EFA189-75B9-C6C9-46F6-FE8B7911E86C}"/>
          </ac:spMkLst>
        </pc:spChg>
        <pc:grpChg chg="add mod">
          <ac:chgData name="Thúy Mai" userId="222f1c7e07c9bd7a" providerId="LiveId" clId="{806E1674-C51F-40FA-86BA-9CAB999CB25E}" dt="2023-05-14T13:45:35.285" v="2920" actId="1076"/>
          <ac:grpSpMkLst>
            <pc:docMk/>
            <pc:sldMk cId="1424361627" sldId="263"/>
            <ac:grpSpMk id="7" creationId="{BDD1E6F7-6763-C520-21C6-7FBADAD9CFFC}"/>
          </ac:grpSpMkLst>
        </pc:grpChg>
        <pc:picChg chg="mod">
          <ac:chgData name="Thúy Mai" userId="222f1c7e07c9bd7a" providerId="LiveId" clId="{806E1674-C51F-40FA-86BA-9CAB999CB25E}" dt="2023-05-14T13:38:55.250" v="2815" actId="1076"/>
          <ac:picMkLst>
            <pc:docMk/>
            <pc:sldMk cId="1424361627" sldId="263"/>
            <ac:picMk id="3" creationId="{00000000-0000-0000-0000-000000000000}"/>
          </ac:picMkLst>
        </pc:picChg>
        <pc:picChg chg="mod">
          <ac:chgData name="Thúy Mai" userId="222f1c7e07c9bd7a" providerId="LiveId" clId="{806E1674-C51F-40FA-86BA-9CAB999CB25E}" dt="2023-05-14T13:44:58.038" v="2891" actId="1076"/>
          <ac:picMkLst>
            <pc:docMk/>
            <pc:sldMk cId="1424361627" sldId="263"/>
            <ac:picMk id="4" creationId="{00000000-0000-0000-0000-000000000000}"/>
          </ac:picMkLst>
        </pc:picChg>
        <pc:picChg chg="del">
          <ac:chgData name="Thúy Mai" userId="222f1c7e07c9bd7a" providerId="LiveId" clId="{806E1674-C51F-40FA-86BA-9CAB999CB25E}" dt="2023-05-14T13:38:44.180" v="2813" actId="478"/>
          <ac:picMkLst>
            <pc:docMk/>
            <pc:sldMk cId="1424361627" sldId="263"/>
            <ac:picMk id="5" creationId="{00000000-0000-0000-0000-000000000000}"/>
          </ac:picMkLst>
        </pc:picChg>
      </pc:sldChg>
      <pc:sldChg chg="modSp add modTransition">
        <pc:chgData name="Thúy Mai" userId="222f1c7e07c9bd7a" providerId="LiveId" clId="{806E1674-C51F-40FA-86BA-9CAB999CB25E}" dt="2023-05-14T13:56:58.403" v="3163"/>
        <pc:sldMkLst>
          <pc:docMk/>
          <pc:sldMk cId="2768111703" sldId="264"/>
        </pc:sldMkLst>
        <pc:spChg chg="mod">
          <ac:chgData name="Thúy Mai" userId="222f1c7e07c9bd7a" providerId="LiveId" clId="{806E1674-C51F-40FA-86BA-9CAB999CB25E}" dt="2023-05-14T13:39:14.489" v="2832" actId="1036"/>
          <ac:spMkLst>
            <pc:docMk/>
            <pc:sldMk cId="2768111703" sldId="264"/>
            <ac:spMk id="2" creationId="{00000000-0000-0000-0000-000000000000}"/>
          </ac:spMkLst>
        </pc:spChg>
        <pc:spChg chg="mod">
          <ac:chgData name="Thúy Mai" userId="222f1c7e07c9bd7a" providerId="LiveId" clId="{806E1674-C51F-40FA-86BA-9CAB999CB25E}" dt="2023-05-14T13:39:14.489" v="2832" actId="1036"/>
          <ac:spMkLst>
            <pc:docMk/>
            <pc:sldMk cId="2768111703" sldId="264"/>
            <ac:spMk id="3" creationId="{00000000-0000-0000-0000-000000000000}"/>
          </ac:spMkLst>
        </pc:spChg>
        <pc:spChg chg="mod">
          <ac:chgData name="Thúy Mai" userId="222f1c7e07c9bd7a" providerId="LiveId" clId="{806E1674-C51F-40FA-86BA-9CAB999CB25E}" dt="2023-05-14T13:39:14.489" v="2832" actId="1036"/>
          <ac:spMkLst>
            <pc:docMk/>
            <pc:sldMk cId="2768111703" sldId="264"/>
            <ac:spMk id="5" creationId="{00000000-0000-0000-0000-000000000000}"/>
          </ac:spMkLst>
        </pc:spChg>
        <pc:spChg chg="mod">
          <ac:chgData name="Thúy Mai" userId="222f1c7e07c9bd7a" providerId="LiveId" clId="{806E1674-C51F-40FA-86BA-9CAB999CB25E}" dt="2023-05-14T13:39:14.489" v="2832" actId="1036"/>
          <ac:spMkLst>
            <pc:docMk/>
            <pc:sldMk cId="2768111703" sldId="264"/>
            <ac:spMk id="6" creationId="{00000000-0000-0000-0000-000000000000}"/>
          </ac:spMkLst>
        </pc:spChg>
        <pc:graphicFrameChg chg="mod">
          <ac:chgData name="Thúy Mai" userId="222f1c7e07c9bd7a" providerId="LiveId" clId="{806E1674-C51F-40FA-86BA-9CAB999CB25E}" dt="2023-05-14T13:39:14.489" v="2832" actId="1036"/>
          <ac:graphicFrameMkLst>
            <pc:docMk/>
            <pc:sldMk cId="2768111703" sldId="264"/>
            <ac:graphicFrameMk id="4" creationId="{00000000-0000-0000-0000-000000000000}"/>
          </ac:graphicFrameMkLst>
        </pc:graphicFrameChg>
      </pc:sldChg>
      <pc:sldChg chg="modSp add mod modTransition">
        <pc:chgData name="Thúy Mai" userId="222f1c7e07c9bd7a" providerId="LiveId" clId="{806E1674-C51F-40FA-86BA-9CAB999CB25E}" dt="2023-05-14T13:56:58.403" v="3163"/>
        <pc:sldMkLst>
          <pc:docMk/>
          <pc:sldMk cId="1649306481" sldId="265"/>
        </pc:sldMkLst>
        <pc:spChg chg="mod">
          <ac:chgData name="Thúy Mai" userId="222f1c7e07c9bd7a" providerId="LiveId" clId="{806E1674-C51F-40FA-86BA-9CAB999CB25E}" dt="2023-05-14T13:39:35.399" v="2835" actId="207"/>
          <ac:spMkLst>
            <pc:docMk/>
            <pc:sldMk cId="1649306481" sldId="265"/>
            <ac:spMk id="2" creationId="{00000000-0000-0000-0000-000000000000}"/>
          </ac:spMkLst>
        </pc:spChg>
        <pc:spChg chg="mod">
          <ac:chgData name="Thúy Mai" userId="222f1c7e07c9bd7a" providerId="LiveId" clId="{806E1674-C51F-40FA-86BA-9CAB999CB25E}" dt="2023-05-14T13:40:19.288" v="2857" actId="20577"/>
          <ac:spMkLst>
            <pc:docMk/>
            <pc:sldMk cId="1649306481" sldId="265"/>
            <ac:spMk id="3" creationId="{00000000-0000-0000-0000-000000000000}"/>
          </ac:spMkLst>
        </pc:spChg>
      </pc:sldChg>
      <pc:sldChg chg="modSp add mod modTransition setBg modAnim">
        <pc:chgData name="Thúy Mai" userId="222f1c7e07c9bd7a" providerId="LiveId" clId="{806E1674-C51F-40FA-86BA-9CAB999CB25E}" dt="2023-05-14T14:03:14.289" v="3221"/>
        <pc:sldMkLst>
          <pc:docMk/>
          <pc:sldMk cId="1960156488" sldId="266"/>
        </pc:sldMkLst>
        <pc:spChg chg="mod">
          <ac:chgData name="Thúy Mai" userId="222f1c7e07c9bd7a" providerId="LiveId" clId="{806E1674-C51F-40FA-86BA-9CAB999CB25E}" dt="2023-05-14T14:02:05.242" v="3209" actId="1037"/>
          <ac:spMkLst>
            <pc:docMk/>
            <pc:sldMk cId="1960156488" sldId="266"/>
            <ac:spMk id="6" creationId="{7AF82169-EEE5-4B78-A795-0DC57B1B8063}"/>
          </ac:spMkLst>
        </pc:spChg>
        <pc:spChg chg="mod">
          <ac:chgData name="Thúy Mai" userId="222f1c7e07c9bd7a" providerId="LiveId" clId="{806E1674-C51F-40FA-86BA-9CAB999CB25E}" dt="2023-05-14T14:01:21.286" v="3190" actId="1076"/>
          <ac:spMkLst>
            <pc:docMk/>
            <pc:sldMk cId="1960156488" sldId="266"/>
            <ac:spMk id="10" creationId="{E7AF00DE-551B-4C69-ADB9-F7F64B0A2852}"/>
          </ac:spMkLst>
        </pc:spChg>
        <pc:spChg chg="mod">
          <ac:chgData name="Thúy Mai" userId="222f1c7e07c9bd7a" providerId="LiveId" clId="{806E1674-C51F-40FA-86BA-9CAB999CB25E}" dt="2023-05-14T14:02:05.242" v="3209" actId="1037"/>
          <ac:spMkLst>
            <pc:docMk/>
            <pc:sldMk cId="1960156488" sldId="266"/>
            <ac:spMk id="11" creationId="{00000000-0000-0000-0000-000000000000}"/>
          </ac:spMkLst>
        </pc:spChg>
        <pc:picChg chg="mod">
          <ac:chgData name="Thúy Mai" userId="222f1c7e07c9bd7a" providerId="LiveId" clId="{806E1674-C51F-40FA-86BA-9CAB999CB25E}" dt="2023-05-14T14:02:05.242" v="3209" actId="1037"/>
          <ac:picMkLst>
            <pc:docMk/>
            <pc:sldMk cId="1960156488" sldId="266"/>
            <ac:picMk id="3" creationId="{8CF8B6F8-B8BC-493A-B4BD-2C95A6BD193D}"/>
          </ac:picMkLst>
        </pc:picChg>
        <pc:picChg chg="mod">
          <ac:chgData name="Thúy Mai" userId="222f1c7e07c9bd7a" providerId="LiveId" clId="{806E1674-C51F-40FA-86BA-9CAB999CB25E}" dt="2023-05-14T14:02:05.242" v="3209" actId="1037"/>
          <ac:picMkLst>
            <pc:docMk/>
            <pc:sldMk cId="1960156488" sldId="266"/>
            <ac:picMk id="4" creationId="{9AF0BF5B-0D38-4359-BC88-6C30CF94BC22}"/>
          </ac:picMkLst>
        </pc:picChg>
        <pc:picChg chg="mod">
          <ac:chgData name="Thúy Mai" userId="222f1c7e07c9bd7a" providerId="LiveId" clId="{806E1674-C51F-40FA-86BA-9CAB999CB25E}" dt="2023-05-14T14:02:05.242" v="3209" actId="1037"/>
          <ac:picMkLst>
            <pc:docMk/>
            <pc:sldMk cId="1960156488" sldId="266"/>
            <ac:picMk id="5" creationId="{68B83A18-A3EE-4D0F-84B5-D788C2B958E6}"/>
          </ac:picMkLst>
        </pc:picChg>
        <pc:picChg chg="mod">
          <ac:chgData name="Thúy Mai" userId="222f1c7e07c9bd7a" providerId="LiveId" clId="{806E1674-C51F-40FA-86BA-9CAB999CB25E}" dt="2023-05-14T14:02:05.242" v="3209" actId="1037"/>
          <ac:picMkLst>
            <pc:docMk/>
            <pc:sldMk cId="1960156488" sldId="266"/>
            <ac:picMk id="7" creationId="{BF333402-7BF3-4B2C-B7B1-963C3A575173}"/>
          </ac:picMkLst>
        </pc:picChg>
        <pc:picChg chg="mod">
          <ac:chgData name="Thúy Mai" userId="222f1c7e07c9bd7a" providerId="LiveId" clId="{806E1674-C51F-40FA-86BA-9CAB999CB25E}" dt="2023-05-14T14:02:05.242" v="3209" actId="1037"/>
          <ac:picMkLst>
            <pc:docMk/>
            <pc:sldMk cId="1960156488" sldId="266"/>
            <ac:picMk id="8" creationId="{64291C02-9952-47BE-9648-BA615A21F312}"/>
          </ac:picMkLst>
        </pc:picChg>
        <pc:picChg chg="mod">
          <ac:chgData name="Thúy Mai" userId="222f1c7e07c9bd7a" providerId="LiveId" clId="{806E1674-C51F-40FA-86BA-9CAB999CB25E}" dt="2023-05-14T14:02:36.684" v="3218" actId="14100"/>
          <ac:picMkLst>
            <pc:docMk/>
            <pc:sldMk cId="1960156488" sldId="266"/>
            <ac:picMk id="9" creationId="{02321D13-8D83-4B44-89B3-D8C6EE51CF88}"/>
          </ac:picMkLst>
        </pc:picChg>
      </pc:sldChg>
      <pc:sldChg chg="add modTransition setBg">
        <pc:chgData name="Thúy Mai" userId="222f1c7e07c9bd7a" providerId="LiveId" clId="{806E1674-C51F-40FA-86BA-9CAB999CB25E}" dt="2023-05-14T13:56:58.403" v="3163"/>
        <pc:sldMkLst>
          <pc:docMk/>
          <pc:sldMk cId="3049884928" sldId="267"/>
        </pc:sldMkLst>
      </pc:sldChg>
      <pc:sldChg chg="add modTransition setBg">
        <pc:chgData name="Thúy Mai" userId="222f1c7e07c9bd7a" providerId="LiveId" clId="{806E1674-C51F-40FA-86BA-9CAB999CB25E}" dt="2023-05-14T13:56:58.403" v="3163"/>
        <pc:sldMkLst>
          <pc:docMk/>
          <pc:sldMk cId="2777431061" sldId="268"/>
        </pc:sldMkLst>
      </pc:sldChg>
      <pc:sldChg chg="add modTransition setBg">
        <pc:chgData name="Thúy Mai" userId="222f1c7e07c9bd7a" providerId="LiveId" clId="{806E1674-C51F-40FA-86BA-9CAB999CB25E}" dt="2023-05-14T13:56:58.403" v="3163"/>
        <pc:sldMkLst>
          <pc:docMk/>
          <pc:sldMk cId="213805140" sldId="269"/>
        </pc:sldMkLst>
      </pc:sldChg>
      <pc:sldChg chg="add modTransition setBg">
        <pc:chgData name="Thúy Mai" userId="222f1c7e07c9bd7a" providerId="LiveId" clId="{806E1674-C51F-40FA-86BA-9CAB999CB25E}" dt="2023-05-14T13:56:58.403" v="3163"/>
        <pc:sldMkLst>
          <pc:docMk/>
          <pc:sldMk cId="1462850558" sldId="270"/>
        </pc:sldMkLst>
      </pc:sldChg>
      <pc:sldChg chg="add modTransition setBg">
        <pc:chgData name="Thúy Mai" userId="222f1c7e07c9bd7a" providerId="LiveId" clId="{806E1674-C51F-40FA-86BA-9CAB999CB25E}" dt="2023-05-14T13:56:58.403" v="3163"/>
        <pc:sldMkLst>
          <pc:docMk/>
          <pc:sldMk cId="1056402473" sldId="271"/>
        </pc:sldMkLst>
      </pc:sldChg>
      <pc:sldChg chg="add modTransition setBg">
        <pc:chgData name="Thúy Mai" userId="222f1c7e07c9bd7a" providerId="LiveId" clId="{806E1674-C51F-40FA-86BA-9CAB999CB25E}" dt="2023-05-14T13:56:58.403" v="3163"/>
        <pc:sldMkLst>
          <pc:docMk/>
          <pc:sldMk cId="1396708493" sldId="272"/>
        </pc:sldMkLst>
      </pc:sldChg>
      <pc:sldChg chg="add modTransition setBg">
        <pc:chgData name="Thúy Mai" userId="222f1c7e07c9bd7a" providerId="LiveId" clId="{806E1674-C51F-40FA-86BA-9CAB999CB25E}" dt="2023-05-14T13:56:58.403" v="3163"/>
        <pc:sldMkLst>
          <pc:docMk/>
          <pc:sldMk cId="339438322" sldId="273"/>
        </pc:sldMkLst>
      </pc:sldChg>
      <pc:sldChg chg="add modTransition setBg">
        <pc:chgData name="Thúy Mai" userId="222f1c7e07c9bd7a" providerId="LiveId" clId="{806E1674-C51F-40FA-86BA-9CAB999CB25E}" dt="2023-05-14T13:56:58.403" v="3163"/>
        <pc:sldMkLst>
          <pc:docMk/>
          <pc:sldMk cId="3997272790" sldId="274"/>
        </pc:sldMkLst>
      </pc:sldChg>
      <pc:sldChg chg="add modTransition setBg">
        <pc:chgData name="Thúy Mai" userId="222f1c7e07c9bd7a" providerId="LiveId" clId="{806E1674-C51F-40FA-86BA-9CAB999CB25E}" dt="2023-05-14T13:56:58.403" v="3163"/>
        <pc:sldMkLst>
          <pc:docMk/>
          <pc:sldMk cId="1442980407" sldId="275"/>
        </pc:sldMkLst>
      </pc:sldChg>
      <pc:sldChg chg="delSp modSp add mod modTransition">
        <pc:chgData name="Thúy Mai" userId="222f1c7e07c9bd7a" providerId="LiveId" clId="{806E1674-C51F-40FA-86BA-9CAB999CB25E}" dt="2023-05-14T13:56:58.403" v="3163"/>
        <pc:sldMkLst>
          <pc:docMk/>
          <pc:sldMk cId="3434959955" sldId="278"/>
        </pc:sldMkLst>
        <pc:spChg chg="del">
          <ac:chgData name="Thúy Mai" userId="222f1c7e07c9bd7a" providerId="LiveId" clId="{806E1674-C51F-40FA-86BA-9CAB999CB25E}" dt="2023-05-14T13:55:13.865" v="3139" actId="478"/>
          <ac:spMkLst>
            <pc:docMk/>
            <pc:sldMk cId="3434959955" sldId="278"/>
            <ac:spMk id="14" creationId="{00000000-0000-0000-0000-000000000000}"/>
          </ac:spMkLst>
        </pc:spChg>
        <pc:spChg chg="mod">
          <ac:chgData name="Thúy Mai" userId="222f1c7e07c9bd7a" providerId="LiveId" clId="{806E1674-C51F-40FA-86BA-9CAB999CB25E}" dt="2023-05-14T13:55:31.896" v="3141" actId="14100"/>
          <ac:spMkLst>
            <pc:docMk/>
            <pc:sldMk cId="3434959955" sldId="278"/>
            <ac:spMk id="25" creationId="{00000000-0000-0000-0000-000000000000}"/>
          </ac:spMkLst>
        </pc:spChg>
        <pc:picChg chg="mod">
          <ac:chgData name="Thúy Mai" userId="222f1c7e07c9bd7a" providerId="LiveId" clId="{806E1674-C51F-40FA-86BA-9CAB999CB25E}" dt="2023-05-14T13:55:28.006" v="3140" actId="14100"/>
          <ac:picMkLst>
            <pc:docMk/>
            <pc:sldMk cId="3434959955" sldId="278"/>
            <ac:picMk id="29" creationId="{00000000-0000-0000-0000-000000000000}"/>
          </ac:picMkLst>
        </pc:picChg>
      </pc:sldChg>
      <pc:sldChg chg="modSp add mod ord modTransition">
        <pc:chgData name="Thúy Mai" userId="222f1c7e07c9bd7a" providerId="LiveId" clId="{806E1674-C51F-40FA-86BA-9CAB999CB25E}" dt="2023-05-14T14:06:06.064" v="3223"/>
        <pc:sldMkLst>
          <pc:docMk/>
          <pc:sldMk cId="2065755337" sldId="287"/>
        </pc:sldMkLst>
        <pc:spChg chg="mod">
          <ac:chgData name="Thúy Mai" userId="222f1c7e07c9bd7a" providerId="LiveId" clId="{806E1674-C51F-40FA-86BA-9CAB999CB25E}" dt="2023-05-14T13:53:31.172" v="3117" actId="1076"/>
          <ac:spMkLst>
            <pc:docMk/>
            <pc:sldMk cId="2065755337" sldId="287"/>
            <ac:spMk id="4" creationId="{00000000-0000-0000-0000-000000000000}"/>
          </ac:spMkLst>
        </pc:spChg>
        <pc:graphicFrameChg chg="mod modGraphic">
          <ac:chgData name="Thúy Mai" userId="222f1c7e07c9bd7a" providerId="LiveId" clId="{806E1674-C51F-40FA-86BA-9CAB999CB25E}" dt="2023-05-14T13:53:27.818" v="3116" actId="1076"/>
          <ac:graphicFrameMkLst>
            <pc:docMk/>
            <pc:sldMk cId="2065755337" sldId="287"/>
            <ac:graphicFrameMk id="5" creationId="{00000000-0000-0000-0000-000000000000}"/>
          </ac:graphicFrameMkLst>
        </pc:graphicFrameChg>
      </pc:sldChg>
      <pc:sldChg chg="add del modTransition">
        <pc:chgData name="Thúy Mai" userId="222f1c7e07c9bd7a" providerId="LiveId" clId="{806E1674-C51F-40FA-86BA-9CAB999CB25E}" dt="2023-05-10T02:39:11.610" v="1460"/>
        <pc:sldMkLst>
          <pc:docMk/>
          <pc:sldMk cId="209440280" sldId="288"/>
        </pc:sldMkLst>
      </pc:sldChg>
      <pc:sldChg chg="modSp add mod modTransition">
        <pc:chgData name="Thúy Mai" userId="222f1c7e07c9bd7a" providerId="LiveId" clId="{806E1674-C51F-40FA-86BA-9CAB999CB25E}" dt="2023-05-14T13:56:58.403" v="3163"/>
        <pc:sldMkLst>
          <pc:docMk/>
          <pc:sldMk cId="2739779889" sldId="289"/>
        </pc:sldMkLst>
        <pc:spChg chg="mod">
          <ac:chgData name="Thúy Mai" userId="222f1c7e07c9bd7a" providerId="LiveId" clId="{806E1674-C51F-40FA-86BA-9CAB999CB25E}" dt="2023-05-09T14:40:39.609" v="67" actId="1076"/>
          <ac:spMkLst>
            <pc:docMk/>
            <pc:sldMk cId="2739779889" sldId="289"/>
            <ac:spMk id="5" creationId="{00000000-0000-0000-0000-000000000000}"/>
          </ac:spMkLst>
        </pc:spChg>
        <pc:spChg chg="mod">
          <ac:chgData name="Thúy Mai" userId="222f1c7e07c9bd7a" providerId="LiveId" clId="{806E1674-C51F-40FA-86BA-9CAB999CB25E}" dt="2023-05-09T14:40:41.735" v="70" actId="1076"/>
          <ac:spMkLst>
            <pc:docMk/>
            <pc:sldMk cId="2739779889" sldId="289"/>
            <ac:spMk id="12" creationId="{00000000-0000-0000-0000-000000000000}"/>
          </ac:spMkLst>
        </pc:spChg>
        <pc:spChg chg="mod">
          <ac:chgData name="Thúy Mai" userId="222f1c7e07c9bd7a" providerId="LiveId" clId="{806E1674-C51F-40FA-86BA-9CAB999CB25E}" dt="2023-05-09T14:40:39.609" v="67" actId="1076"/>
          <ac:spMkLst>
            <pc:docMk/>
            <pc:sldMk cId="2739779889" sldId="289"/>
            <ac:spMk id="23" creationId="{00000000-0000-0000-0000-000000000000}"/>
          </ac:spMkLst>
        </pc:spChg>
        <pc:spChg chg="mod">
          <ac:chgData name="Thúy Mai" userId="222f1c7e07c9bd7a" providerId="LiveId" clId="{806E1674-C51F-40FA-86BA-9CAB999CB25E}" dt="2023-05-09T14:40:39.609" v="67" actId="1076"/>
          <ac:spMkLst>
            <pc:docMk/>
            <pc:sldMk cId="2739779889" sldId="289"/>
            <ac:spMk id="24" creationId="{00000000-0000-0000-0000-000000000000}"/>
          </ac:spMkLst>
        </pc:spChg>
        <pc:spChg chg="mod">
          <ac:chgData name="Thúy Mai" userId="222f1c7e07c9bd7a" providerId="LiveId" clId="{806E1674-C51F-40FA-86BA-9CAB999CB25E}" dt="2023-05-09T14:40:39.609" v="67" actId="1076"/>
          <ac:spMkLst>
            <pc:docMk/>
            <pc:sldMk cId="2739779889" sldId="289"/>
            <ac:spMk id="25" creationId="{00000000-0000-0000-0000-000000000000}"/>
          </ac:spMkLst>
        </pc:spChg>
        <pc:spChg chg="mod">
          <ac:chgData name="Thúy Mai" userId="222f1c7e07c9bd7a" providerId="LiveId" clId="{806E1674-C51F-40FA-86BA-9CAB999CB25E}" dt="2023-05-09T14:40:39.609" v="67" actId="1076"/>
          <ac:spMkLst>
            <pc:docMk/>
            <pc:sldMk cId="2739779889" sldId="289"/>
            <ac:spMk id="26" creationId="{00000000-0000-0000-0000-000000000000}"/>
          </ac:spMkLst>
        </pc:spChg>
        <pc:grpChg chg="mod">
          <ac:chgData name="Thúy Mai" userId="222f1c7e07c9bd7a" providerId="LiveId" clId="{806E1674-C51F-40FA-86BA-9CAB999CB25E}" dt="2023-05-09T14:40:39.609" v="67" actId="1076"/>
          <ac:grpSpMkLst>
            <pc:docMk/>
            <pc:sldMk cId="2739779889" sldId="289"/>
            <ac:grpSpMk id="6" creationId="{00000000-0000-0000-0000-000000000000}"/>
          </ac:grpSpMkLst>
        </pc:grpChg>
        <pc:grpChg chg="mod">
          <ac:chgData name="Thúy Mai" userId="222f1c7e07c9bd7a" providerId="LiveId" clId="{806E1674-C51F-40FA-86BA-9CAB999CB25E}" dt="2023-05-09T14:40:39.609" v="67" actId="1076"/>
          <ac:grpSpMkLst>
            <pc:docMk/>
            <pc:sldMk cId="2739779889" sldId="289"/>
            <ac:grpSpMk id="22" creationId="{00000000-0000-0000-0000-000000000000}"/>
          </ac:grpSpMkLst>
        </pc:grpChg>
        <pc:picChg chg="mod">
          <ac:chgData name="Thúy Mai" userId="222f1c7e07c9bd7a" providerId="LiveId" clId="{806E1674-C51F-40FA-86BA-9CAB999CB25E}" dt="2023-05-09T14:52:23.591" v="148" actId="1076"/>
          <ac:picMkLst>
            <pc:docMk/>
            <pc:sldMk cId="2739779889" sldId="289"/>
            <ac:picMk id="1029" creationId="{9FDF4995-823F-43C9-ACD9-A51D8FDECBD8}"/>
          </ac:picMkLst>
        </pc:picChg>
        <pc:picChg chg="mod">
          <ac:chgData name="Thúy Mai" userId="222f1c7e07c9bd7a" providerId="LiveId" clId="{806E1674-C51F-40FA-86BA-9CAB999CB25E}" dt="2023-05-09T14:57:16.918" v="325" actId="1076"/>
          <ac:picMkLst>
            <pc:docMk/>
            <pc:sldMk cId="2739779889" sldId="289"/>
            <ac:picMk id="2050" creationId="{00000000-0000-0000-0000-000000000000}"/>
          </ac:picMkLst>
        </pc:picChg>
      </pc:sldChg>
      <pc:sldChg chg="delSp modSp add mod modTransition">
        <pc:chgData name="Thúy Mai" userId="222f1c7e07c9bd7a" providerId="LiveId" clId="{806E1674-C51F-40FA-86BA-9CAB999CB25E}" dt="2023-05-14T13:56:58.403" v="3163"/>
        <pc:sldMkLst>
          <pc:docMk/>
          <pc:sldMk cId="4044150349" sldId="306"/>
        </pc:sldMkLst>
        <pc:spChg chg="del">
          <ac:chgData name="Thúy Mai" userId="222f1c7e07c9bd7a" providerId="LiveId" clId="{806E1674-C51F-40FA-86BA-9CAB999CB25E}" dt="2023-05-10T02:34:04.203" v="1413" actId="478"/>
          <ac:spMkLst>
            <pc:docMk/>
            <pc:sldMk cId="4044150349" sldId="306"/>
            <ac:spMk id="7" creationId="{00000000-0000-0000-0000-000000000000}"/>
          </ac:spMkLst>
        </pc:spChg>
        <pc:spChg chg="del">
          <ac:chgData name="Thúy Mai" userId="222f1c7e07c9bd7a" providerId="LiveId" clId="{806E1674-C51F-40FA-86BA-9CAB999CB25E}" dt="2023-05-10T02:34:05.650" v="1414" actId="478"/>
          <ac:spMkLst>
            <pc:docMk/>
            <pc:sldMk cId="4044150349" sldId="306"/>
            <ac:spMk id="8" creationId="{00000000-0000-0000-0000-000000000000}"/>
          </ac:spMkLst>
        </pc:spChg>
        <pc:spChg chg="mod">
          <ac:chgData name="Thúy Mai" userId="222f1c7e07c9bd7a" providerId="LiveId" clId="{806E1674-C51F-40FA-86BA-9CAB999CB25E}" dt="2023-05-10T02:34:22.870" v="1417" actId="113"/>
          <ac:spMkLst>
            <pc:docMk/>
            <pc:sldMk cId="4044150349" sldId="306"/>
            <ac:spMk id="9" creationId="{00000000-0000-0000-0000-000000000000}"/>
          </ac:spMkLst>
        </pc:spChg>
        <pc:picChg chg="mod">
          <ac:chgData name="Thúy Mai" userId="222f1c7e07c9bd7a" providerId="LiveId" clId="{806E1674-C51F-40FA-86BA-9CAB999CB25E}" dt="2023-05-10T02:34:07.693" v="1415" actId="1076"/>
          <ac:picMkLst>
            <pc:docMk/>
            <pc:sldMk cId="4044150349" sldId="306"/>
            <ac:picMk id="10" creationId="{83049683-096B-434A-B0B9-41B82F0AAE19}"/>
          </ac:picMkLst>
        </pc:picChg>
      </pc:sldChg>
      <pc:sldChg chg="add del modTransition">
        <pc:chgData name="Thúy Mai" userId="222f1c7e07c9bd7a" providerId="LiveId" clId="{806E1674-C51F-40FA-86BA-9CAB999CB25E}" dt="2023-05-10T02:34:50.353" v="1419"/>
        <pc:sldMkLst>
          <pc:docMk/>
          <pc:sldMk cId="627345510" sldId="308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1033624602" sldId="319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2023272584" sldId="320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2197043047" sldId="321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392440829" sldId="322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1531749303" sldId="323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332351154" sldId="324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2871938215" sldId="325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611934481" sldId="326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843823064" sldId="327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2071768384" sldId="328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1134158590" sldId="329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1791045558" sldId="330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3986959699" sldId="331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2942845519" sldId="332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1385728432" sldId="333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2895515468" sldId="334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4151322063" sldId="335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2168389418" sldId="336"/>
        </pc:sldMkLst>
      </pc:sldChg>
      <pc:sldChg chg="add del">
        <pc:chgData name="Thúy Mai" userId="222f1c7e07c9bd7a" providerId="LiveId" clId="{806E1674-C51F-40FA-86BA-9CAB999CB25E}" dt="2023-05-10T02:39:11.610" v="1460"/>
        <pc:sldMkLst>
          <pc:docMk/>
          <pc:sldMk cId="462083476" sldId="337"/>
        </pc:sldMkLst>
      </pc:sldChg>
      <pc:sldChg chg="addSp delSp modSp add del mod modTransition delAnim">
        <pc:chgData name="Thúy Mai" userId="222f1c7e07c9bd7a" providerId="LiveId" clId="{806E1674-C51F-40FA-86BA-9CAB999CB25E}" dt="2023-05-14T13:55:56.089" v="3142" actId="47"/>
        <pc:sldMkLst>
          <pc:docMk/>
          <pc:sldMk cId="1199397706" sldId="339"/>
        </pc:sldMkLst>
        <pc:spChg chg="add mod">
          <ac:chgData name="Thúy Mai" userId="222f1c7e07c9bd7a" providerId="LiveId" clId="{806E1674-C51F-40FA-86BA-9CAB999CB25E}" dt="2023-05-10T02:35:08.465" v="1424" actId="21"/>
          <ac:spMkLst>
            <pc:docMk/>
            <pc:sldMk cId="1199397706" sldId="339"/>
            <ac:spMk id="3" creationId="{AFEB63A2-D896-49BD-CC79-065EE66485CB}"/>
          </ac:spMkLst>
        </pc:spChg>
        <pc:spChg chg="del">
          <ac:chgData name="Thúy Mai" userId="222f1c7e07c9bd7a" providerId="LiveId" clId="{806E1674-C51F-40FA-86BA-9CAB999CB25E}" dt="2023-05-10T02:35:08.465" v="1424" actId="21"/>
          <ac:spMkLst>
            <pc:docMk/>
            <pc:sldMk cId="1199397706" sldId="339"/>
            <ac:spMk id="7" creationId="{00000000-0000-0000-0000-000000000000}"/>
          </ac:spMkLst>
        </pc:spChg>
        <pc:spChg chg="del">
          <ac:chgData name="Thúy Mai" userId="222f1c7e07c9bd7a" providerId="LiveId" clId="{806E1674-C51F-40FA-86BA-9CAB999CB25E}" dt="2023-05-10T02:35:08.465" v="1424" actId="21"/>
          <ac:spMkLst>
            <pc:docMk/>
            <pc:sldMk cId="1199397706" sldId="339"/>
            <ac:spMk id="17" creationId="{00000000-0000-0000-0000-000000000000}"/>
          </ac:spMkLst>
        </pc:spChg>
        <pc:graphicFrameChg chg="del">
          <ac:chgData name="Thúy Mai" userId="222f1c7e07c9bd7a" providerId="LiveId" clId="{806E1674-C51F-40FA-86BA-9CAB999CB25E}" dt="2023-05-10T02:35:08.465" v="1424" actId="21"/>
          <ac:graphicFrameMkLst>
            <pc:docMk/>
            <pc:sldMk cId="1199397706" sldId="339"/>
            <ac:graphicFrameMk id="10" creationId="{00000000-0000-0000-0000-000000000000}"/>
          </ac:graphicFrameMkLst>
        </pc:graphicFrameChg>
      </pc:sldChg>
      <pc:sldChg chg="del">
        <pc:chgData name="Thúy Mai" userId="222f1c7e07c9bd7a" providerId="LiveId" clId="{806E1674-C51F-40FA-86BA-9CAB999CB25E}" dt="2023-05-14T13:56:06.494" v="3160" actId="47"/>
        <pc:sldMkLst>
          <pc:docMk/>
          <pc:sldMk cId="0" sldId="366"/>
        </pc:sldMkLst>
      </pc:sldChg>
      <pc:sldChg chg="addSp delSp modSp mod modTransition delAnim modAnim">
        <pc:chgData name="Thúy Mai" userId="222f1c7e07c9bd7a" providerId="LiveId" clId="{806E1674-C51F-40FA-86BA-9CAB999CB25E}" dt="2023-05-14T13:56:58.403" v="3163"/>
        <pc:sldMkLst>
          <pc:docMk/>
          <pc:sldMk cId="0" sldId="406"/>
        </pc:sldMkLst>
        <pc:spChg chg="mod">
          <ac:chgData name="Thúy Mai" userId="222f1c7e07c9bd7a" providerId="LiveId" clId="{806E1674-C51F-40FA-86BA-9CAB999CB25E}" dt="2023-05-10T01:33:54.273" v="506" actId="1076"/>
          <ac:spMkLst>
            <pc:docMk/>
            <pc:sldMk cId="0" sldId="406"/>
            <ac:spMk id="2" creationId="{00000000-0000-0000-0000-000000000000}"/>
          </ac:spMkLst>
        </pc:spChg>
        <pc:spChg chg="del mod">
          <ac:chgData name="Thúy Mai" userId="222f1c7e07c9bd7a" providerId="LiveId" clId="{806E1674-C51F-40FA-86BA-9CAB999CB25E}" dt="2023-05-09T14:53:43.840" v="179" actId="478"/>
          <ac:spMkLst>
            <pc:docMk/>
            <pc:sldMk cId="0" sldId="406"/>
            <ac:spMk id="3" creationId="{00000000-0000-0000-0000-000000000000}"/>
          </ac:spMkLst>
        </pc:spChg>
        <pc:spChg chg="mod">
          <ac:chgData name="Thúy Mai" userId="222f1c7e07c9bd7a" providerId="LiveId" clId="{806E1674-C51F-40FA-86BA-9CAB999CB25E}" dt="2023-05-10T01:34:26.992" v="518" actId="1035"/>
          <ac:spMkLst>
            <pc:docMk/>
            <pc:sldMk cId="0" sldId="406"/>
            <ac:spMk id="4" creationId="{00000000-0000-0000-0000-000000000000}"/>
          </ac:spMkLst>
        </pc:spChg>
        <pc:spChg chg="mod">
          <ac:chgData name="Thúy Mai" userId="222f1c7e07c9bd7a" providerId="LiveId" clId="{806E1674-C51F-40FA-86BA-9CAB999CB25E}" dt="2023-05-10T01:34:29.856" v="524" actId="1035"/>
          <ac:spMkLst>
            <pc:docMk/>
            <pc:sldMk cId="0" sldId="406"/>
            <ac:spMk id="5" creationId="{00000000-0000-0000-0000-000000000000}"/>
          </ac:spMkLst>
        </pc:spChg>
        <pc:spChg chg="mod">
          <ac:chgData name="Thúy Mai" userId="222f1c7e07c9bd7a" providerId="LiveId" clId="{806E1674-C51F-40FA-86BA-9CAB999CB25E}" dt="2023-05-10T01:34:49.063" v="544" actId="1037"/>
          <ac:spMkLst>
            <pc:docMk/>
            <pc:sldMk cId="0" sldId="406"/>
            <ac:spMk id="6" creationId="{00000000-0000-0000-0000-000000000000}"/>
          </ac:spMkLst>
        </pc:spChg>
        <pc:spChg chg="mod">
          <ac:chgData name="Thúy Mai" userId="222f1c7e07c9bd7a" providerId="LiveId" clId="{806E1674-C51F-40FA-86BA-9CAB999CB25E}" dt="2023-05-10T01:34:51.374" v="545" actId="1037"/>
          <ac:spMkLst>
            <pc:docMk/>
            <pc:sldMk cId="0" sldId="406"/>
            <ac:spMk id="7" creationId="{00000000-0000-0000-0000-000000000000}"/>
          </ac:spMkLst>
        </pc:spChg>
        <pc:picChg chg="add mod">
          <ac:chgData name="Thúy Mai" userId="222f1c7e07c9bd7a" providerId="LiveId" clId="{806E1674-C51F-40FA-86BA-9CAB999CB25E}" dt="2023-05-10T01:34:22.995" v="516" actId="1076"/>
          <ac:picMkLst>
            <pc:docMk/>
            <pc:sldMk cId="0" sldId="406"/>
            <ac:picMk id="3" creationId="{ED04A407-0C0F-5DED-338C-009A43AD5C3B}"/>
          </ac:picMkLst>
        </pc:picChg>
      </pc:sldChg>
      <pc:sldChg chg="addSp modSp mod modTransition modAnim">
        <pc:chgData name="Thúy Mai" userId="222f1c7e07c9bd7a" providerId="LiveId" clId="{806E1674-C51F-40FA-86BA-9CAB999CB25E}" dt="2023-05-14T13:56:58.403" v="3163"/>
        <pc:sldMkLst>
          <pc:docMk/>
          <pc:sldMk cId="0" sldId="409"/>
        </pc:sldMkLst>
        <pc:spChg chg="mod">
          <ac:chgData name="Thúy Mai" userId="222f1c7e07c9bd7a" providerId="LiveId" clId="{806E1674-C51F-40FA-86BA-9CAB999CB25E}" dt="2023-05-09T15:01:29.521" v="398" actId="1076"/>
          <ac:spMkLst>
            <pc:docMk/>
            <pc:sldMk cId="0" sldId="409"/>
            <ac:spMk id="2" creationId="{00000000-0000-0000-0000-000000000000}"/>
          </ac:spMkLst>
        </pc:spChg>
        <pc:spChg chg="add mod">
          <ac:chgData name="Thúy Mai" userId="222f1c7e07c9bd7a" providerId="LiveId" clId="{806E1674-C51F-40FA-86BA-9CAB999CB25E}" dt="2023-05-09T15:01:32.002" v="399" actId="1076"/>
          <ac:spMkLst>
            <pc:docMk/>
            <pc:sldMk cId="0" sldId="409"/>
            <ac:spMk id="3" creationId="{E1B614CB-D25C-A0D1-A57B-98EB4A5B170D}"/>
          </ac:spMkLst>
        </pc:spChg>
        <pc:spChg chg="add mod">
          <ac:chgData name="Thúy Mai" userId="222f1c7e07c9bd7a" providerId="LiveId" clId="{806E1674-C51F-40FA-86BA-9CAB999CB25E}" dt="2023-05-09T15:01:52.711" v="404" actId="1076"/>
          <ac:spMkLst>
            <pc:docMk/>
            <pc:sldMk cId="0" sldId="409"/>
            <ac:spMk id="4" creationId="{7674B55B-D115-2B31-5E6F-03928B471208}"/>
          </ac:spMkLst>
        </pc:spChg>
      </pc:sldChg>
      <pc:sldChg chg="addSp delSp modSp del ord">
        <pc:chgData name="Thúy Mai" userId="222f1c7e07c9bd7a" providerId="LiveId" clId="{806E1674-C51F-40FA-86BA-9CAB999CB25E}" dt="2023-05-14T13:56:07.799" v="3161" actId="47"/>
        <pc:sldMkLst>
          <pc:docMk/>
          <pc:sldMk cId="0" sldId="411"/>
        </pc:sldMkLst>
        <pc:spChg chg="mod">
          <ac:chgData name="Thúy Mai" userId="222f1c7e07c9bd7a" providerId="LiveId" clId="{806E1674-C51F-40FA-86BA-9CAB999CB25E}" dt="2023-05-09T14:33:02.059" v="49" actId="113"/>
          <ac:spMkLst>
            <pc:docMk/>
            <pc:sldMk cId="0" sldId="411"/>
            <ac:spMk id="2" creationId="{00000000-0000-0000-0000-000000000000}"/>
          </ac:spMkLst>
        </pc:spChg>
        <pc:spChg chg="mod">
          <ac:chgData name="Thúy Mai" userId="222f1c7e07c9bd7a" providerId="LiveId" clId="{806E1674-C51F-40FA-86BA-9CAB999CB25E}" dt="2023-05-09T14:32:59.771" v="48" actId="113"/>
          <ac:spMkLst>
            <pc:docMk/>
            <pc:sldMk cId="0" sldId="411"/>
            <ac:spMk id="5" creationId="{00000000-0000-0000-0000-000000000000}"/>
          </ac:spMkLst>
        </pc:spChg>
        <pc:picChg chg="add del mod">
          <ac:chgData name="Thúy Mai" userId="222f1c7e07c9bd7a" providerId="LiveId" clId="{806E1674-C51F-40FA-86BA-9CAB999CB25E}" dt="2023-05-09T14:41:50.490" v="72" actId="478"/>
          <ac:picMkLst>
            <pc:docMk/>
            <pc:sldMk cId="0" sldId="411"/>
            <ac:picMk id="3" creationId="{AE9228B2-05DE-FC0D-032C-F362E2E232BA}"/>
          </ac:picMkLst>
        </pc:picChg>
      </pc:sldChg>
      <pc:sldChg chg="del">
        <pc:chgData name="Thúy Mai" userId="222f1c7e07c9bd7a" providerId="LiveId" clId="{806E1674-C51F-40FA-86BA-9CAB999CB25E}" dt="2023-05-14T13:55:56.241" v="3143" actId="47"/>
        <pc:sldMkLst>
          <pc:docMk/>
          <pc:sldMk cId="0" sldId="412"/>
        </pc:sldMkLst>
      </pc:sldChg>
      <pc:sldChg chg="del">
        <pc:chgData name="Thúy Mai" userId="222f1c7e07c9bd7a" providerId="LiveId" clId="{806E1674-C51F-40FA-86BA-9CAB999CB25E}" dt="2023-05-14T13:55:58.485" v="3144" actId="47"/>
        <pc:sldMkLst>
          <pc:docMk/>
          <pc:sldMk cId="0" sldId="413"/>
        </pc:sldMkLst>
      </pc:sldChg>
      <pc:sldChg chg="del">
        <pc:chgData name="Thúy Mai" userId="222f1c7e07c9bd7a" providerId="LiveId" clId="{806E1674-C51F-40FA-86BA-9CAB999CB25E}" dt="2023-05-14T13:55:58.842" v="3145" actId="47"/>
        <pc:sldMkLst>
          <pc:docMk/>
          <pc:sldMk cId="0" sldId="414"/>
        </pc:sldMkLst>
      </pc:sldChg>
      <pc:sldChg chg="del">
        <pc:chgData name="Thúy Mai" userId="222f1c7e07c9bd7a" providerId="LiveId" clId="{806E1674-C51F-40FA-86BA-9CAB999CB25E}" dt="2023-05-14T13:55:59.076" v="3146" actId="47"/>
        <pc:sldMkLst>
          <pc:docMk/>
          <pc:sldMk cId="0" sldId="415"/>
        </pc:sldMkLst>
      </pc:sldChg>
      <pc:sldChg chg="del">
        <pc:chgData name="Thúy Mai" userId="222f1c7e07c9bd7a" providerId="LiveId" clId="{806E1674-C51F-40FA-86BA-9CAB999CB25E}" dt="2023-05-14T13:55:59.451" v="3147" actId="47"/>
        <pc:sldMkLst>
          <pc:docMk/>
          <pc:sldMk cId="0" sldId="417"/>
        </pc:sldMkLst>
      </pc:sldChg>
      <pc:sldChg chg="modSp mod ord modTransition">
        <pc:chgData name="Thúy Mai" userId="222f1c7e07c9bd7a" providerId="LiveId" clId="{806E1674-C51F-40FA-86BA-9CAB999CB25E}" dt="2023-05-14T13:56:58.403" v="3163"/>
        <pc:sldMkLst>
          <pc:docMk/>
          <pc:sldMk cId="0" sldId="418"/>
        </pc:sldMkLst>
        <pc:spChg chg="mod">
          <ac:chgData name="Thúy Mai" userId="222f1c7e07c9bd7a" providerId="LiveId" clId="{806E1674-C51F-40FA-86BA-9CAB999CB25E}" dt="2023-05-09T15:06:14.999" v="486" actId="1076"/>
          <ac:spMkLst>
            <pc:docMk/>
            <pc:sldMk cId="0" sldId="418"/>
            <ac:spMk id="2" creationId="{00000000-0000-0000-0000-000000000000}"/>
          </ac:spMkLst>
        </pc:spChg>
      </pc:sldChg>
      <pc:sldChg chg="del">
        <pc:chgData name="Thúy Mai" userId="222f1c7e07c9bd7a" providerId="LiveId" clId="{806E1674-C51F-40FA-86BA-9CAB999CB25E}" dt="2023-05-14T13:55:59.700" v="3148" actId="47"/>
        <pc:sldMkLst>
          <pc:docMk/>
          <pc:sldMk cId="0" sldId="419"/>
        </pc:sldMkLst>
      </pc:sldChg>
      <pc:sldChg chg="del">
        <pc:chgData name="Thúy Mai" userId="222f1c7e07c9bd7a" providerId="LiveId" clId="{806E1674-C51F-40FA-86BA-9CAB999CB25E}" dt="2023-05-14T13:55:59.975" v="3149" actId="47"/>
        <pc:sldMkLst>
          <pc:docMk/>
          <pc:sldMk cId="0" sldId="420"/>
        </pc:sldMkLst>
      </pc:sldChg>
      <pc:sldChg chg="del">
        <pc:chgData name="Thúy Mai" userId="222f1c7e07c9bd7a" providerId="LiveId" clId="{806E1674-C51F-40FA-86BA-9CAB999CB25E}" dt="2023-05-14T13:56:00.439" v="3150" actId="47"/>
        <pc:sldMkLst>
          <pc:docMk/>
          <pc:sldMk cId="0" sldId="421"/>
        </pc:sldMkLst>
      </pc:sldChg>
      <pc:sldChg chg="del">
        <pc:chgData name="Thúy Mai" userId="222f1c7e07c9bd7a" providerId="LiveId" clId="{806E1674-C51F-40FA-86BA-9CAB999CB25E}" dt="2023-05-14T13:56:00.936" v="3151" actId="47"/>
        <pc:sldMkLst>
          <pc:docMk/>
          <pc:sldMk cId="0" sldId="422"/>
        </pc:sldMkLst>
      </pc:sldChg>
      <pc:sldChg chg="modSp ord modTransition">
        <pc:chgData name="Thúy Mai" userId="222f1c7e07c9bd7a" providerId="LiveId" clId="{806E1674-C51F-40FA-86BA-9CAB999CB25E}" dt="2023-05-14T13:56:58.403" v="3163"/>
        <pc:sldMkLst>
          <pc:docMk/>
          <pc:sldMk cId="0" sldId="423"/>
        </pc:sldMkLst>
        <pc:spChg chg="mod">
          <ac:chgData name="Thúy Mai" userId="222f1c7e07c9bd7a" providerId="LiveId" clId="{806E1674-C51F-40FA-86BA-9CAB999CB25E}" dt="2023-05-14T13:37:05.825" v="2809" actId="207"/>
          <ac:spMkLst>
            <pc:docMk/>
            <pc:sldMk cId="0" sldId="423"/>
            <ac:spMk id="2" creationId="{00000000-0000-0000-0000-000000000000}"/>
          </ac:spMkLst>
        </pc:spChg>
      </pc:sldChg>
      <pc:sldChg chg="del">
        <pc:chgData name="Thúy Mai" userId="222f1c7e07c9bd7a" providerId="LiveId" clId="{806E1674-C51F-40FA-86BA-9CAB999CB25E}" dt="2023-05-14T13:56:01.751" v="3152" actId="47"/>
        <pc:sldMkLst>
          <pc:docMk/>
          <pc:sldMk cId="0" sldId="424"/>
        </pc:sldMkLst>
      </pc:sldChg>
      <pc:sldChg chg="del">
        <pc:chgData name="Thúy Mai" userId="222f1c7e07c9bd7a" providerId="LiveId" clId="{806E1674-C51F-40FA-86BA-9CAB999CB25E}" dt="2023-05-14T13:56:02.274" v="3153" actId="47"/>
        <pc:sldMkLst>
          <pc:docMk/>
          <pc:sldMk cId="0" sldId="425"/>
        </pc:sldMkLst>
      </pc:sldChg>
      <pc:sldChg chg="del">
        <pc:chgData name="Thúy Mai" userId="222f1c7e07c9bd7a" providerId="LiveId" clId="{806E1674-C51F-40FA-86BA-9CAB999CB25E}" dt="2023-05-14T13:56:02.838" v="3154" actId="47"/>
        <pc:sldMkLst>
          <pc:docMk/>
          <pc:sldMk cId="0" sldId="426"/>
        </pc:sldMkLst>
      </pc:sldChg>
      <pc:sldChg chg="del">
        <pc:chgData name="Thúy Mai" userId="222f1c7e07c9bd7a" providerId="LiveId" clId="{806E1674-C51F-40FA-86BA-9CAB999CB25E}" dt="2023-05-14T13:56:04.327" v="3156" actId="47"/>
        <pc:sldMkLst>
          <pc:docMk/>
          <pc:sldMk cId="0" sldId="427"/>
        </pc:sldMkLst>
      </pc:sldChg>
      <pc:sldChg chg="del">
        <pc:chgData name="Thúy Mai" userId="222f1c7e07c9bd7a" providerId="LiveId" clId="{806E1674-C51F-40FA-86BA-9CAB999CB25E}" dt="2023-05-14T13:56:03.448" v="3155" actId="47"/>
        <pc:sldMkLst>
          <pc:docMk/>
          <pc:sldMk cId="0" sldId="428"/>
        </pc:sldMkLst>
      </pc:sldChg>
      <pc:sldChg chg="del">
        <pc:chgData name="Thúy Mai" userId="222f1c7e07c9bd7a" providerId="LiveId" clId="{806E1674-C51F-40FA-86BA-9CAB999CB25E}" dt="2023-05-14T13:56:04.961" v="3157" actId="47"/>
        <pc:sldMkLst>
          <pc:docMk/>
          <pc:sldMk cId="0" sldId="429"/>
        </pc:sldMkLst>
      </pc:sldChg>
      <pc:sldChg chg="del">
        <pc:chgData name="Thúy Mai" userId="222f1c7e07c9bd7a" providerId="LiveId" clId="{806E1674-C51F-40FA-86BA-9CAB999CB25E}" dt="2023-05-14T13:56:05.387" v="3158" actId="47"/>
        <pc:sldMkLst>
          <pc:docMk/>
          <pc:sldMk cId="0" sldId="430"/>
        </pc:sldMkLst>
      </pc:sldChg>
      <pc:sldChg chg="del">
        <pc:chgData name="Thúy Mai" userId="222f1c7e07c9bd7a" providerId="LiveId" clId="{806E1674-C51F-40FA-86BA-9CAB999CB25E}" dt="2023-05-14T13:56:05.991" v="3159" actId="47"/>
        <pc:sldMkLst>
          <pc:docMk/>
          <pc:sldMk cId="0" sldId="431"/>
        </pc:sldMkLst>
      </pc:sldChg>
      <pc:sldChg chg="del">
        <pc:chgData name="Thúy Mai" userId="222f1c7e07c9bd7a" providerId="LiveId" clId="{806E1674-C51F-40FA-86BA-9CAB999CB25E}" dt="2023-05-14T13:56:08.539" v="3162" actId="47"/>
        <pc:sldMkLst>
          <pc:docMk/>
          <pc:sldMk cId="2406938871" sldId="432"/>
        </pc:sldMkLst>
      </pc:sldChg>
      <pc:sldChg chg="addSp delSp modSp add mod ord modTransition modAnim">
        <pc:chgData name="Thúy Mai" userId="222f1c7e07c9bd7a" providerId="LiveId" clId="{806E1674-C51F-40FA-86BA-9CAB999CB25E}" dt="2023-05-14T13:56:58.403" v="3163"/>
        <pc:sldMkLst>
          <pc:docMk/>
          <pc:sldMk cId="2122077703" sldId="433"/>
        </pc:sldMkLst>
        <pc:spChg chg="mod">
          <ac:chgData name="Thúy Mai" userId="222f1c7e07c9bd7a" providerId="LiveId" clId="{806E1674-C51F-40FA-86BA-9CAB999CB25E}" dt="2023-05-09T15:05:36.637" v="437" actId="1076"/>
          <ac:spMkLst>
            <pc:docMk/>
            <pc:sldMk cId="2122077703" sldId="433"/>
            <ac:spMk id="3" creationId="{00000000-0000-0000-0000-000000000000}"/>
          </ac:spMkLst>
        </pc:spChg>
        <pc:spChg chg="del mod">
          <ac:chgData name="Thúy Mai" userId="222f1c7e07c9bd7a" providerId="LiveId" clId="{806E1674-C51F-40FA-86BA-9CAB999CB25E}" dt="2023-05-09T15:01:04.916" v="391" actId="21"/>
          <ac:spMkLst>
            <pc:docMk/>
            <pc:sldMk cId="2122077703" sldId="433"/>
            <ac:spMk id="6" creationId="{00000000-0000-0000-0000-000000000000}"/>
          </ac:spMkLst>
        </pc:spChg>
        <pc:spChg chg="del">
          <ac:chgData name="Thúy Mai" userId="222f1c7e07c9bd7a" providerId="LiveId" clId="{806E1674-C51F-40FA-86BA-9CAB999CB25E}" dt="2023-05-09T15:04:14.931" v="413" actId="478"/>
          <ac:spMkLst>
            <pc:docMk/>
            <pc:sldMk cId="2122077703" sldId="433"/>
            <ac:spMk id="9" creationId="{00000000-0000-0000-0000-000000000000}"/>
          </ac:spMkLst>
        </pc:spChg>
        <pc:spChg chg="del">
          <ac:chgData name="Thúy Mai" userId="222f1c7e07c9bd7a" providerId="LiveId" clId="{806E1674-C51F-40FA-86BA-9CAB999CB25E}" dt="2023-05-09T15:04:14.931" v="413" actId="478"/>
          <ac:spMkLst>
            <pc:docMk/>
            <pc:sldMk cId="2122077703" sldId="433"/>
            <ac:spMk id="10" creationId="{00000000-0000-0000-0000-000000000000}"/>
          </ac:spMkLst>
        </pc:spChg>
        <pc:spChg chg="del">
          <ac:chgData name="Thúy Mai" userId="222f1c7e07c9bd7a" providerId="LiveId" clId="{806E1674-C51F-40FA-86BA-9CAB999CB25E}" dt="2023-05-09T15:04:14.931" v="413" actId="478"/>
          <ac:spMkLst>
            <pc:docMk/>
            <pc:sldMk cId="2122077703" sldId="433"/>
            <ac:spMk id="11" creationId="{00000000-0000-0000-0000-000000000000}"/>
          </ac:spMkLst>
        </pc:spChg>
        <pc:spChg chg="del">
          <ac:chgData name="Thúy Mai" userId="222f1c7e07c9bd7a" providerId="LiveId" clId="{806E1674-C51F-40FA-86BA-9CAB999CB25E}" dt="2023-05-09T15:04:14.931" v="413" actId="478"/>
          <ac:spMkLst>
            <pc:docMk/>
            <pc:sldMk cId="2122077703" sldId="433"/>
            <ac:spMk id="12" creationId="{00000000-0000-0000-0000-000000000000}"/>
          </ac:spMkLst>
        </pc:spChg>
        <pc:spChg chg="del">
          <ac:chgData name="Thúy Mai" userId="222f1c7e07c9bd7a" providerId="LiveId" clId="{806E1674-C51F-40FA-86BA-9CAB999CB25E}" dt="2023-05-09T15:04:14.931" v="413" actId="478"/>
          <ac:spMkLst>
            <pc:docMk/>
            <pc:sldMk cId="2122077703" sldId="433"/>
            <ac:spMk id="13" creationId="{00000000-0000-0000-0000-000000000000}"/>
          </ac:spMkLst>
        </pc:spChg>
        <pc:spChg chg="del">
          <ac:chgData name="Thúy Mai" userId="222f1c7e07c9bd7a" providerId="LiveId" clId="{806E1674-C51F-40FA-86BA-9CAB999CB25E}" dt="2023-05-09T15:04:14.931" v="413" actId="478"/>
          <ac:spMkLst>
            <pc:docMk/>
            <pc:sldMk cId="2122077703" sldId="433"/>
            <ac:spMk id="14" creationId="{00000000-0000-0000-0000-000000000000}"/>
          </ac:spMkLst>
        </pc:spChg>
        <pc:spChg chg="del mod">
          <ac:chgData name="Thúy Mai" userId="222f1c7e07c9bd7a" providerId="LiveId" clId="{806E1674-C51F-40FA-86BA-9CAB999CB25E}" dt="2023-05-09T15:01:04.916" v="391" actId="21"/>
          <ac:spMkLst>
            <pc:docMk/>
            <pc:sldMk cId="2122077703" sldId="433"/>
            <ac:spMk id="49165" creationId="{00000000-0000-0000-0000-000000000000}"/>
          </ac:spMkLst>
        </pc:spChg>
        <pc:spChg chg="mod">
          <ac:chgData name="Thúy Mai" userId="222f1c7e07c9bd7a" providerId="LiveId" clId="{806E1674-C51F-40FA-86BA-9CAB999CB25E}" dt="2023-05-09T15:05:36.637" v="437" actId="1076"/>
          <ac:spMkLst>
            <pc:docMk/>
            <pc:sldMk cId="2122077703" sldId="433"/>
            <ac:spMk id="49167" creationId="{00000000-0000-0000-0000-000000000000}"/>
          </ac:spMkLst>
        </pc:spChg>
        <pc:grpChg chg="mod">
          <ac:chgData name="Thúy Mai" userId="222f1c7e07c9bd7a" providerId="LiveId" clId="{806E1674-C51F-40FA-86BA-9CAB999CB25E}" dt="2023-05-09T15:05:36.637" v="437" actId="1076"/>
          <ac:grpSpMkLst>
            <pc:docMk/>
            <pc:sldMk cId="2122077703" sldId="433"/>
            <ac:grpSpMk id="2" creationId="{00000000-0000-0000-0000-000000000000}"/>
          </ac:grpSpMkLst>
        </pc:grpChg>
        <pc:grpChg chg="del mod">
          <ac:chgData name="Thúy Mai" userId="222f1c7e07c9bd7a" providerId="LiveId" clId="{806E1674-C51F-40FA-86BA-9CAB999CB25E}" dt="2023-05-09T15:01:04.916" v="391" actId="21"/>
          <ac:grpSpMkLst>
            <pc:docMk/>
            <pc:sldMk cId="2122077703" sldId="433"/>
            <ac:grpSpMk id="5" creationId="{00000000-0000-0000-0000-000000000000}"/>
          </ac:grpSpMkLst>
        </pc:grpChg>
        <pc:graphicFrameChg chg="add del mod">
          <ac:chgData name="Thúy Mai" userId="222f1c7e07c9bd7a" providerId="LiveId" clId="{806E1674-C51F-40FA-86BA-9CAB999CB25E}" dt="2023-05-09T15:04:26.334" v="416"/>
          <ac:graphicFrameMkLst>
            <pc:docMk/>
            <pc:sldMk cId="2122077703" sldId="433"/>
            <ac:graphicFrameMk id="4" creationId="{0CFFB944-E95F-EEEB-E921-9D8D1EF3408F}"/>
          </ac:graphicFrameMkLst>
        </pc:graphicFrameChg>
        <pc:picChg chg="add mod">
          <ac:chgData name="Thúy Mai" userId="222f1c7e07c9bd7a" providerId="LiveId" clId="{806E1674-C51F-40FA-86BA-9CAB999CB25E}" dt="2023-05-09T15:05:34.134" v="436" actId="1076"/>
          <ac:picMkLst>
            <pc:docMk/>
            <pc:sldMk cId="2122077703" sldId="433"/>
            <ac:picMk id="16" creationId="{36E31EDF-D17E-9605-0AA7-6B9D99523FD1}"/>
          </ac:picMkLst>
        </pc:picChg>
        <pc:cxnChg chg="del">
          <ac:chgData name="Thúy Mai" userId="222f1c7e07c9bd7a" providerId="LiveId" clId="{806E1674-C51F-40FA-86BA-9CAB999CB25E}" dt="2023-05-09T15:04:14.931" v="413" actId="478"/>
          <ac:cxnSpMkLst>
            <pc:docMk/>
            <pc:sldMk cId="2122077703" sldId="433"/>
            <ac:cxnSpMk id="8" creationId="{00000000-0000-0000-0000-000000000000}"/>
          </ac:cxnSpMkLst>
        </pc:cxnChg>
        <pc:cxnChg chg="del">
          <ac:chgData name="Thúy Mai" userId="222f1c7e07c9bd7a" providerId="LiveId" clId="{806E1674-C51F-40FA-86BA-9CAB999CB25E}" dt="2023-05-09T15:04:14.931" v="413" actId="478"/>
          <ac:cxnSpMkLst>
            <pc:docMk/>
            <pc:sldMk cId="2122077703" sldId="433"/>
            <ac:cxnSpMk id="15" creationId="{00000000-0000-0000-0000-000000000000}"/>
          </ac:cxnSpMkLst>
        </pc:cxnChg>
      </pc:sldChg>
      <pc:sldChg chg="new del">
        <pc:chgData name="Thúy Mai" userId="222f1c7e07c9bd7a" providerId="LiveId" clId="{806E1674-C51F-40FA-86BA-9CAB999CB25E}" dt="2023-05-09T14:52:31.413" v="152" actId="47"/>
        <pc:sldMkLst>
          <pc:docMk/>
          <pc:sldMk cId="3362517906" sldId="433"/>
        </pc:sldMkLst>
      </pc:sldChg>
      <pc:sldChg chg="addSp modSp new mod modTransition modAnim">
        <pc:chgData name="Thúy Mai" userId="222f1c7e07c9bd7a" providerId="LiveId" clId="{806E1674-C51F-40FA-86BA-9CAB999CB25E}" dt="2023-05-14T13:56:58.403" v="3163"/>
        <pc:sldMkLst>
          <pc:docMk/>
          <pc:sldMk cId="198390677" sldId="434"/>
        </pc:sldMkLst>
        <pc:picChg chg="add mod">
          <ac:chgData name="Thúy Mai" userId="222f1c7e07c9bd7a" providerId="LiveId" clId="{806E1674-C51F-40FA-86BA-9CAB999CB25E}" dt="2023-05-09T15:03:13.227" v="411" actId="14100"/>
          <ac:picMkLst>
            <pc:docMk/>
            <pc:sldMk cId="198390677" sldId="434"/>
            <ac:picMk id="2" creationId="{8E66386C-D331-B7EB-ECBB-9D060EAD73AD}"/>
          </ac:picMkLst>
        </pc:picChg>
      </pc:sldChg>
      <pc:sldChg chg="addSp delSp modSp add del mod">
        <pc:chgData name="Thúy Mai" userId="222f1c7e07c9bd7a" providerId="LiveId" clId="{806E1674-C51F-40FA-86BA-9CAB999CB25E}" dt="2023-05-09T14:52:30.082" v="151" actId="47"/>
        <pc:sldMkLst>
          <pc:docMk/>
          <pc:sldMk cId="1351530439" sldId="434"/>
        </pc:sldMkLst>
        <pc:spChg chg="del">
          <ac:chgData name="Thúy Mai" userId="222f1c7e07c9bd7a" providerId="LiveId" clId="{806E1674-C51F-40FA-86BA-9CAB999CB25E}" dt="2023-05-09T14:43:36.870" v="79" actId="478"/>
          <ac:spMkLst>
            <pc:docMk/>
            <pc:sldMk cId="1351530439" sldId="434"/>
            <ac:spMk id="4" creationId="{19388B5B-2F3B-4948-916E-8109E1CA62E8}"/>
          </ac:spMkLst>
        </pc:spChg>
        <pc:spChg chg="mod">
          <ac:chgData name="Thúy Mai" userId="222f1c7e07c9bd7a" providerId="LiveId" clId="{806E1674-C51F-40FA-86BA-9CAB999CB25E}" dt="2023-05-09T14:44:19.518" v="91" actId="1076"/>
          <ac:spMkLst>
            <pc:docMk/>
            <pc:sldMk cId="1351530439" sldId="434"/>
            <ac:spMk id="5" creationId="{00000000-0000-0000-0000-000000000000}"/>
          </ac:spMkLst>
        </pc:spChg>
        <pc:spChg chg="del">
          <ac:chgData name="Thúy Mai" userId="222f1c7e07c9bd7a" providerId="LiveId" clId="{806E1674-C51F-40FA-86BA-9CAB999CB25E}" dt="2023-05-09T14:43:36.032" v="78" actId="478"/>
          <ac:spMkLst>
            <pc:docMk/>
            <pc:sldMk cId="1351530439" sldId="434"/>
            <ac:spMk id="7" creationId="{A9DDF7B4-6F91-4ECB-AAC7-05D60E5A8B97}"/>
          </ac:spMkLst>
        </pc:spChg>
        <pc:spChg chg="del mod">
          <ac:chgData name="Thúy Mai" userId="222f1c7e07c9bd7a" providerId="LiveId" clId="{806E1674-C51F-40FA-86BA-9CAB999CB25E}" dt="2023-05-09T14:43:39.453" v="82" actId="478"/>
          <ac:spMkLst>
            <pc:docMk/>
            <pc:sldMk cId="1351530439" sldId="434"/>
            <ac:spMk id="8" creationId="{0DE9A1A2-4F50-4342-B271-828FB6C00A64}"/>
          </ac:spMkLst>
        </pc:spChg>
        <pc:spChg chg="del">
          <ac:chgData name="Thúy Mai" userId="222f1c7e07c9bd7a" providerId="LiveId" clId="{806E1674-C51F-40FA-86BA-9CAB999CB25E}" dt="2023-05-09T14:43:37.993" v="80" actId="478"/>
          <ac:spMkLst>
            <pc:docMk/>
            <pc:sldMk cId="1351530439" sldId="434"/>
            <ac:spMk id="9" creationId="{E5B558B1-7060-49EA-8ACB-19A50221BDBC}"/>
          </ac:spMkLst>
        </pc:spChg>
        <pc:spChg chg="del">
          <ac:chgData name="Thúy Mai" userId="222f1c7e07c9bd7a" providerId="LiveId" clId="{806E1674-C51F-40FA-86BA-9CAB999CB25E}" dt="2023-05-09T14:43:34.735" v="77" actId="478"/>
          <ac:spMkLst>
            <pc:docMk/>
            <pc:sldMk cId="1351530439" sldId="434"/>
            <ac:spMk id="12" creationId="{00000000-0000-0000-0000-000000000000}"/>
          </ac:spMkLst>
        </pc:spChg>
        <pc:spChg chg="del">
          <ac:chgData name="Thúy Mai" userId="222f1c7e07c9bd7a" providerId="LiveId" clId="{806E1674-C51F-40FA-86BA-9CAB999CB25E}" dt="2023-05-09T14:44:28.175" v="94" actId="478"/>
          <ac:spMkLst>
            <pc:docMk/>
            <pc:sldMk cId="1351530439" sldId="434"/>
            <ac:spMk id="18" creationId="{00000000-0000-0000-0000-000000000000}"/>
          </ac:spMkLst>
        </pc:spChg>
        <pc:spChg chg="mod">
          <ac:chgData name="Thúy Mai" userId="222f1c7e07c9bd7a" providerId="LiveId" clId="{806E1674-C51F-40FA-86BA-9CAB999CB25E}" dt="2023-05-09T14:44:19.518" v="91" actId="1076"/>
          <ac:spMkLst>
            <pc:docMk/>
            <pc:sldMk cId="1351530439" sldId="434"/>
            <ac:spMk id="23" creationId="{00000000-0000-0000-0000-000000000000}"/>
          </ac:spMkLst>
        </pc:spChg>
        <pc:spChg chg="mod">
          <ac:chgData name="Thúy Mai" userId="222f1c7e07c9bd7a" providerId="LiveId" clId="{806E1674-C51F-40FA-86BA-9CAB999CB25E}" dt="2023-05-09T14:44:19.518" v="91" actId="1076"/>
          <ac:spMkLst>
            <pc:docMk/>
            <pc:sldMk cId="1351530439" sldId="434"/>
            <ac:spMk id="24" creationId="{00000000-0000-0000-0000-000000000000}"/>
          </ac:spMkLst>
        </pc:spChg>
        <pc:spChg chg="mod">
          <ac:chgData name="Thúy Mai" userId="222f1c7e07c9bd7a" providerId="LiveId" clId="{806E1674-C51F-40FA-86BA-9CAB999CB25E}" dt="2023-05-09T14:44:19.518" v="91" actId="1076"/>
          <ac:spMkLst>
            <pc:docMk/>
            <pc:sldMk cId="1351530439" sldId="434"/>
            <ac:spMk id="25" creationId="{00000000-0000-0000-0000-000000000000}"/>
          </ac:spMkLst>
        </pc:spChg>
        <pc:spChg chg="mod">
          <ac:chgData name="Thúy Mai" userId="222f1c7e07c9bd7a" providerId="LiveId" clId="{806E1674-C51F-40FA-86BA-9CAB999CB25E}" dt="2023-05-09T14:44:19.518" v="91" actId="1076"/>
          <ac:spMkLst>
            <pc:docMk/>
            <pc:sldMk cId="1351530439" sldId="434"/>
            <ac:spMk id="26" creationId="{00000000-0000-0000-0000-000000000000}"/>
          </ac:spMkLst>
        </pc:spChg>
        <pc:grpChg chg="del mod">
          <ac:chgData name="Thúy Mai" userId="222f1c7e07c9bd7a" providerId="LiveId" clId="{806E1674-C51F-40FA-86BA-9CAB999CB25E}" dt="2023-05-09T14:44:22.222" v="92" actId="478"/>
          <ac:grpSpMkLst>
            <pc:docMk/>
            <pc:sldMk cId="1351530439" sldId="434"/>
            <ac:grpSpMk id="6" creationId="{00000000-0000-0000-0000-000000000000}"/>
          </ac:grpSpMkLst>
        </pc:grpChg>
        <pc:grpChg chg="mod">
          <ac:chgData name="Thúy Mai" userId="222f1c7e07c9bd7a" providerId="LiveId" clId="{806E1674-C51F-40FA-86BA-9CAB999CB25E}" dt="2023-05-09T14:44:19.518" v="91" actId="1076"/>
          <ac:grpSpMkLst>
            <pc:docMk/>
            <pc:sldMk cId="1351530439" sldId="434"/>
            <ac:grpSpMk id="22" creationId="{00000000-0000-0000-0000-000000000000}"/>
          </ac:grpSpMkLst>
        </pc:grpChg>
        <pc:picChg chg="add del mod">
          <ac:chgData name="Thúy Mai" userId="222f1c7e07c9bd7a" providerId="LiveId" clId="{806E1674-C51F-40FA-86BA-9CAB999CB25E}" dt="2023-05-09T14:49:58.293" v="108" actId="478"/>
          <ac:picMkLst>
            <pc:docMk/>
            <pc:sldMk cId="1351530439" sldId="434"/>
            <ac:picMk id="10" creationId="{C421DE5D-FDB6-1E2F-8164-9E218B311551}"/>
          </ac:picMkLst>
        </pc:picChg>
        <pc:picChg chg="add mod">
          <ac:chgData name="Thúy Mai" userId="222f1c7e07c9bd7a" providerId="LiveId" clId="{806E1674-C51F-40FA-86BA-9CAB999CB25E}" dt="2023-05-09T14:52:26.551" v="150" actId="1076"/>
          <ac:picMkLst>
            <pc:docMk/>
            <pc:sldMk cId="1351530439" sldId="434"/>
            <ac:picMk id="13" creationId="{B88FCCFA-3A43-7551-CA5E-EE8D7AAFFEB7}"/>
          </ac:picMkLst>
        </pc:picChg>
        <pc:picChg chg="add del mod">
          <ac:chgData name="Thúy Mai" userId="222f1c7e07c9bd7a" providerId="LiveId" clId="{806E1674-C51F-40FA-86BA-9CAB999CB25E}" dt="2023-05-09T14:50:11.742" v="112" actId="478"/>
          <ac:picMkLst>
            <pc:docMk/>
            <pc:sldMk cId="1351530439" sldId="434"/>
            <ac:picMk id="1026" creationId="{55E710CB-175A-1521-5269-BC0C0FEFCC11}"/>
          </ac:picMkLst>
        </pc:picChg>
        <pc:picChg chg="add del">
          <ac:chgData name="Thúy Mai" userId="222f1c7e07c9bd7a" providerId="LiveId" clId="{806E1674-C51F-40FA-86BA-9CAB999CB25E}" dt="2023-05-09T14:47:00.726" v="103" actId="478"/>
          <ac:picMkLst>
            <pc:docMk/>
            <pc:sldMk cId="1351530439" sldId="434"/>
            <ac:picMk id="1028" creationId="{4D2729C5-601C-61B1-1C6C-02A082E1254F}"/>
          </ac:picMkLst>
        </pc:picChg>
        <pc:picChg chg="del">
          <ac:chgData name="Thúy Mai" userId="222f1c7e07c9bd7a" providerId="LiveId" clId="{806E1674-C51F-40FA-86BA-9CAB999CB25E}" dt="2023-05-09T14:43:33.262" v="75" actId="478"/>
          <ac:picMkLst>
            <pc:docMk/>
            <pc:sldMk cId="1351530439" sldId="434"/>
            <ac:picMk id="1029" creationId="{9FDF4995-823F-43C9-ACD9-A51D8FDECBD8}"/>
          </ac:picMkLst>
        </pc:picChg>
        <pc:picChg chg="del">
          <ac:chgData name="Thúy Mai" userId="222f1c7e07c9bd7a" providerId="LiveId" clId="{806E1674-C51F-40FA-86BA-9CAB999CB25E}" dt="2023-05-09T14:43:33.974" v="76" actId="478"/>
          <ac:picMkLst>
            <pc:docMk/>
            <pc:sldMk cId="1351530439" sldId="434"/>
            <ac:picMk id="2050" creationId="{00000000-0000-0000-0000-000000000000}"/>
          </ac:picMkLst>
        </pc:picChg>
      </pc:sldChg>
      <pc:sldChg chg="addSp modSp new mod ord modTransition modAnim">
        <pc:chgData name="Thúy Mai" userId="222f1c7e07c9bd7a" providerId="LiveId" clId="{806E1674-C51F-40FA-86BA-9CAB999CB25E}" dt="2023-05-14T13:56:58.403" v="3163"/>
        <pc:sldMkLst>
          <pc:docMk/>
          <pc:sldMk cId="1718452288" sldId="435"/>
        </pc:sldMkLst>
        <pc:spChg chg="mod">
          <ac:chgData name="Thúy Mai" userId="222f1c7e07c9bd7a" providerId="LiveId" clId="{806E1674-C51F-40FA-86BA-9CAB999CB25E}" dt="2023-05-10T01:32:17.884" v="494" actId="207"/>
          <ac:spMkLst>
            <pc:docMk/>
            <pc:sldMk cId="1718452288" sldId="435"/>
            <ac:spMk id="4" creationId="{62848EFD-BDDD-940D-1CAE-B5876CDAA4D9}"/>
          </ac:spMkLst>
        </pc:spChg>
        <pc:spChg chg="mod">
          <ac:chgData name="Thúy Mai" userId="222f1c7e07c9bd7a" providerId="LiveId" clId="{806E1674-C51F-40FA-86BA-9CAB999CB25E}" dt="2023-05-10T01:32:17.884" v="494" actId="207"/>
          <ac:spMkLst>
            <pc:docMk/>
            <pc:sldMk cId="1718452288" sldId="435"/>
            <ac:spMk id="5" creationId="{FAC566AB-37D8-4773-5614-F0566869BFE8}"/>
          </ac:spMkLst>
        </pc:spChg>
        <pc:spChg chg="mod">
          <ac:chgData name="Thúy Mai" userId="222f1c7e07c9bd7a" providerId="LiveId" clId="{806E1674-C51F-40FA-86BA-9CAB999CB25E}" dt="2023-05-10T01:32:24.114" v="495" actId="207"/>
          <ac:spMkLst>
            <pc:docMk/>
            <pc:sldMk cId="1718452288" sldId="435"/>
            <ac:spMk id="7" creationId="{CD15D872-9100-9D87-7E78-427EA351CCA7}"/>
          </ac:spMkLst>
        </pc:spChg>
        <pc:spChg chg="mod">
          <ac:chgData name="Thúy Mai" userId="222f1c7e07c9bd7a" providerId="LiveId" clId="{806E1674-C51F-40FA-86BA-9CAB999CB25E}" dt="2023-05-10T01:31:51.810" v="491" actId="1076"/>
          <ac:spMkLst>
            <pc:docMk/>
            <pc:sldMk cId="1718452288" sldId="435"/>
            <ac:spMk id="8" creationId="{336A2EA6-8107-A115-B571-D8D44E1A32B0}"/>
          </ac:spMkLst>
        </pc:spChg>
        <pc:spChg chg="mod">
          <ac:chgData name="Thúy Mai" userId="222f1c7e07c9bd7a" providerId="LiveId" clId="{806E1674-C51F-40FA-86BA-9CAB999CB25E}" dt="2023-05-10T01:32:46.407" v="497" actId="207"/>
          <ac:spMkLst>
            <pc:docMk/>
            <pc:sldMk cId="1718452288" sldId="435"/>
            <ac:spMk id="10" creationId="{52149CD8-0F4E-4A2F-57DA-D09DC0069EA9}"/>
          </ac:spMkLst>
        </pc:spChg>
        <pc:spChg chg="mod">
          <ac:chgData name="Thúy Mai" userId="222f1c7e07c9bd7a" providerId="LiveId" clId="{806E1674-C51F-40FA-86BA-9CAB999CB25E}" dt="2023-05-10T01:31:51.810" v="491" actId="1076"/>
          <ac:spMkLst>
            <pc:docMk/>
            <pc:sldMk cId="1718452288" sldId="435"/>
            <ac:spMk id="11" creationId="{FA794509-C331-0B5A-7EA8-004B4FC37F88}"/>
          </ac:spMkLst>
        </pc:spChg>
        <pc:spChg chg="add mod">
          <ac:chgData name="Thúy Mai" userId="222f1c7e07c9bd7a" providerId="LiveId" clId="{806E1674-C51F-40FA-86BA-9CAB999CB25E}" dt="2023-05-10T01:31:51.810" v="491" actId="1076"/>
          <ac:spMkLst>
            <pc:docMk/>
            <pc:sldMk cId="1718452288" sldId="435"/>
            <ac:spMk id="12" creationId="{1E96E5EC-47DA-9353-CDF5-51F55040DBFD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14" creationId="{2FAF64E5-4C86-A1FB-F2F2-8080EBF7EC96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15" creationId="{59F87023-9D77-AA24-7DB5-19F00D5666A6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17" creationId="{960AAE98-E0A6-C0CC-16BC-0375B6B3FA57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18" creationId="{C2569265-32FE-A445-1E54-389C7A9CE527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19" creationId="{B018C054-E816-6032-6BBB-60F48480FDCF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20" creationId="{E091B672-2B11-7411-0AD6-7C6AAAF317B5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21" creationId="{4EEADFDD-AFF2-0E61-969B-0C91DDA0FA68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22" creationId="{72F53953-054A-CE10-2416-03CAB3A91B64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23" creationId="{818CEA70-57DE-534E-CA36-C2118C49FC53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24" creationId="{EEC4E9D2-54F5-D1A9-3202-F8F55D5E0773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25" creationId="{D606332C-BFDE-6E9E-F956-2DBA6A64DE16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26" creationId="{585ED6DF-DBFB-8429-A768-CE9F48CD68ED}"/>
          </ac:spMkLst>
        </pc:spChg>
        <pc:spChg chg="mod">
          <ac:chgData name="Thúy Mai" userId="222f1c7e07c9bd7a" providerId="LiveId" clId="{806E1674-C51F-40FA-86BA-9CAB999CB25E}" dt="2023-05-10T01:31:59.078" v="493" actId="1076"/>
          <ac:spMkLst>
            <pc:docMk/>
            <pc:sldMk cId="1718452288" sldId="435"/>
            <ac:spMk id="27" creationId="{A7398D16-2343-5F29-BB5B-5D0502DE8554}"/>
          </ac:spMkLst>
        </pc:spChg>
        <pc:grpChg chg="add mod">
          <ac:chgData name="Thúy Mai" userId="222f1c7e07c9bd7a" providerId="LiveId" clId="{806E1674-C51F-40FA-86BA-9CAB999CB25E}" dt="2023-05-10T01:32:17.884" v="494" actId="207"/>
          <ac:grpSpMkLst>
            <pc:docMk/>
            <pc:sldMk cId="1718452288" sldId="435"/>
            <ac:grpSpMk id="3" creationId="{9ECDDCAE-FD81-7A8A-A322-D46A71B9C970}"/>
          </ac:grpSpMkLst>
        </pc:grpChg>
        <pc:grpChg chg="add mod">
          <ac:chgData name="Thúy Mai" userId="222f1c7e07c9bd7a" providerId="LiveId" clId="{806E1674-C51F-40FA-86BA-9CAB999CB25E}" dt="2023-05-10T01:31:51.810" v="491" actId="1076"/>
          <ac:grpSpMkLst>
            <pc:docMk/>
            <pc:sldMk cId="1718452288" sldId="435"/>
            <ac:grpSpMk id="6" creationId="{5C08248C-3F50-330C-BD41-FDDC9BE63756}"/>
          </ac:grpSpMkLst>
        </pc:grpChg>
        <pc:grpChg chg="add mod">
          <ac:chgData name="Thúy Mai" userId="222f1c7e07c9bd7a" providerId="LiveId" clId="{806E1674-C51F-40FA-86BA-9CAB999CB25E}" dt="2023-05-10T01:31:51.810" v="491" actId="1076"/>
          <ac:grpSpMkLst>
            <pc:docMk/>
            <pc:sldMk cId="1718452288" sldId="435"/>
            <ac:grpSpMk id="9" creationId="{ED629665-460F-B488-F386-C2BD9C1F0342}"/>
          </ac:grpSpMkLst>
        </pc:grpChg>
        <pc:grpChg chg="add mod">
          <ac:chgData name="Thúy Mai" userId="222f1c7e07c9bd7a" providerId="LiveId" clId="{806E1674-C51F-40FA-86BA-9CAB999CB25E}" dt="2023-05-10T01:31:59.078" v="493" actId="1076"/>
          <ac:grpSpMkLst>
            <pc:docMk/>
            <pc:sldMk cId="1718452288" sldId="435"/>
            <ac:grpSpMk id="13" creationId="{EA6B1388-B47D-0DB6-53CE-9E9438BBA32D}"/>
          </ac:grpSpMkLst>
        </pc:grpChg>
        <pc:picChg chg="add mod">
          <ac:chgData name="Thúy Mai" userId="222f1c7e07c9bd7a" providerId="LiveId" clId="{806E1674-C51F-40FA-86BA-9CAB999CB25E}" dt="2023-05-10T01:31:51.810" v="491" actId="1076"/>
          <ac:picMkLst>
            <pc:docMk/>
            <pc:sldMk cId="1718452288" sldId="435"/>
            <ac:picMk id="2" creationId="{8E8E00E7-4C03-4151-CE7D-9C7B864FEE20}"/>
          </ac:picMkLst>
        </pc:picChg>
        <pc:picChg chg="mod">
          <ac:chgData name="Thúy Mai" userId="222f1c7e07c9bd7a" providerId="LiveId" clId="{806E1674-C51F-40FA-86BA-9CAB999CB25E}" dt="2023-05-10T01:31:59.078" v="493" actId="1076"/>
          <ac:picMkLst>
            <pc:docMk/>
            <pc:sldMk cId="1718452288" sldId="435"/>
            <ac:picMk id="16" creationId="{62BE0F8A-5BC9-BBAB-4F7C-3AE64B0DE199}"/>
          </ac:picMkLst>
        </pc:picChg>
      </pc:sldChg>
      <pc:sldChg chg="addSp modSp new mod ord modTransition modAnim">
        <pc:chgData name="Thúy Mai" userId="222f1c7e07c9bd7a" providerId="LiveId" clId="{806E1674-C51F-40FA-86BA-9CAB999CB25E}" dt="2023-05-14T13:56:58.403" v="3163"/>
        <pc:sldMkLst>
          <pc:docMk/>
          <pc:sldMk cId="4178195191" sldId="436"/>
        </pc:sldMkLst>
        <pc:spChg chg="add mod">
          <ac:chgData name="Thúy Mai" userId="222f1c7e07c9bd7a" providerId="LiveId" clId="{806E1674-C51F-40FA-86BA-9CAB999CB25E}" dt="2023-05-10T01:36:05.449" v="561" actId="1076"/>
          <ac:spMkLst>
            <pc:docMk/>
            <pc:sldMk cId="4178195191" sldId="436"/>
            <ac:spMk id="2" creationId="{4008A856-F17B-E2E5-FADB-F0D69E670359}"/>
          </ac:spMkLst>
        </pc:spChg>
        <pc:spChg chg="add mod">
          <ac:chgData name="Thúy Mai" userId="222f1c7e07c9bd7a" providerId="LiveId" clId="{806E1674-C51F-40FA-86BA-9CAB999CB25E}" dt="2023-05-10T01:35:37.626" v="553" actId="207"/>
          <ac:spMkLst>
            <pc:docMk/>
            <pc:sldMk cId="4178195191" sldId="436"/>
            <ac:spMk id="3" creationId="{703588D7-2BE9-F79A-2F55-08C5A1A562D5}"/>
          </ac:spMkLst>
        </pc:spChg>
        <pc:spChg chg="add mod">
          <ac:chgData name="Thúy Mai" userId="222f1c7e07c9bd7a" providerId="LiveId" clId="{806E1674-C51F-40FA-86BA-9CAB999CB25E}" dt="2023-05-10T01:35:53.967" v="560" actId="1076"/>
          <ac:spMkLst>
            <pc:docMk/>
            <pc:sldMk cId="4178195191" sldId="436"/>
            <ac:spMk id="6" creationId="{4877FB79-AD17-F3FB-22CA-3E5104E8C228}"/>
          </ac:spMkLst>
        </pc:spChg>
        <pc:spChg chg="add mod">
          <ac:chgData name="Thúy Mai" userId="222f1c7e07c9bd7a" providerId="LiveId" clId="{806E1674-C51F-40FA-86BA-9CAB999CB25E}" dt="2023-05-10T01:35:18.365" v="549"/>
          <ac:spMkLst>
            <pc:docMk/>
            <pc:sldMk cId="4178195191" sldId="436"/>
            <ac:spMk id="7" creationId="{18ED74D3-8204-3ED8-121E-FB4BF1FB95CD}"/>
          </ac:spMkLst>
        </pc:spChg>
        <pc:picChg chg="add mod">
          <ac:chgData name="Thúy Mai" userId="222f1c7e07c9bd7a" providerId="LiveId" clId="{806E1674-C51F-40FA-86BA-9CAB999CB25E}" dt="2023-05-10T01:35:18.365" v="549"/>
          <ac:picMkLst>
            <pc:docMk/>
            <pc:sldMk cId="4178195191" sldId="436"/>
            <ac:picMk id="4" creationId="{62EB8364-AD3B-93EB-14D7-88EE15B2A325}"/>
          </ac:picMkLst>
        </pc:picChg>
        <pc:picChg chg="add mod">
          <ac:chgData name="Thúy Mai" userId="222f1c7e07c9bd7a" providerId="LiveId" clId="{806E1674-C51F-40FA-86BA-9CAB999CB25E}" dt="2023-05-10T01:35:18.365" v="549"/>
          <ac:picMkLst>
            <pc:docMk/>
            <pc:sldMk cId="4178195191" sldId="436"/>
            <ac:picMk id="5" creationId="{01FDC740-EA3B-7F41-A243-981A57055BC6}"/>
          </ac:picMkLst>
        </pc:picChg>
      </pc:sldChg>
      <pc:sldChg chg="addSp delSp modSp new mod modTransition delAnim modAnim">
        <pc:chgData name="Thúy Mai" userId="222f1c7e07c9bd7a" providerId="LiveId" clId="{806E1674-C51F-40FA-86BA-9CAB999CB25E}" dt="2023-05-14T13:56:58.403" v="3163"/>
        <pc:sldMkLst>
          <pc:docMk/>
          <pc:sldMk cId="4238767535" sldId="437"/>
        </pc:sldMkLst>
        <pc:spChg chg="add mod">
          <ac:chgData name="Thúy Mai" userId="222f1c7e07c9bd7a" providerId="LiveId" clId="{806E1674-C51F-40FA-86BA-9CAB999CB25E}" dt="2023-05-10T01:38:50.804" v="583" actId="1076"/>
          <ac:spMkLst>
            <pc:docMk/>
            <pc:sldMk cId="4238767535" sldId="437"/>
            <ac:spMk id="2" creationId="{5AE6CDFA-CF32-94ED-55DB-933429CA1E09}"/>
          </ac:spMkLst>
        </pc:spChg>
        <pc:spChg chg="add mod">
          <ac:chgData name="Thúy Mai" userId="222f1c7e07c9bd7a" providerId="LiveId" clId="{806E1674-C51F-40FA-86BA-9CAB999CB25E}" dt="2023-05-10T01:38:52.791" v="584" actId="1076"/>
          <ac:spMkLst>
            <pc:docMk/>
            <pc:sldMk cId="4238767535" sldId="437"/>
            <ac:spMk id="3" creationId="{A8B5566C-D345-C8E2-1B97-105B4C737D95}"/>
          </ac:spMkLst>
        </pc:spChg>
        <pc:spChg chg="add del mod">
          <ac:chgData name="Thúy Mai" userId="222f1c7e07c9bd7a" providerId="LiveId" clId="{806E1674-C51F-40FA-86BA-9CAB999CB25E}" dt="2023-05-10T01:42:47.467" v="655"/>
          <ac:spMkLst>
            <pc:docMk/>
            <pc:sldMk cId="4238767535" sldId="437"/>
            <ac:spMk id="4" creationId="{35A3749D-36F1-1238-0E89-5842CA9433F9}"/>
          </ac:spMkLst>
        </pc:spChg>
        <pc:spChg chg="add del mod">
          <ac:chgData name="Thúy Mai" userId="222f1c7e07c9bd7a" providerId="LiveId" clId="{806E1674-C51F-40FA-86BA-9CAB999CB25E}" dt="2023-05-10T01:48:18.381" v="721" actId="478"/>
          <ac:spMkLst>
            <pc:docMk/>
            <pc:sldMk cId="4238767535" sldId="437"/>
            <ac:spMk id="5" creationId="{F8D6EBB1-1F13-5886-920F-FD410C2640C3}"/>
          </ac:spMkLst>
        </pc:spChg>
        <pc:spChg chg="add mod">
          <ac:chgData name="Thúy Mai" userId="222f1c7e07c9bd7a" providerId="LiveId" clId="{806E1674-C51F-40FA-86BA-9CAB999CB25E}" dt="2023-05-10T01:38:10.254" v="574" actId="207"/>
          <ac:spMkLst>
            <pc:docMk/>
            <pc:sldMk cId="4238767535" sldId="437"/>
            <ac:spMk id="6" creationId="{E6E29932-BA95-5502-ED19-9CC077B426DC}"/>
          </ac:spMkLst>
        </pc:spChg>
        <pc:spChg chg="mod">
          <ac:chgData name="Thúy Mai" userId="222f1c7e07c9bd7a" providerId="LiveId" clId="{806E1674-C51F-40FA-86BA-9CAB999CB25E}" dt="2023-05-10T01:41:07.888" v="614" actId="14100"/>
          <ac:spMkLst>
            <pc:docMk/>
            <pc:sldMk cId="4238767535" sldId="437"/>
            <ac:spMk id="9" creationId="{52222776-6971-D411-199B-9ED97F75A936}"/>
          </ac:spMkLst>
        </pc:spChg>
        <pc:spChg chg="mod">
          <ac:chgData name="Thúy Mai" userId="222f1c7e07c9bd7a" providerId="LiveId" clId="{806E1674-C51F-40FA-86BA-9CAB999CB25E}" dt="2023-05-10T01:45:41.907" v="693" actId="21"/>
          <ac:spMkLst>
            <pc:docMk/>
            <pc:sldMk cId="4238767535" sldId="437"/>
            <ac:spMk id="10" creationId="{AA9D2C23-39AD-517A-0074-D8F805D05D9E}"/>
          </ac:spMkLst>
        </pc:spChg>
        <pc:spChg chg="mod">
          <ac:chgData name="Thúy Mai" userId="222f1c7e07c9bd7a" providerId="LiveId" clId="{806E1674-C51F-40FA-86BA-9CAB999CB25E}" dt="2023-05-10T01:41:24.048" v="619" actId="1076"/>
          <ac:spMkLst>
            <pc:docMk/>
            <pc:sldMk cId="4238767535" sldId="437"/>
            <ac:spMk id="11" creationId="{8602E41D-3DBC-333A-D342-72F255D7271D}"/>
          </ac:spMkLst>
        </pc:spChg>
        <pc:spChg chg="mod">
          <ac:chgData name="Thúy Mai" userId="222f1c7e07c9bd7a" providerId="LiveId" clId="{806E1674-C51F-40FA-86BA-9CAB999CB25E}" dt="2023-05-10T01:41:47.684" v="627"/>
          <ac:spMkLst>
            <pc:docMk/>
            <pc:sldMk cId="4238767535" sldId="437"/>
            <ac:spMk id="13" creationId="{C8B87CF4-2E3F-7B4F-1909-16D23BD147D3}"/>
          </ac:spMkLst>
        </pc:spChg>
        <pc:spChg chg="mod">
          <ac:chgData name="Thúy Mai" userId="222f1c7e07c9bd7a" providerId="LiveId" clId="{806E1674-C51F-40FA-86BA-9CAB999CB25E}" dt="2023-05-10T01:48:57.183" v="726" actId="21"/>
          <ac:spMkLst>
            <pc:docMk/>
            <pc:sldMk cId="4238767535" sldId="437"/>
            <ac:spMk id="14" creationId="{D274E7E2-5E32-61DF-B89A-8C8294E46B11}"/>
          </ac:spMkLst>
        </pc:spChg>
        <pc:spChg chg="mod">
          <ac:chgData name="Thúy Mai" userId="222f1c7e07c9bd7a" providerId="LiveId" clId="{806E1674-C51F-40FA-86BA-9CAB999CB25E}" dt="2023-05-10T01:43:27.774" v="672" actId="403"/>
          <ac:spMkLst>
            <pc:docMk/>
            <pc:sldMk cId="4238767535" sldId="437"/>
            <ac:spMk id="15" creationId="{E7184151-3C83-9FD9-D55C-B9CF56A297C4}"/>
          </ac:spMkLst>
        </pc:spChg>
        <pc:spChg chg="del mod">
          <ac:chgData name="Thúy Mai" userId="222f1c7e07c9bd7a" providerId="LiveId" clId="{806E1674-C51F-40FA-86BA-9CAB999CB25E}" dt="2023-05-10T01:51:51.308" v="777" actId="478"/>
          <ac:spMkLst>
            <pc:docMk/>
            <pc:sldMk cId="4238767535" sldId="437"/>
            <ac:spMk id="17" creationId="{628F2453-C9C8-FFE0-9A03-1A92B6C1F9D4}"/>
          </ac:spMkLst>
        </pc:spChg>
        <pc:spChg chg="mod">
          <ac:chgData name="Thúy Mai" userId="222f1c7e07c9bd7a" providerId="LiveId" clId="{806E1674-C51F-40FA-86BA-9CAB999CB25E}" dt="2023-05-10T01:51:49.287" v="776" actId="21"/>
          <ac:spMkLst>
            <pc:docMk/>
            <pc:sldMk cId="4238767535" sldId="437"/>
            <ac:spMk id="18" creationId="{2D627B45-5D07-1F64-7AA9-202FDDA8C7FD}"/>
          </ac:spMkLst>
        </pc:spChg>
        <pc:spChg chg="mod">
          <ac:chgData name="Thúy Mai" userId="222f1c7e07c9bd7a" providerId="LiveId" clId="{806E1674-C51F-40FA-86BA-9CAB999CB25E}" dt="2023-05-10T01:43:30.969" v="675" actId="404"/>
          <ac:spMkLst>
            <pc:docMk/>
            <pc:sldMk cId="4238767535" sldId="437"/>
            <ac:spMk id="19" creationId="{07B04704-8A4A-4432-3DBD-0F86B7BE2BC5}"/>
          </ac:spMkLst>
        </pc:spChg>
        <pc:spChg chg="del mod">
          <ac:chgData name="Thúy Mai" userId="222f1c7e07c9bd7a" providerId="LiveId" clId="{806E1674-C51F-40FA-86BA-9CAB999CB25E}" dt="2023-05-10T01:42:47.449" v="653" actId="478"/>
          <ac:spMkLst>
            <pc:docMk/>
            <pc:sldMk cId="4238767535" sldId="437"/>
            <ac:spMk id="21" creationId="{7ACE9032-CDDD-2B47-5F26-FB618769CB69}"/>
          </ac:spMkLst>
        </pc:spChg>
        <pc:spChg chg="mod">
          <ac:chgData name="Thúy Mai" userId="222f1c7e07c9bd7a" providerId="LiveId" clId="{806E1674-C51F-40FA-86BA-9CAB999CB25E}" dt="2023-05-10T01:39:56.055" v="596" actId="207"/>
          <ac:spMkLst>
            <pc:docMk/>
            <pc:sldMk cId="4238767535" sldId="437"/>
            <ac:spMk id="22" creationId="{201C7034-7898-6AAE-F450-4C1701845A54}"/>
          </ac:spMkLst>
        </pc:spChg>
        <pc:spChg chg="mod">
          <ac:chgData name="Thúy Mai" userId="222f1c7e07c9bd7a" providerId="LiveId" clId="{806E1674-C51F-40FA-86BA-9CAB999CB25E}" dt="2023-05-10T01:39:56.055" v="596" actId="207"/>
          <ac:spMkLst>
            <pc:docMk/>
            <pc:sldMk cId="4238767535" sldId="437"/>
            <ac:spMk id="23" creationId="{5989BE5F-01A1-11F5-4AD1-166C93342DF6}"/>
          </ac:spMkLst>
        </pc:spChg>
        <pc:spChg chg="add mod">
          <ac:chgData name="Thúy Mai" userId="222f1c7e07c9bd7a" providerId="LiveId" clId="{806E1674-C51F-40FA-86BA-9CAB999CB25E}" dt="2023-05-10T01:49:25.454" v="739" actId="1038"/>
          <ac:spMkLst>
            <pc:docMk/>
            <pc:sldMk cId="4238767535" sldId="437"/>
            <ac:spMk id="24" creationId="{9A423CC4-1949-FC18-46C6-09D4109EE3BC}"/>
          </ac:spMkLst>
        </pc:spChg>
        <pc:spChg chg="add del mod">
          <ac:chgData name="Thúy Mai" userId="222f1c7e07c9bd7a" providerId="LiveId" clId="{806E1674-C51F-40FA-86BA-9CAB999CB25E}" dt="2023-05-10T01:46:41.413" v="706" actId="478"/>
          <ac:spMkLst>
            <pc:docMk/>
            <pc:sldMk cId="4238767535" sldId="437"/>
            <ac:spMk id="25" creationId="{16D107A1-7704-76E1-0037-3186BDCEE760}"/>
          </ac:spMkLst>
        </pc:spChg>
        <pc:spChg chg="add mod">
          <ac:chgData name="Thúy Mai" userId="222f1c7e07c9bd7a" providerId="LiveId" clId="{806E1674-C51F-40FA-86BA-9CAB999CB25E}" dt="2023-05-10T01:49:25.454" v="739" actId="1038"/>
          <ac:spMkLst>
            <pc:docMk/>
            <pc:sldMk cId="4238767535" sldId="437"/>
            <ac:spMk id="26" creationId="{D39E6CF6-A950-64DD-D3E1-09F619CF247A}"/>
          </ac:spMkLst>
        </pc:spChg>
        <pc:spChg chg="add del mod">
          <ac:chgData name="Thúy Mai" userId="222f1c7e07c9bd7a" providerId="LiveId" clId="{806E1674-C51F-40FA-86BA-9CAB999CB25E}" dt="2023-05-10T01:48:18.381" v="721" actId="478"/>
          <ac:spMkLst>
            <pc:docMk/>
            <pc:sldMk cId="4238767535" sldId="437"/>
            <ac:spMk id="27" creationId="{BB96F03A-000B-DCEA-1D98-0DEEC1659A5B}"/>
          </ac:spMkLst>
        </pc:spChg>
        <pc:spChg chg="add del mod">
          <ac:chgData name="Thúy Mai" userId="222f1c7e07c9bd7a" providerId="LiveId" clId="{806E1674-C51F-40FA-86BA-9CAB999CB25E}" dt="2023-05-10T01:48:18.381" v="721" actId="478"/>
          <ac:spMkLst>
            <pc:docMk/>
            <pc:sldMk cId="4238767535" sldId="437"/>
            <ac:spMk id="28" creationId="{2DEC2B02-793F-F95C-F573-E17B0F036F42}"/>
          </ac:spMkLst>
        </pc:spChg>
        <pc:spChg chg="add del mod">
          <ac:chgData name="Thúy Mai" userId="222f1c7e07c9bd7a" providerId="LiveId" clId="{806E1674-C51F-40FA-86BA-9CAB999CB25E}" dt="2023-05-10T01:48:18.381" v="721" actId="478"/>
          <ac:spMkLst>
            <pc:docMk/>
            <pc:sldMk cId="4238767535" sldId="437"/>
            <ac:spMk id="29" creationId="{95FDAE76-BA34-3EAB-B248-494B15DF87C7}"/>
          </ac:spMkLst>
        </pc:spChg>
        <pc:spChg chg="add del mod">
          <ac:chgData name="Thúy Mai" userId="222f1c7e07c9bd7a" providerId="LiveId" clId="{806E1674-C51F-40FA-86BA-9CAB999CB25E}" dt="2023-05-10T01:48:18.381" v="721" actId="478"/>
          <ac:spMkLst>
            <pc:docMk/>
            <pc:sldMk cId="4238767535" sldId="437"/>
            <ac:spMk id="30" creationId="{A28460B2-ABC8-2ED9-C60F-D8B136FFD87B}"/>
          </ac:spMkLst>
        </pc:spChg>
        <pc:spChg chg="mod">
          <ac:chgData name="Thúy Mai" userId="222f1c7e07c9bd7a" providerId="LiveId" clId="{806E1674-C51F-40FA-86BA-9CAB999CB25E}" dt="2023-05-10T01:45:07.203" v="690" actId="1076"/>
          <ac:spMkLst>
            <pc:docMk/>
            <pc:sldMk cId="4238767535" sldId="437"/>
            <ac:spMk id="32" creationId="{0E3524B0-8E10-8B9A-E03D-8D371A247A72}"/>
          </ac:spMkLst>
        </pc:spChg>
        <pc:spChg chg="mod">
          <ac:chgData name="Thúy Mai" userId="222f1c7e07c9bd7a" providerId="LiveId" clId="{806E1674-C51F-40FA-86BA-9CAB999CB25E}" dt="2023-05-10T01:47:38.975" v="716" actId="207"/>
          <ac:spMkLst>
            <pc:docMk/>
            <pc:sldMk cId="4238767535" sldId="437"/>
            <ac:spMk id="33" creationId="{C6B9B024-34E9-ED1A-DB3B-DDA384C05041}"/>
          </ac:spMkLst>
        </pc:spChg>
        <pc:spChg chg="add del mod">
          <ac:chgData name="Thúy Mai" userId="222f1c7e07c9bd7a" providerId="LiveId" clId="{806E1674-C51F-40FA-86BA-9CAB999CB25E}" dt="2023-05-10T01:47:58.330" v="717" actId="478"/>
          <ac:spMkLst>
            <pc:docMk/>
            <pc:sldMk cId="4238767535" sldId="437"/>
            <ac:spMk id="34" creationId="{66B09E09-B888-66DF-F168-8B322B48D241}"/>
          </ac:spMkLst>
        </pc:spChg>
        <pc:spChg chg="mod">
          <ac:chgData name="Thúy Mai" userId="222f1c7e07c9bd7a" providerId="LiveId" clId="{806E1674-C51F-40FA-86BA-9CAB999CB25E}" dt="2023-05-10T01:45:07.203" v="690" actId="1076"/>
          <ac:spMkLst>
            <pc:docMk/>
            <pc:sldMk cId="4238767535" sldId="437"/>
            <ac:spMk id="36" creationId="{28742812-39DA-BFA6-B746-3A7CD5DFEDE9}"/>
          </ac:spMkLst>
        </pc:spChg>
        <pc:spChg chg="mod">
          <ac:chgData name="Thúy Mai" userId="222f1c7e07c9bd7a" providerId="LiveId" clId="{806E1674-C51F-40FA-86BA-9CAB999CB25E}" dt="2023-05-10T01:45:07.203" v="690" actId="1076"/>
          <ac:spMkLst>
            <pc:docMk/>
            <pc:sldMk cId="4238767535" sldId="437"/>
            <ac:spMk id="37" creationId="{081A6E73-FF59-A378-1F51-BA2E756E9CB3}"/>
          </ac:spMkLst>
        </pc:spChg>
        <pc:spChg chg="add del mod">
          <ac:chgData name="Thúy Mai" userId="222f1c7e07c9bd7a" providerId="LiveId" clId="{806E1674-C51F-40FA-86BA-9CAB999CB25E}" dt="2023-05-10T01:48:18.381" v="721" actId="478"/>
          <ac:spMkLst>
            <pc:docMk/>
            <pc:sldMk cId="4238767535" sldId="437"/>
            <ac:spMk id="38" creationId="{9D3D0869-B040-F9DB-8C13-610409299333}"/>
          </ac:spMkLst>
        </pc:spChg>
        <pc:spChg chg="mod">
          <ac:chgData name="Thúy Mai" userId="222f1c7e07c9bd7a" providerId="LiveId" clId="{806E1674-C51F-40FA-86BA-9CAB999CB25E}" dt="2023-05-10T01:45:07.203" v="690" actId="1076"/>
          <ac:spMkLst>
            <pc:docMk/>
            <pc:sldMk cId="4238767535" sldId="437"/>
            <ac:spMk id="40" creationId="{028D3422-7A8D-743F-2016-1E91C3173CE6}"/>
          </ac:spMkLst>
        </pc:spChg>
        <pc:spChg chg="mod">
          <ac:chgData name="Thúy Mai" userId="222f1c7e07c9bd7a" providerId="LiveId" clId="{806E1674-C51F-40FA-86BA-9CAB999CB25E}" dt="2023-05-10T01:45:07.203" v="690" actId="1076"/>
          <ac:spMkLst>
            <pc:docMk/>
            <pc:sldMk cId="4238767535" sldId="437"/>
            <ac:spMk id="41" creationId="{8A42ABD8-8785-641E-8EBA-96084DED3009}"/>
          </ac:spMkLst>
        </pc:spChg>
        <pc:spChg chg="add mod">
          <ac:chgData name="Thúy Mai" userId="222f1c7e07c9bd7a" providerId="LiveId" clId="{806E1674-C51F-40FA-86BA-9CAB999CB25E}" dt="2023-05-10T01:49:25.454" v="739" actId="1038"/>
          <ac:spMkLst>
            <pc:docMk/>
            <pc:sldMk cId="4238767535" sldId="437"/>
            <ac:spMk id="42" creationId="{821CC992-EB83-77E5-BA40-28C0E3AE994D}"/>
          </ac:spMkLst>
        </pc:spChg>
        <pc:spChg chg="add del mod">
          <ac:chgData name="Thúy Mai" userId="222f1c7e07c9bd7a" providerId="LiveId" clId="{806E1674-C51F-40FA-86BA-9CAB999CB25E}" dt="2023-05-10T01:48:18.381" v="721" actId="478"/>
          <ac:spMkLst>
            <pc:docMk/>
            <pc:sldMk cId="4238767535" sldId="437"/>
            <ac:spMk id="43" creationId="{E331F258-222D-FE2A-545F-93F73F69A3FF}"/>
          </ac:spMkLst>
        </pc:spChg>
        <pc:spChg chg="add del mod">
          <ac:chgData name="Thúy Mai" userId="222f1c7e07c9bd7a" providerId="LiveId" clId="{806E1674-C51F-40FA-86BA-9CAB999CB25E}" dt="2023-05-10T01:48:18.381" v="721" actId="478"/>
          <ac:spMkLst>
            <pc:docMk/>
            <pc:sldMk cId="4238767535" sldId="437"/>
            <ac:spMk id="44" creationId="{339E335F-3C85-91F8-19E8-BCCE836F1D5C}"/>
          </ac:spMkLst>
        </pc:spChg>
        <pc:spChg chg="add mod">
          <ac:chgData name="Thúy Mai" userId="222f1c7e07c9bd7a" providerId="LiveId" clId="{806E1674-C51F-40FA-86BA-9CAB999CB25E}" dt="2023-05-10T01:49:25.454" v="739" actId="1038"/>
          <ac:spMkLst>
            <pc:docMk/>
            <pc:sldMk cId="4238767535" sldId="437"/>
            <ac:spMk id="45" creationId="{3C4A8ACB-55AB-0689-D333-E58DD30795A6}"/>
          </ac:spMkLst>
        </pc:spChg>
        <pc:spChg chg="add mod">
          <ac:chgData name="Thúy Mai" userId="222f1c7e07c9bd7a" providerId="LiveId" clId="{806E1674-C51F-40FA-86BA-9CAB999CB25E}" dt="2023-05-10T01:49:25.454" v="739" actId="1038"/>
          <ac:spMkLst>
            <pc:docMk/>
            <pc:sldMk cId="4238767535" sldId="437"/>
            <ac:spMk id="46" creationId="{9301046D-4BFB-9BC8-F307-BBCB7BB82454}"/>
          </ac:spMkLst>
        </pc:spChg>
        <pc:spChg chg="mod">
          <ac:chgData name="Thúy Mai" userId="222f1c7e07c9bd7a" providerId="LiveId" clId="{806E1674-C51F-40FA-86BA-9CAB999CB25E}" dt="2023-05-10T01:48:36.109" v="722"/>
          <ac:spMkLst>
            <pc:docMk/>
            <pc:sldMk cId="4238767535" sldId="437"/>
            <ac:spMk id="48" creationId="{2BC3B297-8752-5B18-730D-0C09D7815013}"/>
          </ac:spMkLst>
        </pc:spChg>
        <pc:spChg chg="mod">
          <ac:chgData name="Thúy Mai" userId="222f1c7e07c9bd7a" providerId="LiveId" clId="{806E1674-C51F-40FA-86BA-9CAB999CB25E}" dt="2023-05-10T01:49:32.166" v="741" actId="20577"/>
          <ac:spMkLst>
            <pc:docMk/>
            <pc:sldMk cId="4238767535" sldId="437"/>
            <ac:spMk id="49" creationId="{A9A77F05-C3CF-9F79-88F1-A0A36B49389A}"/>
          </ac:spMkLst>
        </pc:spChg>
        <pc:spChg chg="add mod">
          <ac:chgData name="Thúy Mai" userId="222f1c7e07c9bd7a" providerId="LiveId" clId="{806E1674-C51F-40FA-86BA-9CAB999CB25E}" dt="2023-05-10T01:49:14.621" v="731" actId="1076"/>
          <ac:spMkLst>
            <pc:docMk/>
            <pc:sldMk cId="4238767535" sldId="437"/>
            <ac:spMk id="50" creationId="{132F8D1B-D9DB-B45F-15ED-F1B1EF2C8488}"/>
          </ac:spMkLst>
        </pc:spChg>
        <pc:spChg chg="add mod">
          <ac:chgData name="Thúy Mai" userId="222f1c7e07c9bd7a" providerId="LiveId" clId="{806E1674-C51F-40FA-86BA-9CAB999CB25E}" dt="2023-05-10T01:50:14.525" v="754"/>
          <ac:spMkLst>
            <pc:docMk/>
            <pc:sldMk cId="4238767535" sldId="437"/>
            <ac:spMk id="51" creationId="{868767C5-78D2-2C1E-4E08-2E048ACD9B54}"/>
          </ac:spMkLst>
        </pc:spChg>
        <pc:spChg chg="add mod">
          <ac:chgData name="Thúy Mai" userId="222f1c7e07c9bd7a" providerId="LiveId" clId="{806E1674-C51F-40FA-86BA-9CAB999CB25E}" dt="2023-05-10T01:50:14.525" v="754"/>
          <ac:spMkLst>
            <pc:docMk/>
            <pc:sldMk cId="4238767535" sldId="437"/>
            <ac:spMk id="52" creationId="{C6E48111-7A1F-C412-DFD2-1217F6F34D38}"/>
          </ac:spMkLst>
        </pc:spChg>
        <pc:spChg chg="mod">
          <ac:chgData name="Thúy Mai" userId="222f1c7e07c9bd7a" providerId="LiveId" clId="{806E1674-C51F-40FA-86BA-9CAB999CB25E}" dt="2023-05-10T01:50:14.525" v="754"/>
          <ac:spMkLst>
            <pc:docMk/>
            <pc:sldMk cId="4238767535" sldId="437"/>
            <ac:spMk id="54" creationId="{BAFF1A81-E890-7DB9-E0EB-AF977C4EB0B9}"/>
          </ac:spMkLst>
        </pc:spChg>
        <pc:spChg chg="mod">
          <ac:chgData name="Thúy Mai" userId="222f1c7e07c9bd7a" providerId="LiveId" clId="{806E1674-C51F-40FA-86BA-9CAB999CB25E}" dt="2023-05-10T01:50:14.525" v="754"/>
          <ac:spMkLst>
            <pc:docMk/>
            <pc:sldMk cId="4238767535" sldId="437"/>
            <ac:spMk id="55" creationId="{9FD33202-EBE7-7DEA-9479-B39AE243F366}"/>
          </ac:spMkLst>
        </pc:spChg>
        <pc:spChg chg="add mod">
          <ac:chgData name="Thúy Mai" userId="222f1c7e07c9bd7a" providerId="LiveId" clId="{806E1674-C51F-40FA-86BA-9CAB999CB25E}" dt="2023-05-10T01:50:27.632" v="756" actId="1076"/>
          <ac:spMkLst>
            <pc:docMk/>
            <pc:sldMk cId="4238767535" sldId="437"/>
            <ac:spMk id="56" creationId="{93FFA07C-A5EC-D498-346D-1CAD51CD1B8A}"/>
          </ac:spMkLst>
        </pc:spChg>
        <pc:spChg chg="add mod">
          <ac:chgData name="Thúy Mai" userId="222f1c7e07c9bd7a" providerId="LiveId" clId="{806E1674-C51F-40FA-86BA-9CAB999CB25E}" dt="2023-05-10T01:50:39.458" v="759" actId="14100"/>
          <ac:spMkLst>
            <pc:docMk/>
            <pc:sldMk cId="4238767535" sldId="437"/>
            <ac:spMk id="57" creationId="{EEE85272-BE06-1860-998D-BDEDE9C766E6}"/>
          </ac:spMkLst>
        </pc:spChg>
        <pc:spChg chg="mod">
          <ac:chgData name="Thúy Mai" userId="222f1c7e07c9bd7a" providerId="LiveId" clId="{806E1674-C51F-40FA-86BA-9CAB999CB25E}" dt="2023-05-10T01:50:19.122" v="755"/>
          <ac:spMkLst>
            <pc:docMk/>
            <pc:sldMk cId="4238767535" sldId="437"/>
            <ac:spMk id="59" creationId="{CAA85F4A-0E62-4DC9-1D9F-EDBD22B17E3E}"/>
          </ac:spMkLst>
        </pc:spChg>
        <pc:spChg chg="mod">
          <ac:chgData name="Thúy Mai" userId="222f1c7e07c9bd7a" providerId="LiveId" clId="{806E1674-C51F-40FA-86BA-9CAB999CB25E}" dt="2023-05-10T01:51:45.296" v="775" actId="20577"/>
          <ac:spMkLst>
            <pc:docMk/>
            <pc:sldMk cId="4238767535" sldId="437"/>
            <ac:spMk id="60" creationId="{932E0DA0-0C5F-4D9B-8CA1-294147B59AEA}"/>
          </ac:spMkLst>
        </pc:spChg>
        <pc:spChg chg="add mod">
          <ac:chgData name="Thúy Mai" userId="222f1c7e07c9bd7a" providerId="LiveId" clId="{806E1674-C51F-40FA-86BA-9CAB999CB25E}" dt="2023-05-10T01:51:06.476" v="773" actId="1076"/>
          <ac:spMkLst>
            <pc:docMk/>
            <pc:sldMk cId="4238767535" sldId="437"/>
            <ac:spMk id="61" creationId="{3621558C-5750-9462-2B34-328C4BFE7185}"/>
          </ac:spMkLst>
        </pc:spChg>
        <pc:grpChg chg="add del mod">
          <ac:chgData name="Thúy Mai" userId="222f1c7e07c9bd7a" providerId="LiveId" clId="{806E1674-C51F-40FA-86BA-9CAB999CB25E}" dt="2023-05-10T01:48:45.255" v="724" actId="478"/>
          <ac:grpSpMkLst>
            <pc:docMk/>
            <pc:sldMk cId="4238767535" sldId="437"/>
            <ac:grpSpMk id="8" creationId="{C3A5FD0F-00A7-D833-727E-E0865C6C8456}"/>
          </ac:grpSpMkLst>
        </pc:grpChg>
        <pc:grpChg chg="add del mod">
          <ac:chgData name="Thúy Mai" userId="222f1c7e07c9bd7a" providerId="LiveId" clId="{806E1674-C51F-40FA-86BA-9CAB999CB25E}" dt="2023-05-10T01:49:36.973" v="742" actId="478"/>
          <ac:grpSpMkLst>
            <pc:docMk/>
            <pc:sldMk cId="4238767535" sldId="437"/>
            <ac:grpSpMk id="12" creationId="{F28CE5AF-7CE8-95E5-F94B-BA8335DED28C}"/>
          </ac:grpSpMkLst>
        </pc:grpChg>
        <pc:grpChg chg="add del mod">
          <ac:chgData name="Thúy Mai" userId="222f1c7e07c9bd7a" providerId="LiveId" clId="{806E1674-C51F-40FA-86BA-9CAB999CB25E}" dt="2023-05-10T01:51:53.744" v="778" actId="478"/>
          <ac:grpSpMkLst>
            <pc:docMk/>
            <pc:sldMk cId="4238767535" sldId="437"/>
            <ac:grpSpMk id="16" creationId="{D1D13D81-1879-F8C3-1E7D-19F501CF5FDD}"/>
          </ac:grpSpMkLst>
        </pc:grpChg>
        <pc:grpChg chg="add del mod">
          <ac:chgData name="Thúy Mai" userId="222f1c7e07c9bd7a" providerId="LiveId" clId="{806E1674-C51F-40FA-86BA-9CAB999CB25E}" dt="2023-05-10T01:42:49.668" v="656" actId="478"/>
          <ac:grpSpMkLst>
            <pc:docMk/>
            <pc:sldMk cId="4238767535" sldId="437"/>
            <ac:grpSpMk id="20" creationId="{E214AAA4-1210-F640-9D8A-252ED35F82C5}"/>
          </ac:grpSpMkLst>
        </pc:grpChg>
        <pc:grpChg chg="add mod">
          <ac:chgData name="Thúy Mai" userId="222f1c7e07c9bd7a" providerId="LiveId" clId="{806E1674-C51F-40FA-86BA-9CAB999CB25E}" dt="2023-05-10T01:49:25.454" v="739" actId="1038"/>
          <ac:grpSpMkLst>
            <pc:docMk/>
            <pc:sldMk cId="4238767535" sldId="437"/>
            <ac:grpSpMk id="31" creationId="{9FF70584-233B-1EF2-FFF5-C68A40058705}"/>
          </ac:grpSpMkLst>
        </pc:grpChg>
        <pc:grpChg chg="add del mod">
          <ac:chgData name="Thúy Mai" userId="222f1c7e07c9bd7a" providerId="LiveId" clId="{806E1674-C51F-40FA-86BA-9CAB999CB25E}" dt="2023-05-10T01:48:18.381" v="721" actId="478"/>
          <ac:grpSpMkLst>
            <pc:docMk/>
            <pc:sldMk cId="4238767535" sldId="437"/>
            <ac:grpSpMk id="35" creationId="{E1F40FAD-CB9E-FC09-1B5A-A59304728A63}"/>
          </ac:grpSpMkLst>
        </pc:grpChg>
        <pc:grpChg chg="add del mod">
          <ac:chgData name="Thúy Mai" userId="222f1c7e07c9bd7a" providerId="LiveId" clId="{806E1674-C51F-40FA-86BA-9CAB999CB25E}" dt="2023-05-10T01:48:18.381" v="721" actId="478"/>
          <ac:grpSpMkLst>
            <pc:docMk/>
            <pc:sldMk cId="4238767535" sldId="437"/>
            <ac:grpSpMk id="39" creationId="{307F4A42-C206-8516-9242-F8F9B445D4F7}"/>
          </ac:grpSpMkLst>
        </pc:grpChg>
        <pc:grpChg chg="add mod">
          <ac:chgData name="Thúy Mai" userId="222f1c7e07c9bd7a" providerId="LiveId" clId="{806E1674-C51F-40FA-86BA-9CAB999CB25E}" dt="2023-05-10T01:49:25.454" v="739" actId="1038"/>
          <ac:grpSpMkLst>
            <pc:docMk/>
            <pc:sldMk cId="4238767535" sldId="437"/>
            <ac:grpSpMk id="47" creationId="{F6CECD0A-14C8-D01D-1226-D455ABEEB422}"/>
          </ac:grpSpMkLst>
        </pc:grpChg>
        <pc:grpChg chg="add mod">
          <ac:chgData name="Thúy Mai" userId="222f1c7e07c9bd7a" providerId="LiveId" clId="{806E1674-C51F-40FA-86BA-9CAB999CB25E}" dt="2023-05-10T01:50:14.525" v="754"/>
          <ac:grpSpMkLst>
            <pc:docMk/>
            <pc:sldMk cId="4238767535" sldId="437"/>
            <ac:grpSpMk id="53" creationId="{5275F3CF-B9FB-D68F-AABD-CE40DFE9B40C}"/>
          </ac:grpSpMkLst>
        </pc:grpChg>
        <pc:grpChg chg="add mod">
          <ac:chgData name="Thúy Mai" userId="222f1c7e07c9bd7a" providerId="LiveId" clId="{806E1674-C51F-40FA-86BA-9CAB999CB25E}" dt="2023-05-10T01:50:27.632" v="756" actId="1076"/>
          <ac:grpSpMkLst>
            <pc:docMk/>
            <pc:sldMk cId="4238767535" sldId="437"/>
            <ac:grpSpMk id="58" creationId="{B174CC72-A1EF-4559-ABBC-4DB1DBACA688}"/>
          </ac:grpSpMkLst>
        </pc:grpChg>
        <pc:picChg chg="add mod">
          <ac:chgData name="Thúy Mai" userId="222f1c7e07c9bd7a" providerId="LiveId" clId="{806E1674-C51F-40FA-86BA-9CAB999CB25E}" dt="2023-05-10T01:51:59.199" v="779" actId="1076"/>
          <ac:picMkLst>
            <pc:docMk/>
            <pc:sldMk cId="4238767535" sldId="437"/>
            <ac:picMk id="7" creationId="{17C40C22-75A9-CA47-DF45-0A9CA9642393}"/>
          </ac:picMkLst>
        </pc:picChg>
      </pc:sldChg>
      <pc:sldChg chg="addSp delSp modSp add mod modTransition addAnim delAnim modAnim">
        <pc:chgData name="Thúy Mai" userId="222f1c7e07c9bd7a" providerId="LiveId" clId="{806E1674-C51F-40FA-86BA-9CAB999CB25E}" dt="2023-05-14T13:56:58.403" v="3163"/>
        <pc:sldMkLst>
          <pc:docMk/>
          <pc:sldMk cId="2676007709" sldId="438"/>
        </pc:sldMkLst>
        <pc:spChg chg="mod">
          <ac:chgData name="Thúy Mai" userId="222f1c7e07c9bd7a" providerId="LiveId" clId="{806E1674-C51F-40FA-86BA-9CAB999CB25E}" dt="2023-05-10T01:54:32.339" v="850" actId="20577"/>
          <ac:spMkLst>
            <pc:docMk/>
            <pc:sldMk cId="2676007709" sldId="438"/>
            <ac:spMk id="3" creationId="{A8B5566C-D345-C8E2-1B97-105B4C737D95}"/>
          </ac:spMkLst>
        </pc:spChg>
        <pc:spChg chg="add del mod">
          <ac:chgData name="Thúy Mai" userId="222f1c7e07c9bd7a" providerId="LiveId" clId="{806E1674-C51F-40FA-86BA-9CAB999CB25E}" dt="2023-05-10T01:56:32.401" v="885" actId="478"/>
          <ac:spMkLst>
            <pc:docMk/>
            <pc:sldMk cId="2676007709" sldId="438"/>
            <ac:spMk id="5" creationId="{37B6905A-112F-EB29-2085-D022A66A4801}"/>
          </ac:spMkLst>
        </pc:spChg>
        <pc:spChg chg="mod">
          <ac:chgData name="Thúy Mai" userId="222f1c7e07c9bd7a" providerId="LiveId" clId="{806E1674-C51F-40FA-86BA-9CAB999CB25E}" dt="2023-05-10T01:57:09.126" v="900" actId="1076"/>
          <ac:spMkLst>
            <pc:docMk/>
            <pc:sldMk cId="2676007709" sldId="438"/>
            <ac:spMk id="24" creationId="{9A423CC4-1949-FC18-46C6-09D4109EE3BC}"/>
          </ac:spMkLst>
        </pc:spChg>
        <pc:spChg chg="mod">
          <ac:chgData name="Thúy Mai" userId="222f1c7e07c9bd7a" providerId="LiveId" clId="{806E1674-C51F-40FA-86BA-9CAB999CB25E}" dt="2023-05-10T01:58:07.131" v="918" actId="1076"/>
          <ac:spMkLst>
            <pc:docMk/>
            <pc:sldMk cId="2676007709" sldId="438"/>
            <ac:spMk id="26" creationId="{D39E6CF6-A950-64DD-D3E1-09F619CF247A}"/>
          </ac:spMkLst>
        </pc:spChg>
        <pc:spChg chg="mod">
          <ac:chgData name="Thúy Mai" userId="222f1c7e07c9bd7a" providerId="LiveId" clId="{806E1674-C51F-40FA-86BA-9CAB999CB25E}" dt="2023-05-10T01:55:52.400" v="870" actId="20577"/>
          <ac:spMkLst>
            <pc:docMk/>
            <pc:sldMk cId="2676007709" sldId="438"/>
            <ac:spMk id="33" creationId="{C6B9B024-34E9-ED1A-DB3B-DDA384C05041}"/>
          </ac:spMkLst>
        </pc:spChg>
        <pc:spChg chg="mod">
          <ac:chgData name="Thúy Mai" userId="222f1c7e07c9bd7a" providerId="LiveId" clId="{806E1674-C51F-40FA-86BA-9CAB999CB25E}" dt="2023-05-10T01:58:09.955" v="919" actId="1076"/>
          <ac:spMkLst>
            <pc:docMk/>
            <pc:sldMk cId="2676007709" sldId="438"/>
            <ac:spMk id="42" creationId="{821CC992-EB83-77E5-BA40-28C0E3AE994D}"/>
          </ac:spMkLst>
        </pc:spChg>
        <pc:spChg chg="del">
          <ac:chgData name="Thúy Mai" userId="222f1c7e07c9bd7a" providerId="LiveId" clId="{806E1674-C51F-40FA-86BA-9CAB999CB25E}" dt="2023-05-10T01:56:37.088" v="889" actId="478"/>
          <ac:spMkLst>
            <pc:docMk/>
            <pc:sldMk cId="2676007709" sldId="438"/>
            <ac:spMk id="45" creationId="{3C4A8ACB-55AB-0689-D333-E58DD30795A6}"/>
          </ac:spMkLst>
        </pc:spChg>
        <pc:spChg chg="del">
          <ac:chgData name="Thúy Mai" userId="222f1c7e07c9bd7a" providerId="LiveId" clId="{806E1674-C51F-40FA-86BA-9CAB999CB25E}" dt="2023-05-10T01:56:37.088" v="889" actId="478"/>
          <ac:spMkLst>
            <pc:docMk/>
            <pc:sldMk cId="2676007709" sldId="438"/>
            <ac:spMk id="46" creationId="{9301046D-4BFB-9BC8-F307-BBCB7BB82454}"/>
          </ac:spMkLst>
        </pc:spChg>
        <pc:spChg chg="mod">
          <ac:chgData name="Thúy Mai" userId="222f1c7e07c9bd7a" providerId="LiveId" clId="{806E1674-C51F-40FA-86BA-9CAB999CB25E}" dt="2023-05-10T01:56:33.950" v="888" actId="20577"/>
          <ac:spMkLst>
            <pc:docMk/>
            <pc:sldMk cId="2676007709" sldId="438"/>
            <ac:spMk id="49" creationId="{A9A77F05-C3CF-9F79-88F1-A0A36B49389A}"/>
          </ac:spMkLst>
        </pc:spChg>
        <pc:spChg chg="del mod">
          <ac:chgData name="Thúy Mai" userId="222f1c7e07c9bd7a" providerId="LiveId" clId="{806E1674-C51F-40FA-86BA-9CAB999CB25E}" dt="2023-05-10T01:56:37.088" v="889" actId="478"/>
          <ac:spMkLst>
            <pc:docMk/>
            <pc:sldMk cId="2676007709" sldId="438"/>
            <ac:spMk id="50" creationId="{132F8D1B-D9DB-B45F-15ED-F1B1EF2C8488}"/>
          </ac:spMkLst>
        </pc:spChg>
        <pc:spChg chg="add del mod">
          <ac:chgData name="Thúy Mai" userId="222f1c7e07c9bd7a" providerId="LiveId" clId="{806E1674-C51F-40FA-86BA-9CAB999CB25E}" dt="2023-05-10T01:57:44.980" v="914" actId="1076"/>
          <ac:spMkLst>
            <pc:docMk/>
            <pc:sldMk cId="2676007709" sldId="438"/>
            <ac:spMk id="56" creationId="{93FFA07C-A5EC-D498-346D-1CAD51CD1B8A}"/>
          </ac:spMkLst>
        </pc:spChg>
        <pc:spChg chg="add del mod">
          <ac:chgData name="Thúy Mai" userId="222f1c7e07c9bd7a" providerId="LiveId" clId="{806E1674-C51F-40FA-86BA-9CAB999CB25E}" dt="2023-05-10T01:57:59.530" v="917" actId="1076"/>
          <ac:spMkLst>
            <pc:docMk/>
            <pc:sldMk cId="2676007709" sldId="438"/>
            <ac:spMk id="57" creationId="{EEE85272-BE06-1860-998D-BDEDE9C766E6}"/>
          </ac:spMkLst>
        </pc:spChg>
        <pc:spChg chg="mod">
          <ac:chgData name="Thúy Mai" userId="222f1c7e07c9bd7a" providerId="LiveId" clId="{806E1674-C51F-40FA-86BA-9CAB999CB25E}" dt="2023-05-10T01:57:52.038" v="916" actId="20577"/>
          <ac:spMkLst>
            <pc:docMk/>
            <pc:sldMk cId="2676007709" sldId="438"/>
            <ac:spMk id="60" creationId="{932E0DA0-0C5F-4D9B-8CA1-294147B59AEA}"/>
          </ac:spMkLst>
        </pc:spChg>
        <pc:spChg chg="add del mod">
          <ac:chgData name="Thúy Mai" userId="222f1c7e07c9bd7a" providerId="LiveId" clId="{806E1674-C51F-40FA-86BA-9CAB999CB25E}" dt="2023-05-10T01:58:15.129" v="920" actId="1076"/>
          <ac:spMkLst>
            <pc:docMk/>
            <pc:sldMk cId="2676007709" sldId="438"/>
            <ac:spMk id="61" creationId="{3621558C-5750-9462-2B34-328C4BFE7185}"/>
          </ac:spMkLst>
        </pc:spChg>
        <pc:grpChg chg="mod">
          <ac:chgData name="Thúy Mai" userId="222f1c7e07c9bd7a" providerId="LiveId" clId="{806E1674-C51F-40FA-86BA-9CAB999CB25E}" dt="2023-05-10T01:56:59.116" v="896" actId="1076"/>
          <ac:grpSpMkLst>
            <pc:docMk/>
            <pc:sldMk cId="2676007709" sldId="438"/>
            <ac:grpSpMk id="31" creationId="{9FF70584-233B-1EF2-FFF5-C68A40058705}"/>
          </ac:grpSpMkLst>
        </pc:grpChg>
        <pc:grpChg chg="del">
          <ac:chgData name="Thúy Mai" userId="222f1c7e07c9bd7a" providerId="LiveId" clId="{806E1674-C51F-40FA-86BA-9CAB999CB25E}" dt="2023-05-10T01:56:37.088" v="889" actId="478"/>
          <ac:grpSpMkLst>
            <pc:docMk/>
            <pc:sldMk cId="2676007709" sldId="438"/>
            <ac:grpSpMk id="47" creationId="{F6CECD0A-14C8-D01D-1226-D455ABEEB422}"/>
          </ac:grpSpMkLst>
        </pc:grpChg>
        <pc:grpChg chg="add del mod">
          <ac:chgData name="Thúy Mai" userId="222f1c7e07c9bd7a" providerId="LiveId" clId="{806E1674-C51F-40FA-86BA-9CAB999CB25E}" dt="2023-05-10T01:57:49.797" v="915" actId="1076"/>
          <ac:grpSpMkLst>
            <pc:docMk/>
            <pc:sldMk cId="2676007709" sldId="438"/>
            <ac:grpSpMk id="58" creationId="{B174CC72-A1EF-4559-ABBC-4DB1DBACA688}"/>
          </ac:grpSpMkLst>
        </pc:grpChg>
        <pc:picChg chg="add mod">
          <ac:chgData name="Thúy Mai" userId="222f1c7e07c9bd7a" providerId="LiveId" clId="{806E1674-C51F-40FA-86BA-9CAB999CB25E}" dt="2023-05-10T01:58:18.243" v="921" actId="1076"/>
          <ac:picMkLst>
            <pc:docMk/>
            <pc:sldMk cId="2676007709" sldId="438"/>
            <ac:picMk id="4" creationId="{A0487C70-1BC0-3C37-59E9-A425F774FD4E}"/>
          </ac:picMkLst>
        </pc:picChg>
        <pc:picChg chg="del">
          <ac:chgData name="Thúy Mai" userId="222f1c7e07c9bd7a" providerId="LiveId" clId="{806E1674-C51F-40FA-86BA-9CAB999CB25E}" dt="2023-05-10T01:54:40.213" v="854" actId="478"/>
          <ac:picMkLst>
            <pc:docMk/>
            <pc:sldMk cId="2676007709" sldId="438"/>
            <ac:picMk id="7" creationId="{17C40C22-75A9-CA47-DF45-0A9CA9642393}"/>
          </ac:picMkLst>
        </pc:picChg>
      </pc:sldChg>
      <pc:sldChg chg="addSp delSp modSp add mod modTransition delAnim modAnim">
        <pc:chgData name="Thúy Mai" userId="222f1c7e07c9bd7a" providerId="LiveId" clId="{806E1674-C51F-40FA-86BA-9CAB999CB25E}" dt="2023-05-14T13:56:58.403" v="3163"/>
        <pc:sldMkLst>
          <pc:docMk/>
          <pc:sldMk cId="2778991914" sldId="439"/>
        </pc:sldMkLst>
        <pc:spChg chg="add del mod">
          <ac:chgData name="Thúy Mai" userId="222f1c7e07c9bd7a" providerId="LiveId" clId="{806E1674-C51F-40FA-86BA-9CAB999CB25E}" dt="2023-05-10T02:14:56.340" v="952" actId="478"/>
          <ac:spMkLst>
            <pc:docMk/>
            <pc:sldMk cId="2778991914" sldId="439"/>
            <ac:spMk id="4" creationId="{04F6BD3E-CB30-7B9E-FD6D-3F9F69155410}"/>
          </ac:spMkLst>
        </pc:spChg>
        <pc:spChg chg="add del mod">
          <ac:chgData name="Thúy Mai" userId="222f1c7e07c9bd7a" providerId="LiveId" clId="{806E1674-C51F-40FA-86BA-9CAB999CB25E}" dt="2023-05-10T02:14:56.340" v="952" actId="478"/>
          <ac:spMkLst>
            <pc:docMk/>
            <pc:sldMk cId="2778991914" sldId="439"/>
            <ac:spMk id="5" creationId="{1A27A1EF-17B6-378B-5ECE-382DEA9CAE6A}"/>
          </ac:spMkLst>
        </pc:spChg>
        <pc:spChg chg="add mod">
          <ac:chgData name="Thúy Mai" userId="222f1c7e07c9bd7a" providerId="LiveId" clId="{806E1674-C51F-40FA-86BA-9CAB999CB25E}" dt="2023-05-10T02:14:52.937" v="951" actId="1076"/>
          <ac:spMkLst>
            <pc:docMk/>
            <pc:sldMk cId="2778991914" sldId="439"/>
            <ac:spMk id="8" creationId="{8BF6A898-B815-1688-6ACD-A4EEB3789CB6}"/>
          </ac:spMkLst>
        </pc:spChg>
        <pc:spChg chg="add del mod">
          <ac:chgData name="Thúy Mai" userId="222f1c7e07c9bd7a" providerId="LiveId" clId="{806E1674-C51F-40FA-86BA-9CAB999CB25E}" dt="2023-05-10T02:14:56.340" v="952" actId="478"/>
          <ac:spMkLst>
            <pc:docMk/>
            <pc:sldMk cId="2778991914" sldId="439"/>
            <ac:spMk id="9" creationId="{9AA7272A-2324-5411-921F-0D367F52FE72}"/>
          </ac:spMkLst>
        </pc:spChg>
        <pc:spChg chg="add del mod">
          <ac:chgData name="Thúy Mai" userId="222f1c7e07c9bd7a" providerId="LiveId" clId="{806E1674-C51F-40FA-86BA-9CAB999CB25E}" dt="2023-05-10T02:15:58.996" v="967"/>
          <ac:spMkLst>
            <pc:docMk/>
            <pc:sldMk cId="2778991914" sldId="439"/>
            <ac:spMk id="13" creationId="{20F3419D-2C20-7A82-DC0F-A481A6F213C8}"/>
          </ac:spMkLst>
        </pc:spChg>
        <pc:spChg chg="mod">
          <ac:chgData name="Thúy Mai" userId="222f1c7e07c9bd7a" providerId="LiveId" clId="{806E1674-C51F-40FA-86BA-9CAB999CB25E}" dt="2023-05-10T02:16:43.720" v="982" actId="1076"/>
          <ac:spMkLst>
            <pc:docMk/>
            <pc:sldMk cId="2778991914" sldId="439"/>
            <ac:spMk id="24" creationId="{9A423CC4-1949-FC18-46C6-09D4109EE3BC}"/>
          </ac:spMkLst>
        </pc:spChg>
        <pc:spChg chg="mod">
          <ac:chgData name="Thúy Mai" userId="222f1c7e07c9bd7a" providerId="LiveId" clId="{806E1674-C51F-40FA-86BA-9CAB999CB25E}" dt="2023-05-10T02:16:48.536" v="984" actId="1076"/>
          <ac:spMkLst>
            <pc:docMk/>
            <pc:sldMk cId="2778991914" sldId="439"/>
            <ac:spMk id="26" creationId="{D39E6CF6-A950-64DD-D3E1-09F619CF247A}"/>
          </ac:spMkLst>
        </pc:spChg>
        <pc:spChg chg="mod">
          <ac:chgData name="Thúy Mai" userId="222f1c7e07c9bd7a" providerId="LiveId" clId="{806E1674-C51F-40FA-86BA-9CAB999CB25E}" dt="2023-05-10T02:16:55.748" v="987" actId="20577"/>
          <ac:spMkLst>
            <pc:docMk/>
            <pc:sldMk cId="2778991914" sldId="439"/>
            <ac:spMk id="42" creationId="{821CC992-EB83-77E5-BA40-28C0E3AE994D}"/>
          </ac:spMkLst>
        </pc:spChg>
        <pc:spChg chg="del">
          <ac:chgData name="Thúy Mai" userId="222f1c7e07c9bd7a" providerId="LiveId" clId="{806E1674-C51F-40FA-86BA-9CAB999CB25E}" dt="2023-05-10T02:16:00.352" v="968" actId="478"/>
          <ac:spMkLst>
            <pc:docMk/>
            <pc:sldMk cId="2778991914" sldId="439"/>
            <ac:spMk id="45" creationId="{3C4A8ACB-55AB-0689-D333-E58DD30795A6}"/>
          </ac:spMkLst>
        </pc:spChg>
        <pc:spChg chg="del">
          <ac:chgData name="Thúy Mai" userId="222f1c7e07c9bd7a" providerId="LiveId" clId="{806E1674-C51F-40FA-86BA-9CAB999CB25E}" dt="2023-05-10T02:16:00.352" v="968" actId="478"/>
          <ac:spMkLst>
            <pc:docMk/>
            <pc:sldMk cId="2778991914" sldId="439"/>
            <ac:spMk id="46" creationId="{9301046D-4BFB-9BC8-F307-BBCB7BB82454}"/>
          </ac:spMkLst>
        </pc:spChg>
        <pc:spChg chg="del">
          <ac:chgData name="Thúy Mai" userId="222f1c7e07c9bd7a" providerId="LiveId" clId="{806E1674-C51F-40FA-86BA-9CAB999CB25E}" dt="2023-05-10T02:16:02.302" v="969" actId="478"/>
          <ac:spMkLst>
            <pc:docMk/>
            <pc:sldMk cId="2778991914" sldId="439"/>
            <ac:spMk id="50" creationId="{132F8D1B-D9DB-B45F-15ED-F1B1EF2C8488}"/>
          </ac:spMkLst>
        </pc:spChg>
        <pc:spChg chg="mod">
          <ac:chgData name="Thúy Mai" userId="222f1c7e07c9bd7a" providerId="LiveId" clId="{806E1674-C51F-40FA-86BA-9CAB999CB25E}" dt="2023-05-10T02:16:17.475" v="974" actId="1076"/>
          <ac:spMkLst>
            <pc:docMk/>
            <pc:sldMk cId="2778991914" sldId="439"/>
            <ac:spMk id="56" creationId="{93FFA07C-A5EC-D498-346D-1CAD51CD1B8A}"/>
          </ac:spMkLst>
        </pc:spChg>
        <pc:spChg chg="mod">
          <ac:chgData name="Thúy Mai" userId="222f1c7e07c9bd7a" providerId="LiveId" clId="{806E1674-C51F-40FA-86BA-9CAB999CB25E}" dt="2023-05-10T02:16:35.749" v="980" actId="1076"/>
          <ac:spMkLst>
            <pc:docMk/>
            <pc:sldMk cId="2778991914" sldId="439"/>
            <ac:spMk id="57" creationId="{EEE85272-BE06-1860-998D-BDEDE9C766E6}"/>
          </ac:spMkLst>
        </pc:spChg>
        <pc:spChg chg="mod">
          <ac:chgData name="Thúy Mai" userId="222f1c7e07c9bd7a" providerId="LiveId" clId="{806E1674-C51F-40FA-86BA-9CAB999CB25E}" dt="2023-05-10T02:16:23.425" v="976" actId="20577"/>
          <ac:spMkLst>
            <pc:docMk/>
            <pc:sldMk cId="2778991914" sldId="439"/>
            <ac:spMk id="60" creationId="{932E0DA0-0C5F-4D9B-8CA1-294147B59AEA}"/>
          </ac:spMkLst>
        </pc:spChg>
        <pc:spChg chg="mod">
          <ac:chgData name="Thúy Mai" userId="222f1c7e07c9bd7a" providerId="LiveId" clId="{806E1674-C51F-40FA-86BA-9CAB999CB25E}" dt="2023-05-10T02:16:38.340" v="981" actId="1076"/>
          <ac:spMkLst>
            <pc:docMk/>
            <pc:sldMk cId="2778991914" sldId="439"/>
            <ac:spMk id="61" creationId="{3621558C-5750-9462-2B34-328C4BFE7185}"/>
          </ac:spMkLst>
        </pc:spChg>
        <pc:grpChg chg="mod">
          <ac:chgData name="Thúy Mai" userId="222f1c7e07c9bd7a" providerId="LiveId" clId="{806E1674-C51F-40FA-86BA-9CAB999CB25E}" dt="2023-05-10T02:16:51.082" v="985" actId="1076"/>
          <ac:grpSpMkLst>
            <pc:docMk/>
            <pc:sldMk cId="2778991914" sldId="439"/>
            <ac:grpSpMk id="31" creationId="{9FF70584-233B-1EF2-FFF5-C68A40058705}"/>
          </ac:grpSpMkLst>
        </pc:grpChg>
        <pc:grpChg chg="del">
          <ac:chgData name="Thúy Mai" userId="222f1c7e07c9bd7a" providerId="LiveId" clId="{806E1674-C51F-40FA-86BA-9CAB999CB25E}" dt="2023-05-10T02:16:00.352" v="968" actId="478"/>
          <ac:grpSpMkLst>
            <pc:docMk/>
            <pc:sldMk cId="2778991914" sldId="439"/>
            <ac:grpSpMk id="47" creationId="{F6CECD0A-14C8-D01D-1226-D455ABEEB422}"/>
          </ac:grpSpMkLst>
        </pc:grpChg>
        <pc:grpChg chg="mod">
          <ac:chgData name="Thúy Mai" userId="222f1c7e07c9bd7a" providerId="LiveId" clId="{806E1674-C51F-40FA-86BA-9CAB999CB25E}" dt="2023-05-10T02:16:21.359" v="975" actId="1076"/>
          <ac:grpSpMkLst>
            <pc:docMk/>
            <pc:sldMk cId="2778991914" sldId="439"/>
            <ac:grpSpMk id="58" creationId="{B174CC72-A1EF-4559-ABBC-4DB1DBACA688}"/>
          </ac:grpSpMkLst>
        </pc:grpChg>
        <pc:picChg chg="del">
          <ac:chgData name="Thúy Mai" userId="222f1c7e07c9bd7a" providerId="LiveId" clId="{806E1674-C51F-40FA-86BA-9CAB999CB25E}" dt="2023-05-10T02:17:00.106" v="988" actId="478"/>
          <ac:picMkLst>
            <pc:docMk/>
            <pc:sldMk cId="2778991914" sldId="439"/>
            <ac:picMk id="7" creationId="{17C40C22-75A9-CA47-DF45-0A9CA9642393}"/>
          </ac:picMkLst>
        </pc:picChg>
        <pc:picChg chg="add mod">
          <ac:chgData name="Thúy Mai" userId="222f1c7e07c9bd7a" providerId="LiveId" clId="{806E1674-C51F-40FA-86BA-9CAB999CB25E}" dt="2023-05-10T02:20:29.133" v="1022" actId="1076"/>
          <ac:picMkLst>
            <pc:docMk/>
            <pc:sldMk cId="2778991914" sldId="439"/>
            <ac:picMk id="10" creationId="{1DB40E46-108E-8C3C-2AEC-3142C3662E90}"/>
          </ac:picMkLst>
        </pc:picChg>
        <pc:picChg chg="add mod">
          <ac:chgData name="Thúy Mai" userId="222f1c7e07c9bd7a" providerId="LiveId" clId="{806E1674-C51F-40FA-86BA-9CAB999CB25E}" dt="2023-05-10T02:20:32.337" v="1024" actId="14100"/>
          <ac:picMkLst>
            <pc:docMk/>
            <pc:sldMk cId="2778991914" sldId="439"/>
            <ac:picMk id="11" creationId="{22E3D7E7-821C-981B-A82B-C1E2FB589B5C}"/>
          </ac:picMkLst>
        </pc:picChg>
        <pc:picChg chg="add mod">
          <ac:chgData name="Thúy Mai" userId="222f1c7e07c9bd7a" providerId="LiveId" clId="{806E1674-C51F-40FA-86BA-9CAB999CB25E}" dt="2023-05-10T02:20:38.163" v="1027" actId="1076"/>
          <ac:picMkLst>
            <pc:docMk/>
            <pc:sldMk cId="2778991914" sldId="439"/>
            <ac:picMk id="12" creationId="{8AF86A34-EBCD-C5B8-E97D-B880A18C34C7}"/>
          </ac:picMkLst>
        </pc:picChg>
        <pc:picChg chg="add mod">
          <ac:chgData name="Thúy Mai" userId="222f1c7e07c9bd7a" providerId="LiveId" clId="{806E1674-C51F-40FA-86BA-9CAB999CB25E}" dt="2023-05-10T02:20:44.420" v="1029" actId="14100"/>
          <ac:picMkLst>
            <pc:docMk/>
            <pc:sldMk cId="2778991914" sldId="439"/>
            <ac:picMk id="14" creationId="{F07FDE61-7A41-E390-BBA7-7F2135FD6AB6}"/>
          </ac:picMkLst>
        </pc:picChg>
      </pc:sldChg>
      <pc:sldChg chg="addSp modSp new mod ord modTransition modAnim">
        <pc:chgData name="Thúy Mai" userId="222f1c7e07c9bd7a" providerId="LiveId" clId="{806E1674-C51F-40FA-86BA-9CAB999CB25E}" dt="2023-05-14T13:56:58.403" v="3163"/>
        <pc:sldMkLst>
          <pc:docMk/>
          <pc:sldMk cId="4120910614" sldId="440"/>
        </pc:sldMkLst>
        <pc:spChg chg="add mod">
          <ac:chgData name="Thúy Mai" userId="222f1c7e07c9bd7a" providerId="LiveId" clId="{806E1674-C51F-40FA-86BA-9CAB999CB25E}" dt="2023-05-10T01:59:41.109" v="932" actId="113"/>
          <ac:spMkLst>
            <pc:docMk/>
            <pc:sldMk cId="4120910614" sldId="440"/>
            <ac:spMk id="4" creationId="{A989DABF-3DB8-4FA9-2A35-894F28232D07}"/>
          </ac:spMkLst>
        </pc:spChg>
        <pc:picChg chg="add mod">
          <ac:chgData name="Thúy Mai" userId="222f1c7e07c9bd7a" providerId="LiveId" clId="{806E1674-C51F-40FA-86BA-9CAB999CB25E}" dt="2023-05-10T01:59:31.964" v="928" actId="1076"/>
          <ac:picMkLst>
            <pc:docMk/>
            <pc:sldMk cId="4120910614" sldId="440"/>
            <ac:picMk id="2" creationId="{0D8128DA-912A-971E-045F-E25743776EEB}"/>
          </ac:picMkLst>
        </pc:picChg>
        <pc:picChg chg="add mod">
          <ac:chgData name="Thúy Mai" userId="222f1c7e07c9bd7a" providerId="LiveId" clId="{806E1674-C51F-40FA-86BA-9CAB999CB25E}" dt="2023-05-10T01:59:37.173" v="930" actId="1076"/>
          <ac:picMkLst>
            <pc:docMk/>
            <pc:sldMk cId="4120910614" sldId="440"/>
            <ac:picMk id="3" creationId="{69F61931-06F4-6988-BC18-1A426A067540}"/>
          </ac:picMkLst>
        </pc:picChg>
      </pc:sldChg>
      <pc:sldChg chg="addSp modSp new modTransition">
        <pc:chgData name="Thúy Mai" userId="222f1c7e07c9bd7a" providerId="LiveId" clId="{806E1674-C51F-40FA-86BA-9CAB999CB25E}" dt="2023-05-14T13:56:58.403" v="3163"/>
        <pc:sldMkLst>
          <pc:docMk/>
          <pc:sldMk cId="401406896" sldId="441"/>
        </pc:sldMkLst>
        <pc:picChg chg="add mod">
          <ac:chgData name="Thúy Mai" userId="222f1c7e07c9bd7a" providerId="LiveId" clId="{806E1674-C51F-40FA-86BA-9CAB999CB25E}" dt="2023-05-10T02:01:41.175" v="935" actId="1076"/>
          <ac:picMkLst>
            <pc:docMk/>
            <pc:sldMk cId="401406896" sldId="441"/>
            <ac:picMk id="2" creationId="{61950010-7E96-D56C-EC37-8F1B4F28D75E}"/>
          </ac:picMkLst>
        </pc:picChg>
        <pc:picChg chg="add mod">
          <ac:chgData name="Thúy Mai" userId="222f1c7e07c9bd7a" providerId="LiveId" clId="{806E1674-C51F-40FA-86BA-9CAB999CB25E}" dt="2023-05-10T02:01:41.175" v="935" actId="1076"/>
          <ac:picMkLst>
            <pc:docMk/>
            <pc:sldMk cId="401406896" sldId="441"/>
            <ac:picMk id="3" creationId="{5931B6F4-C6B3-FB5F-DB57-10845770903C}"/>
          </ac:picMkLst>
        </pc:picChg>
      </pc:sldChg>
      <pc:sldChg chg="addSp modSp new mod modTransition modAnim">
        <pc:chgData name="Thúy Mai" userId="222f1c7e07c9bd7a" providerId="LiveId" clId="{806E1674-C51F-40FA-86BA-9CAB999CB25E}" dt="2023-05-14T13:56:58.403" v="3163"/>
        <pc:sldMkLst>
          <pc:docMk/>
          <pc:sldMk cId="2546391238" sldId="442"/>
        </pc:sldMkLst>
        <pc:spChg chg="add mod">
          <ac:chgData name="Thúy Mai" userId="222f1c7e07c9bd7a" providerId="LiveId" clId="{806E1674-C51F-40FA-86BA-9CAB999CB25E}" dt="2023-05-10T02:02:30.074" v="937"/>
          <ac:spMkLst>
            <pc:docMk/>
            <pc:sldMk cId="2546391238" sldId="442"/>
            <ac:spMk id="3" creationId="{E03ECDAF-88BC-48BC-BDF5-066F6E2A690E}"/>
          </ac:spMkLst>
        </pc:spChg>
        <pc:spChg chg="add mod">
          <ac:chgData name="Thúy Mai" userId="222f1c7e07c9bd7a" providerId="LiveId" clId="{806E1674-C51F-40FA-86BA-9CAB999CB25E}" dt="2023-05-10T02:02:51.177" v="945" actId="1076"/>
          <ac:spMkLst>
            <pc:docMk/>
            <pc:sldMk cId="2546391238" sldId="442"/>
            <ac:spMk id="5" creationId="{F208E5B1-A4BC-2C86-9DF4-AF114545AC1F}"/>
          </ac:spMkLst>
        </pc:spChg>
        <pc:picChg chg="add mod">
          <ac:chgData name="Thúy Mai" userId="222f1c7e07c9bd7a" providerId="LiveId" clId="{806E1674-C51F-40FA-86BA-9CAB999CB25E}" dt="2023-05-10T02:05:21.492" v="947" actId="1076"/>
          <ac:picMkLst>
            <pc:docMk/>
            <pc:sldMk cId="2546391238" sldId="442"/>
            <ac:picMk id="2" creationId="{F0D5CB0F-0761-C40D-3AA9-FDE3BA64E228}"/>
          </ac:picMkLst>
        </pc:picChg>
        <pc:picChg chg="add mod">
          <ac:chgData name="Thúy Mai" userId="222f1c7e07c9bd7a" providerId="LiveId" clId="{806E1674-C51F-40FA-86BA-9CAB999CB25E}" dt="2023-05-10T02:05:28.131" v="949" actId="1076"/>
          <ac:picMkLst>
            <pc:docMk/>
            <pc:sldMk cId="2546391238" sldId="442"/>
            <ac:picMk id="4" creationId="{BB9D54A0-7B67-4E0D-81F1-37F11BA4810C}"/>
          </ac:picMkLst>
        </pc:picChg>
      </pc:sldChg>
      <pc:sldChg chg="addSp delSp modSp add del mod">
        <pc:chgData name="Thúy Mai" userId="222f1c7e07c9bd7a" providerId="LiveId" clId="{806E1674-C51F-40FA-86BA-9CAB999CB25E}" dt="2023-05-10T02:21:26.662" v="1038" actId="47"/>
        <pc:sldMkLst>
          <pc:docMk/>
          <pc:sldMk cId="952020956" sldId="443"/>
        </pc:sldMkLst>
        <pc:picChg chg="add del mod">
          <ac:chgData name="Thúy Mai" userId="222f1c7e07c9bd7a" providerId="LiveId" clId="{806E1674-C51F-40FA-86BA-9CAB999CB25E}" dt="2023-05-10T02:20:02.542" v="1012" actId="21"/>
          <ac:picMkLst>
            <pc:docMk/>
            <pc:sldMk cId="952020956" sldId="443"/>
            <ac:picMk id="4" creationId="{B14E39B0-7AFC-350B-1893-A82B55B65270}"/>
          </ac:picMkLst>
        </pc:picChg>
      </pc:sldChg>
      <pc:sldChg chg="addSp delSp modSp add mod modTransition delAnim modAnim">
        <pc:chgData name="Thúy Mai" userId="222f1c7e07c9bd7a" providerId="LiveId" clId="{806E1674-C51F-40FA-86BA-9CAB999CB25E}" dt="2023-05-14T13:56:58.403" v="3163"/>
        <pc:sldMkLst>
          <pc:docMk/>
          <pc:sldMk cId="2132894610" sldId="444"/>
        </pc:sldMkLst>
        <pc:spChg chg="add mod">
          <ac:chgData name="Thúy Mai" userId="222f1c7e07c9bd7a" providerId="LiveId" clId="{806E1674-C51F-40FA-86BA-9CAB999CB25E}" dt="2023-05-10T02:21:39.201" v="1040" actId="1076"/>
          <ac:spMkLst>
            <pc:docMk/>
            <pc:sldMk cId="2132894610" sldId="444"/>
            <ac:spMk id="4" creationId="{1CAAFC1A-873A-F0A9-8426-255301D7446D}"/>
          </ac:spMkLst>
        </pc:spChg>
        <pc:spChg chg="add del mod">
          <ac:chgData name="Thúy Mai" userId="222f1c7e07c9bd7a" providerId="LiveId" clId="{806E1674-C51F-40FA-86BA-9CAB999CB25E}" dt="2023-05-10T02:21:50.553" v="1046"/>
          <ac:spMkLst>
            <pc:docMk/>
            <pc:sldMk cId="2132894610" sldId="444"/>
            <ac:spMk id="5" creationId="{B6B57754-3C92-CFB5-BE00-A733B9C64CCB}"/>
          </ac:spMkLst>
        </pc:spChg>
        <pc:spChg chg="add mod">
          <ac:chgData name="Thúy Mai" userId="222f1c7e07c9bd7a" providerId="LiveId" clId="{806E1674-C51F-40FA-86BA-9CAB999CB25E}" dt="2023-05-10T02:22:13.932" v="1053" actId="1076"/>
          <ac:spMkLst>
            <pc:docMk/>
            <pc:sldMk cId="2132894610" sldId="444"/>
            <ac:spMk id="7" creationId="{DAA6675E-C2BC-909C-755A-175791597E63}"/>
          </ac:spMkLst>
        </pc:spChg>
        <pc:spChg chg="mod">
          <ac:chgData name="Thúy Mai" userId="222f1c7e07c9bd7a" providerId="LiveId" clId="{806E1674-C51F-40FA-86BA-9CAB999CB25E}" dt="2023-05-10T02:21:41.829" v="1041" actId="20577"/>
          <ac:spMkLst>
            <pc:docMk/>
            <pc:sldMk cId="2132894610" sldId="444"/>
            <ac:spMk id="33" creationId="{C6B9B024-34E9-ED1A-DB3B-DDA384C05041}"/>
          </ac:spMkLst>
        </pc:spChg>
        <pc:spChg chg="mod">
          <ac:chgData name="Thúy Mai" userId="222f1c7e07c9bd7a" providerId="LiveId" clId="{806E1674-C51F-40FA-86BA-9CAB999CB25E}" dt="2023-05-10T02:21:52.979" v="1047" actId="2710"/>
          <ac:spMkLst>
            <pc:docMk/>
            <pc:sldMk cId="2132894610" sldId="444"/>
            <ac:spMk id="42" creationId="{821CC992-EB83-77E5-BA40-28C0E3AE994D}"/>
          </ac:spMkLst>
        </pc:spChg>
        <pc:spChg chg="del">
          <ac:chgData name="Thúy Mai" userId="222f1c7e07c9bd7a" providerId="LiveId" clId="{806E1674-C51F-40FA-86BA-9CAB999CB25E}" dt="2023-05-10T02:21:59.777" v="1048" actId="478"/>
          <ac:spMkLst>
            <pc:docMk/>
            <pc:sldMk cId="2132894610" sldId="444"/>
            <ac:spMk id="56" creationId="{93FFA07C-A5EC-D498-346D-1CAD51CD1B8A}"/>
          </ac:spMkLst>
        </pc:spChg>
        <pc:spChg chg="del">
          <ac:chgData name="Thúy Mai" userId="222f1c7e07c9bd7a" providerId="LiveId" clId="{806E1674-C51F-40FA-86BA-9CAB999CB25E}" dt="2023-05-10T02:21:59.777" v="1048" actId="478"/>
          <ac:spMkLst>
            <pc:docMk/>
            <pc:sldMk cId="2132894610" sldId="444"/>
            <ac:spMk id="57" creationId="{EEE85272-BE06-1860-998D-BDEDE9C766E6}"/>
          </ac:spMkLst>
        </pc:spChg>
        <pc:spChg chg="del">
          <ac:chgData name="Thúy Mai" userId="222f1c7e07c9bd7a" providerId="LiveId" clId="{806E1674-C51F-40FA-86BA-9CAB999CB25E}" dt="2023-05-10T02:21:59.777" v="1048" actId="478"/>
          <ac:spMkLst>
            <pc:docMk/>
            <pc:sldMk cId="2132894610" sldId="444"/>
            <ac:spMk id="61" creationId="{3621558C-5750-9462-2B34-328C4BFE7185}"/>
          </ac:spMkLst>
        </pc:spChg>
        <pc:grpChg chg="del">
          <ac:chgData name="Thúy Mai" userId="222f1c7e07c9bd7a" providerId="LiveId" clId="{806E1674-C51F-40FA-86BA-9CAB999CB25E}" dt="2023-05-10T02:21:59.777" v="1048" actId="478"/>
          <ac:grpSpMkLst>
            <pc:docMk/>
            <pc:sldMk cId="2132894610" sldId="444"/>
            <ac:grpSpMk id="58" creationId="{B174CC72-A1EF-4559-ABBC-4DB1DBACA688}"/>
          </ac:grpSpMkLst>
        </pc:grpChg>
      </pc:sldChg>
      <pc:sldChg chg="addSp delSp modSp add mod ord modTransition delAnim modAnim">
        <pc:chgData name="Thúy Mai" userId="222f1c7e07c9bd7a" providerId="LiveId" clId="{806E1674-C51F-40FA-86BA-9CAB999CB25E}" dt="2023-05-14T13:57:33.684" v="3170"/>
        <pc:sldMkLst>
          <pc:docMk/>
          <pc:sldMk cId="3439405713" sldId="445"/>
        </pc:sldMkLst>
        <pc:spChg chg="mod">
          <ac:chgData name="Thúy Mai" userId="222f1c7e07c9bd7a" providerId="LiveId" clId="{806E1674-C51F-40FA-86BA-9CAB999CB25E}" dt="2023-05-10T02:22:54.675" v="1079" actId="20577"/>
          <ac:spMkLst>
            <pc:docMk/>
            <pc:sldMk cId="3439405713" sldId="445"/>
            <ac:spMk id="2" creationId="{5AE6CDFA-CF32-94ED-55DB-933429CA1E09}"/>
          </ac:spMkLst>
        </pc:spChg>
        <pc:spChg chg="mod">
          <ac:chgData name="Thúy Mai" userId="222f1c7e07c9bd7a" providerId="LiveId" clId="{806E1674-C51F-40FA-86BA-9CAB999CB25E}" dt="2023-05-10T02:40:59.952" v="1580" actId="20577"/>
          <ac:spMkLst>
            <pc:docMk/>
            <pc:sldMk cId="3439405713" sldId="445"/>
            <ac:spMk id="3" creationId="{A8B5566C-D345-C8E2-1B97-105B4C737D95}"/>
          </ac:spMkLst>
        </pc:spChg>
        <pc:spChg chg="add del mod">
          <ac:chgData name="Thúy Mai" userId="222f1c7e07c9bd7a" providerId="LiveId" clId="{806E1674-C51F-40FA-86BA-9CAB999CB25E}" dt="2023-05-10T02:25:16.846" v="1190" actId="478"/>
          <ac:spMkLst>
            <pc:docMk/>
            <pc:sldMk cId="3439405713" sldId="445"/>
            <ac:spMk id="5" creationId="{CC07762E-8E2B-58D3-2412-24FA10143907}"/>
          </ac:spMkLst>
        </pc:spChg>
        <pc:spChg chg="add mod">
          <ac:chgData name="Thúy Mai" userId="222f1c7e07c9bd7a" providerId="LiveId" clId="{806E1674-C51F-40FA-86BA-9CAB999CB25E}" dt="2023-05-10T02:23:27.528" v="1096" actId="1076"/>
          <ac:spMkLst>
            <pc:docMk/>
            <pc:sldMk cId="3439405713" sldId="445"/>
            <ac:spMk id="8" creationId="{BADEDB17-7395-BA2A-A0B2-00A173A1578A}"/>
          </ac:spMkLst>
        </pc:spChg>
        <pc:spChg chg="add del mod">
          <ac:chgData name="Thúy Mai" userId="222f1c7e07c9bd7a" providerId="LiveId" clId="{806E1674-C51F-40FA-86BA-9CAB999CB25E}" dt="2023-05-10T02:24:59.975" v="1175"/>
          <ac:spMkLst>
            <pc:docMk/>
            <pc:sldMk cId="3439405713" sldId="445"/>
            <ac:spMk id="9" creationId="{5524C280-6200-0AE8-A488-430E4322A787}"/>
          </ac:spMkLst>
        </pc:spChg>
        <pc:spChg chg="add del mod">
          <ac:chgData name="Thúy Mai" userId="222f1c7e07c9bd7a" providerId="LiveId" clId="{806E1674-C51F-40FA-86BA-9CAB999CB25E}" dt="2023-05-10T02:44:25.620" v="1740"/>
          <ac:spMkLst>
            <pc:docMk/>
            <pc:sldMk cId="3439405713" sldId="445"/>
            <ac:spMk id="10" creationId="{9DCAF2B8-54EC-36C5-68DC-AAC9B084A864}"/>
          </ac:spMkLst>
        </pc:spChg>
        <pc:spChg chg="add del mod">
          <ac:chgData name="Thúy Mai" userId="222f1c7e07c9bd7a" providerId="LiveId" clId="{806E1674-C51F-40FA-86BA-9CAB999CB25E}" dt="2023-05-10T02:44:25.620" v="1740"/>
          <ac:spMkLst>
            <pc:docMk/>
            <pc:sldMk cId="3439405713" sldId="445"/>
            <ac:spMk id="11" creationId="{E432A224-B730-5F0D-3832-87E4B980A851}"/>
          </ac:spMkLst>
        </pc:spChg>
        <pc:spChg chg="add del mod">
          <ac:chgData name="Thúy Mai" userId="222f1c7e07c9bd7a" providerId="LiveId" clId="{806E1674-C51F-40FA-86BA-9CAB999CB25E}" dt="2023-05-10T02:44:25.620" v="1740"/>
          <ac:spMkLst>
            <pc:docMk/>
            <pc:sldMk cId="3439405713" sldId="445"/>
            <ac:spMk id="12" creationId="{57A1EFED-408E-489F-98A5-2562EDFFECE5}"/>
          </ac:spMkLst>
        </pc:spChg>
        <pc:spChg chg="mod">
          <ac:chgData name="Thúy Mai" userId="222f1c7e07c9bd7a" providerId="LiveId" clId="{806E1674-C51F-40FA-86BA-9CAB999CB25E}" dt="2023-05-10T02:44:17.577" v="1737"/>
          <ac:spMkLst>
            <pc:docMk/>
            <pc:sldMk cId="3439405713" sldId="445"/>
            <ac:spMk id="14" creationId="{9CB2075A-9E4C-2D2E-1373-43C863D993B2}"/>
          </ac:spMkLst>
        </pc:spChg>
        <pc:spChg chg="mod">
          <ac:chgData name="Thúy Mai" userId="222f1c7e07c9bd7a" providerId="LiveId" clId="{806E1674-C51F-40FA-86BA-9CAB999CB25E}" dt="2023-05-10T02:44:17.577" v="1737"/>
          <ac:spMkLst>
            <pc:docMk/>
            <pc:sldMk cId="3439405713" sldId="445"/>
            <ac:spMk id="15" creationId="{F58B84F3-D4F5-2BDD-CE80-59028824B24F}"/>
          </ac:spMkLst>
        </pc:spChg>
        <pc:spChg chg="add del mod">
          <ac:chgData name="Thúy Mai" userId="222f1c7e07c9bd7a" providerId="LiveId" clId="{806E1674-C51F-40FA-86BA-9CAB999CB25E}" dt="2023-05-10T02:44:25.620" v="1740"/>
          <ac:spMkLst>
            <pc:docMk/>
            <pc:sldMk cId="3439405713" sldId="445"/>
            <ac:spMk id="16" creationId="{72498F87-4C81-6530-5806-E11D780557CE}"/>
          </ac:spMkLst>
        </pc:spChg>
        <pc:spChg chg="add del mod">
          <ac:chgData name="Thúy Mai" userId="222f1c7e07c9bd7a" providerId="LiveId" clId="{806E1674-C51F-40FA-86BA-9CAB999CB25E}" dt="2023-05-10T02:44:25.620" v="1740"/>
          <ac:spMkLst>
            <pc:docMk/>
            <pc:sldMk cId="3439405713" sldId="445"/>
            <ac:spMk id="17" creationId="{4055925D-3ACB-7564-938F-8EC5A4F01A41}"/>
          </ac:spMkLst>
        </pc:spChg>
        <pc:spChg chg="add del mod">
          <ac:chgData name="Thúy Mai" userId="222f1c7e07c9bd7a" providerId="LiveId" clId="{806E1674-C51F-40FA-86BA-9CAB999CB25E}" dt="2023-05-10T02:44:25.620" v="1740"/>
          <ac:spMkLst>
            <pc:docMk/>
            <pc:sldMk cId="3439405713" sldId="445"/>
            <ac:spMk id="18" creationId="{490D8BB7-99D3-AC63-F399-011836664986}"/>
          </ac:spMkLst>
        </pc:spChg>
        <pc:spChg chg="mod">
          <ac:chgData name="Thúy Mai" userId="222f1c7e07c9bd7a" providerId="LiveId" clId="{806E1674-C51F-40FA-86BA-9CAB999CB25E}" dt="2023-05-10T02:44:17.577" v="1737"/>
          <ac:spMkLst>
            <pc:docMk/>
            <pc:sldMk cId="3439405713" sldId="445"/>
            <ac:spMk id="20" creationId="{3CED5F6A-201B-1B45-4D11-ED271213190C}"/>
          </ac:spMkLst>
        </pc:spChg>
        <pc:spChg chg="mod">
          <ac:chgData name="Thúy Mai" userId="222f1c7e07c9bd7a" providerId="LiveId" clId="{806E1674-C51F-40FA-86BA-9CAB999CB25E}" dt="2023-05-10T02:44:17.577" v="1737"/>
          <ac:spMkLst>
            <pc:docMk/>
            <pc:sldMk cId="3439405713" sldId="445"/>
            <ac:spMk id="21" creationId="{76053B7E-159C-EFD0-B91C-349AE8FF3101}"/>
          </ac:spMkLst>
        </pc:spChg>
        <pc:spChg chg="add mod">
          <ac:chgData name="Thúy Mai" userId="222f1c7e07c9bd7a" providerId="LiveId" clId="{806E1674-C51F-40FA-86BA-9CAB999CB25E}" dt="2023-05-10T02:46:07.618" v="1781" actId="1076"/>
          <ac:spMkLst>
            <pc:docMk/>
            <pc:sldMk cId="3439405713" sldId="445"/>
            <ac:spMk id="22" creationId="{8AA521EA-2907-170B-89DB-08CD2EB86AD2}"/>
          </ac:spMkLst>
        </pc:spChg>
        <pc:spChg chg="add mod">
          <ac:chgData name="Thúy Mai" userId="222f1c7e07c9bd7a" providerId="LiveId" clId="{806E1674-C51F-40FA-86BA-9CAB999CB25E}" dt="2023-05-10T02:46:21.093" v="1788" actId="1076"/>
          <ac:spMkLst>
            <pc:docMk/>
            <pc:sldMk cId="3439405713" sldId="445"/>
            <ac:spMk id="23" creationId="{973BC356-FF31-3C7F-7BC1-8C713ADCC36D}"/>
          </ac:spMkLst>
        </pc:spChg>
        <pc:spChg chg="mod">
          <ac:chgData name="Thúy Mai" userId="222f1c7e07c9bd7a" providerId="LiveId" clId="{806E1674-C51F-40FA-86BA-9CAB999CB25E}" dt="2023-05-10T02:44:30.317" v="1742" actId="1076"/>
          <ac:spMkLst>
            <pc:docMk/>
            <pc:sldMk cId="3439405713" sldId="445"/>
            <ac:spMk id="24" creationId="{9A423CC4-1949-FC18-46C6-09D4109EE3BC}"/>
          </ac:spMkLst>
        </pc:spChg>
        <pc:spChg chg="add mod">
          <ac:chgData name="Thúy Mai" userId="222f1c7e07c9bd7a" providerId="LiveId" clId="{806E1674-C51F-40FA-86BA-9CAB999CB25E}" dt="2023-05-10T02:46:04.072" v="1780" actId="1035"/>
          <ac:spMkLst>
            <pc:docMk/>
            <pc:sldMk cId="3439405713" sldId="445"/>
            <ac:spMk id="25" creationId="{9D0B00FE-C468-B053-3754-288FC0448503}"/>
          </ac:spMkLst>
        </pc:spChg>
        <pc:spChg chg="mod">
          <ac:chgData name="Thúy Mai" userId="222f1c7e07c9bd7a" providerId="LiveId" clId="{806E1674-C51F-40FA-86BA-9CAB999CB25E}" dt="2023-05-10T02:44:35.463" v="1744" actId="1076"/>
          <ac:spMkLst>
            <pc:docMk/>
            <pc:sldMk cId="3439405713" sldId="445"/>
            <ac:spMk id="26" creationId="{D39E6CF6-A950-64DD-D3E1-09F619CF247A}"/>
          </ac:spMkLst>
        </pc:spChg>
        <pc:spChg chg="add mod">
          <ac:chgData name="Thúy Mai" userId="222f1c7e07c9bd7a" providerId="LiveId" clId="{806E1674-C51F-40FA-86BA-9CAB999CB25E}" dt="2023-05-10T02:46:04.072" v="1780" actId="1035"/>
          <ac:spMkLst>
            <pc:docMk/>
            <pc:sldMk cId="3439405713" sldId="445"/>
            <ac:spMk id="27" creationId="{827072F7-3179-EC70-3F8A-5C949F893732}"/>
          </ac:spMkLst>
        </pc:spChg>
        <pc:spChg chg="mod">
          <ac:chgData name="Thúy Mai" userId="222f1c7e07c9bd7a" providerId="LiveId" clId="{806E1674-C51F-40FA-86BA-9CAB999CB25E}" dt="2023-05-10T02:45:19.930" v="1760"/>
          <ac:spMkLst>
            <pc:docMk/>
            <pc:sldMk cId="3439405713" sldId="445"/>
            <ac:spMk id="29" creationId="{F64DD346-5DC9-5495-7FD3-C1D0E757BE00}"/>
          </ac:spMkLst>
        </pc:spChg>
        <pc:spChg chg="mod">
          <ac:chgData name="Thúy Mai" userId="222f1c7e07c9bd7a" providerId="LiveId" clId="{806E1674-C51F-40FA-86BA-9CAB999CB25E}" dt="2023-05-10T02:45:19.930" v="1760"/>
          <ac:spMkLst>
            <pc:docMk/>
            <pc:sldMk cId="3439405713" sldId="445"/>
            <ac:spMk id="30" creationId="{6765BC04-592A-83B2-7416-9A70DDC98AA4}"/>
          </ac:spMkLst>
        </pc:spChg>
        <pc:spChg chg="add mod">
          <ac:chgData name="Thúy Mai" userId="222f1c7e07c9bd7a" providerId="LiveId" clId="{806E1674-C51F-40FA-86BA-9CAB999CB25E}" dt="2023-05-10T02:46:04.072" v="1780" actId="1035"/>
          <ac:spMkLst>
            <pc:docMk/>
            <pc:sldMk cId="3439405713" sldId="445"/>
            <ac:spMk id="34" creationId="{B99F69A2-F822-8F3B-6E13-273AEA037D8E}"/>
          </ac:spMkLst>
        </pc:spChg>
        <pc:spChg chg="add mod">
          <ac:chgData name="Thúy Mai" userId="222f1c7e07c9bd7a" providerId="LiveId" clId="{806E1674-C51F-40FA-86BA-9CAB999CB25E}" dt="2023-05-10T02:46:04.072" v="1780" actId="1035"/>
          <ac:spMkLst>
            <pc:docMk/>
            <pc:sldMk cId="3439405713" sldId="445"/>
            <ac:spMk id="35" creationId="{E2B23B2A-6592-4591-18BB-648D4E937BBD}"/>
          </ac:spMkLst>
        </pc:spChg>
        <pc:spChg chg="add mod">
          <ac:chgData name="Thúy Mai" userId="222f1c7e07c9bd7a" providerId="LiveId" clId="{806E1674-C51F-40FA-86BA-9CAB999CB25E}" dt="2023-05-10T02:46:04.072" v="1780" actId="1035"/>
          <ac:spMkLst>
            <pc:docMk/>
            <pc:sldMk cId="3439405713" sldId="445"/>
            <ac:spMk id="36" creationId="{A62EF857-6277-B949-BCA9-D09307FBB0EC}"/>
          </ac:spMkLst>
        </pc:spChg>
        <pc:spChg chg="mod">
          <ac:chgData name="Thúy Mai" userId="222f1c7e07c9bd7a" providerId="LiveId" clId="{806E1674-C51F-40FA-86BA-9CAB999CB25E}" dt="2023-05-10T02:45:19.930" v="1760"/>
          <ac:spMkLst>
            <pc:docMk/>
            <pc:sldMk cId="3439405713" sldId="445"/>
            <ac:spMk id="38" creationId="{51905088-A205-C56C-B81F-38D25FA1CD4A}"/>
          </ac:spMkLst>
        </pc:spChg>
        <pc:spChg chg="mod">
          <ac:chgData name="Thúy Mai" userId="222f1c7e07c9bd7a" providerId="LiveId" clId="{806E1674-C51F-40FA-86BA-9CAB999CB25E}" dt="2023-05-10T02:45:19.930" v="1760"/>
          <ac:spMkLst>
            <pc:docMk/>
            <pc:sldMk cId="3439405713" sldId="445"/>
            <ac:spMk id="39" creationId="{C4945538-0A6F-354B-6A45-B1EB72C1D908}"/>
          </ac:spMkLst>
        </pc:spChg>
        <pc:spChg chg="mod">
          <ac:chgData name="Thúy Mai" userId="222f1c7e07c9bd7a" providerId="LiveId" clId="{806E1674-C51F-40FA-86BA-9CAB999CB25E}" dt="2023-05-10T02:44:37.765" v="1745" actId="1076"/>
          <ac:spMkLst>
            <pc:docMk/>
            <pc:sldMk cId="3439405713" sldId="445"/>
            <ac:spMk id="42" creationId="{821CC992-EB83-77E5-BA40-28C0E3AE994D}"/>
          </ac:spMkLst>
        </pc:spChg>
        <pc:spChg chg="del">
          <ac:chgData name="Thúy Mai" userId="222f1c7e07c9bd7a" providerId="LiveId" clId="{806E1674-C51F-40FA-86BA-9CAB999CB25E}" dt="2023-05-10T02:24:27.529" v="1165" actId="478"/>
          <ac:spMkLst>
            <pc:docMk/>
            <pc:sldMk cId="3439405713" sldId="445"/>
            <ac:spMk id="45" creationId="{3C4A8ACB-55AB-0689-D333-E58DD30795A6}"/>
          </ac:spMkLst>
        </pc:spChg>
        <pc:spChg chg="del">
          <ac:chgData name="Thúy Mai" userId="222f1c7e07c9bd7a" providerId="LiveId" clId="{806E1674-C51F-40FA-86BA-9CAB999CB25E}" dt="2023-05-10T02:24:27.529" v="1165" actId="478"/>
          <ac:spMkLst>
            <pc:docMk/>
            <pc:sldMk cId="3439405713" sldId="445"/>
            <ac:spMk id="46" creationId="{9301046D-4BFB-9BC8-F307-BBCB7BB82454}"/>
          </ac:spMkLst>
        </pc:spChg>
        <pc:spChg chg="del">
          <ac:chgData name="Thúy Mai" userId="222f1c7e07c9bd7a" providerId="LiveId" clId="{806E1674-C51F-40FA-86BA-9CAB999CB25E}" dt="2023-05-10T02:24:30.094" v="1166" actId="478"/>
          <ac:spMkLst>
            <pc:docMk/>
            <pc:sldMk cId="3439405713" sldId="445"/>
            <ac:spMk id="50" creationId="{132F8D1B-D9DB-B45F-15ED-F1B1EF2C8488}"/>
          </ac:spMkLst>
        </pc:spChg>
        <pc:spChg chg="mod">
          <ac:chgData name="Thúy Mai" userId="222f1c7e07c9bd7a" providerId="LiveId" clId="{806E1674-C51F-40FA-86BA-9CAB999CB25E}" dt="2023-05-10T02:46:16.677" v="1787" actId="1036"/>
          <ac:spMkLst>
            <pc:docMk/>
            <pc:sldMk cId="3439405713" sldId="445"/>
            <ac:spMk id="56" creationId="{93FFA07C-A5EC-D498-346D-1CAD51CD1B8A}"/>
          </ac:spMkLst>
        </pc:spChg>
        <pc:spChg chg="mod">
          <ac:chgData name="Thúy Mai" userId="222f1c7e07c9bd7a" providerId="LiveId" clId="{806E1674-C51F-40FA-86BA-9CAB999CB25E}" dt="2023-05-10T02:46:16.677" v="1787" actId="1036"/>
          <ac:spMkLst>
            <pc:docMk/>
            <pc:sldMk cId="3439405713" sldId="445"/>
            <ac:spMk id="57" creationId="{EEE85272-BE06-1860-998D-BDEDE9C766E6}"/>
          </ac:spMkLst>
        </pc:spChg>
        <pc:spChg chg="mod">
          <ac:chgData name="Thúy Mai" userId="222f1c7e07c9bd7a" providerId="LiveId" clId="{806E1674-C51F-40FA-86BA-9CAB999CB25E}" dt="2023-05-10T02:24:34.465" v="1168" actId="20577"/>
          <ac:spMkLst>
            <pc:docMk/>
            <pc:sldMk cId="3439405713" sldId="445"/>
            <ac:spMk id="60" creationId="{932E0DA0-0C5F-4D9B-8CA1-294147B59AEA}"/>
          </ac:spMkLst>
        </pc:spChg>
        <pc:spChg chg="mod">
          <ac:chgData name="Thúy Mai" userId="222f1c7e07c9bd7a" providerId="LiveId" clId="{806E1674-C51F-40FA-86BA-9CAB999CB25E}" dt="2023-05-10T02:46:16.677" v="1787" actId="1036"/>
          <ac:spMkLst>
            <pc:docMk/>
            <pc:sldMk cId="3439405713" sldId="445"/>
            <ac:spMk id="61" creationId="{3621558C-5750-9462-2B34-328C4BFE7185}"/>
          </ac:spMkLst>
        </pc:spChg>
        <pc:grpChg chg="add del mod">
          <ac:chgData name="Thúy Mai" userId="222f1c7e07c9bd7a" providerId="LiveId" clId="{806E1674-C51F-40FA-86BA-9CAB999CB25E}" dt="2023-05-10T02:44:25.620" v="1740"/>
          <ac:grpSpMkLst>
            <pc:docMk/>
            <pc:sldMk cId="3439405713" sldId="445"/>
            <ac:grpSpMk id="13" creationId="{6477DF67-A5B2-5F69-51A7-653E988DBFBD}"/>
          </ac:grpSpMkLst>
        </pc:grpChg>
        <pc:grpChg chg="add del mod">
          <ac:chgData name="Thúy Mai" userId="222f1c7e07c9bd7a" providerId="LiveId" clId="{806E1674-C51F-40FA-86BA-9CAB999CB25E}" dt="2023-05-10T02:44:25.620" v="1740"/>
          <ac:grpSpMkLst>
            <pc:docMk/>
            <pc:sldMk cId="3439405713" sldId="445"/>
            <ac:grpSpMk id="19" creationId="{6CFB423A-386C-0FB3-6C8F-DA4CE12686F0}"/>
          </ac:grpSpMkLst>
        </pc:grpChg>
        <pc:grpChg chg="add mod">
          <ac:chgData name="Thúy Mai" userId="222f1c7e07c9bd7a" providerId="LiveId" clId="{806E1674-C51F-40FA-86BA-9CAB999CB25E}" dt="2023-05-10T02:46:04.072" v="1780" actId="1035"/>
          <ac:grpSpMkLst>
            <pc:docMk/>
            <pc:sldMk cId="3439405713" sldId="445"/>
            <ac:grpSpMk id="28" creationId="{02B35530-9CD5-9546-F81E-24CD6E07A131}"/>
          </ac:grpSpMkLst>
        </pc:grpChg>
        <pc:grpChg chg="mod">
          <ac:chgData name="Thúy Mai" userId="222f1c7e07c9bd7a" providerId="LiveId" clId="{806E1674-C51F-40FA-86BA-9CAB999CB25E}" dt="2023-05-10T02:44:32.424" v="1743" actId="1076"/>
          <ac:grpSpMkLst>
            <pc:docMk/>
            <pc:sldMk cId="3439405713" sldId="445"/>
            <ac:grpSpMk id="31" creationId="{9FF70584-233B-1EF2-FFF5-C68A40058705}"/>
          </ac:grpSpMkLst>
        </pc:grpChg>
        <pc:grpChg chg="add mod">
          <ac:chgData name="Thúy Mai" userId="222f1c7e07c9bd7a" providerId="LiveId" clId="{806E1674-C51F-40FA-86BA-9CAB999CB25E}" dt="2023-05-10T02:46:04.072" v="1780" actId="1035"/>
          <ac:grpSpMkLst>
            <pc:docMk/>
            <pc:sldMk cId="3439405713" sldId="445"/>
            <ac:grpSpMk id="37" creationId="{FE99B743-74A4-90F8-5F9E-2B803B07DD3C}"/>
          </ac:grpSpMkLst>
        </pc:grpChg>
        <pc:grpChg chg="del">
          <ac:chgData name="Thúy Mai" userId="222f1c7e07c9bd7a" providerId="LiveId" clId="{806E1674-C51F-40FA-86BA-9CAB999CB25E}" dt="2023-05-10T02:24:27.529" v="1165" actId="478"/>
          <ac:grpSpMkLst>
            <pc:docMk/>
            <pc:sldMk cId="3439405713" sldId="445"/>
            <ac:grpSpMk id="47" creationId="{F6CECD0A-14C8-D01D-1226-D455ABEEB422}"/>
          </ac:grpSpMkLst>
        </pc:grpChg>
        <pc:grpChg chg="mod">
          <ac:chgData name="Thúy Mai" userId="222f1c7e07c9bd7a" providerId="LiveId" clId="{806E1674-C51F-40FA-86BA-9CAB999CB25E}" dt="2023-05-10T02:46:16.677" v="1787" actId="1036"/>
          <ac:grpSpMkLst>
            <pc:docMk/>
            <pc:sldMk cId="3439405713" sldId="445"/>
            <ac:grpSpMk id="58" creationId="{B174CC72-A1EF-4559-ABBC-4DB1DBACA688}"/>
          </ac:grpSpMkLst>
        </pc:grpChg>
        <pc:picChg chg="add mod">
          <ac:chgData name="Thúy Mai" userId="222f1c7e07c9bd7a" providerId="LiveId" clId="{806E1674-C51F-40FA-86BA-9CAB999CB25E}" dt="2023-05-10T02:45:46.390" v="1766" actId="1076"/>
          <ac:picMkLst>
            <pc:docMk/>
            <pc:sldMk cId="3439405713" sldId="445"/>
            <ac:picMk id="4" creationId="{55107B9A-2E51-2D8F-B2C8-76892099DB3C}"/>
          </ac:picMkLst>
        </pc:picChg>
        <pc:picChg chg="del">
          <ac:chgData name="Thúy Mai" userId="222f1c7e07c9bd7a" providerId="LiveId" clId="{806E1674-C51F-40FA-86BA-9CAB999CB25E}" dt="2023-05-10T02:22:58.217" v="1080" actId="478"/>
          <ac:picMkLst>
            <pc:docMk/>
            <pc:sldMk cId="3439405713" sldId="445"/>
            <ac:picMk id="7" creationId="{17C40C22-75A9-CA47-DF45-0A9CA9642393}"/>
          </ac:picMkLst>
        </pc:picChg>
      </pc:sldChg>
      <pc:sldChg chg="addSp delSp modSp add mod modTransition addAnim delAnim modAnim">
        <pc:chgData name="Thúy Mai" userId="222f1c7e07c9bd7a" providerId="LiveId" clId="{806E1674-C51F-40FA-86BA-9CAB999CB25E}" dt="2023-05-14T13:56:58.403" v="3163"/>
        <pc:sldMkLst>
          <pc:docMk/>
          <pc:sldMk cId="734874028" sldId="446"/>
        </pc:sldMkLst>
        <pc:spChg chg="mod">
          <ac:chgData name="Thúy Mai" userId="222f1c7e07c9bd7a" providerId="LiveId" clId="{806E1674-C51F-40FA-86BA-9CAB999CB25E}" dt="2023-05-10T02:28:10.936" v="1341" actId="1076"/>
          <ac:spMkLst>
            <pc:docMk/>
            <pc:sldMk cId="734874028" sldId="446"/>
            <ac:spMk id="2" creationId="{5AE6CDFA-CF32-94ED-55DB-933429CA1E09}"/>
          </ac:spMkLst>
        </pc:spChg>
        <pc:spChg chg="add del mod">
          <ac:chgData name="Thúy Mai" userId="222f1c7e07c9bd7a" providerId="LiveId" clId="{806E1674-C51F-40FA-86BA-9CAB999CB25E}" dt="2023-05-10T02:51:07.158" v="2003" actId="478"/>
          <ac:spMkLst>
            <pc:docMk/>
            <pc:sldMk cId="734874028" sldId="446"/>
            <ac:spMk id="3" creationId="{A8B5566C-D345-C8E2-1B97-105B4C737D95}"/>
          </ac:spMkLst>
        </pc:spChg>
        <pc:spChg chg="add del mod">
          <ac:chgData name="Thúy Mai" userId="222f1c7e07c9bd7a" providerId="LiveId" clId="{806E1674-C51F-40FA-86BA-9CAB999CB25E}" dt="2023-05-10T02:30:18.391" v="1375" actId="478"/>
          <ac:spMkLst>
            <pc:docMk/>
            <pc:sldMk cId="734874028" sldId="446"/>
            <ac:spMk id="5" creationId="{648D1A7B-2823-F6BD-157D-019EFE5AF810}"/>
          </ac:spMkLst>
        </pc:spChg>
        <pc:spChg chg="mod">
          <ac:chgData name="Thúy Mai" userId="222f1c7e07c9bd7a" providerId="LiveId" clId="{806E1674-C51F-40FA-86BA-9CAB999CB25E}" dt="2023-05-10T02:28:08.435" v="1340" actId="1076"/>
          <ac:spMkLst>
            <pc:docMk/>
            <pc:sldMk cId="734874028" sldId="446"/>
            <ac:spMk id="6" creationId="{E6E29932-BA95-5502-ED19-9CC077B426DC}"/>
          </ac:spMkLst>
        </pc:spChg>
        <pc:spChg chg="add del mod">
          <ac:chgData name="Thúy Mai" userId="222f1c7e07c9bd7a" providerId="LiveId" clId="{806E1674-C51F-40FA-86BA-9CAB999CB25E}" dt="2023-05-10T02:30:18.391" v="1375" actId="478"/>
          <ac:spMkLst>
            <pc:docMk/>
            <pc:sldMk cId="734874028" sldId="446"/>
            <ac:spMk id="7" creationId="{3FC1F738-CD6B-6531-47A2-AE5FFB10D29F}"/>
          </ac:spMkLst>
        </pc:spChg>
        <pc:spChg chg="add del mod">
          <ac:chgData name="Thúy Mai" userId="222f1c7e07c9bd7a" providerId="LiveId" clId="{806E1674-C51F-40FA-86BA-9CAB999CB25E}" dt="2023-05-10T02:30:18.391" v="1375" actId="478"/>
          <ac:spMkLst>
            <pc:docMk/>
            <pc:sldMk cId="734874028" sldId="446"/>
            <ac:spMk id="9" creationId="{77B88D6B-52FE-FC44-6191-4270F68D96A2}"/>
          </ac:spMkLst>
        </pc:spChg>
        <pc:spChg chg="add del mod">
          <ac:chgData name="Thúy Mai" userId="222f1c7e07c9bd7a" providerId="LiveId" clId="{806E1674-C51F-40FA-86BA-9CAB999CB25E}" dt="2023-05-10T02:30:18.391" v="1375" actId="478"/>
          <ac:spMkLst>
            <pc:docMk/>
            <pc:sldMk cId="734874028" sldId="446"/>
            <ac:spMk id="10" creationId="{7FE6F02A-63E1-143C-36D6-B9251446222C}"/>
          </ac:spMkLst>
        </pc:spChg>
        <pc:spChg chg="add mod">
          <ac:chgData name="Thúy Mai" userId="222f1c7e07c9bd7a" providerId="LiveId" clId="{806E1674-C51F-40FA-86BA-9CAB999CB25E}" dt="2023-05-10T02:31:17.536" v="1393" actId="21"/>
          <ac:spMkLst>
            <pc:docMk/>
            <pc:sldMk cId="734874028" sldId="446"/>
            <ac:spMk id="11" creationId="{BF933A72-2036-818D-B8D6-968C9C9DC08B}"/>
          </ac:spMkLst>
        </pc:spChg>
        <pc:spChg chg="add del mod">
          <ac:chgData name="Thúy Mai" userId="222f1c7e07c9bd7a" providerId="LiveId" clId="{806E1674-C51F-40FA-86BA-9CAB999CB25E}" dt="2023-05-10T02:56:41.387" v="2152" actId="1035"/>
          <ac:spMkLst>
            <pc:docMk/>
            <pc:sldMk cId="734874028" sldId="446"/>
            <ac:spMk id="12" creationId="{1BE60DAF-5477-97E2-7449-EACFD00F2314}"/>
          </ac:spMkLst>
        </pc:spChg>
        <pc:spChg chg="add mod">
          <ac:chgData name="Thúy Mai" userId="222f1c7e07c9bd7a" providerId="LiveId" clId="{806E1674-C51F-40FA-86BA-9CAB999CB25E}" dt="2023-05-10T02:56:41.387" v="2152" actId="1035"/>
          <ac:spMkLst>
            <pc:docMk/>
            <pc:sldMk cId="734874028" sldId="446"/>
            <ac:spMk id="13" creationId="{076FFC23-840A-DAF4-2625-3D17F3735641}"/>
          </ac:spMkLst>
        </pc:spChg>
        <pc:spChg chg="add mod">
          <ac:chgData name="Thúy Mai" userId="222f1c7e07c9bd7a" providerId="LiveId" clId="{806E1674-C51F-40FA-86BA-9CAB999CB25E}" dt="2023-05-10T02:56:41.387" v="2152" actId="1035"/>
          <ac:spMkLst>
            <pc:docMk/>
            <pc:sldMk cId="734874028" sldId="446"/>
            <ac:spMk id="14" creationId="{6FFC86AF-8097-AF64-37F3-167CB0F99D82}"/>
          </ac:spMkLst>
        </pc:spChg>
        <pc:spChg chg="add del mod">
          <ac:chgData name="Thúy Mai" userId="222f1c7e07c9bd7a" providerId="LiveId" clId="{806E1674-C51F-40FA-86BA-9CAB999CB25E}" dt="2023-05-10T02:30:18.391" v="1375" actId="478"/>
          <ac:spMkLst>
            <pc:docMk/>
            <pc:sldMk cId="734874028" sldId="446"/>
            <ac:spMk id="15" creationId="{03BC3536-2B82-7A6F-CB92-7887E5B44158}"/>
          </ac:spMkLst>
        </pc:spChg>
        <pc:spChg chg="add del mod">
          <ac:chgData name="Thúy Mai" userId="222f1c7e07c9bd7a" providerId="LiveId" clId="{806E1674-C51F-40FA-86BA-9CAB999CB25E}" dt="2023-05-10T02:30:18.391" v="1375" actId="478"/>
          <ac:spMkLst>
            <pc:docMk/>
            <pc:sldMk cId="734874028" sldId="446"/>
            <ac:spMk id="16" creationId="{82543C17-7A89-AFA3-6B8E-6B5FFAEA243A}"/>
          </ac:spMkLst>
        </pc:spChg>
        <pc:spChg chg="add mod">
          <ac:chgData name="Thúy Mai" userId="222f1c7e07c9bd7a" providerId="LiveId" clId="{806E1674-C51F-40FA-86BA-9CAB999CB25E}" dt="2023-05-10T02:56:46.103" v="2157" actId="1035"/>
          <ac:spMkLst>
            <pc:docMk/>
            <pc:sldMk cId="734874028" sldId="446"/>
            <ac:spMk id="18" creationId="{699C5CC1-4F40-401D-AE6C-127AFA8D7DC6}"/>
          </ac:spMkLst>
        </pc:spChg>
        <pc:spChg chg="add mod">
          <ac:chgData name="Thúy Mai" userId="222f1c7e07c9bd7a" providerId="LiveId" clId="{806E1674-C51F-40FA-86BA-9CAB999CB25E}" dt="2023-05-10T02:56:41.387" v="2152" actId="1035"/>
          <ac:spMkLst>
            <pc:docMk/>
            <pc:sldMk cId="734874028" sldId="446"/>
            <ac:spMk id="20" creationId="{9E642CA2-5ACB-30C3-6FEB-F52ABF7EB9D8}"/>
          </ac:spMkLst>
        </pc:spChg>
        <pc:spChg chg="mod">
          <ac:chgData name="Thúy Mai" userId="222f1c7e07c9bd7a" providerId="LiveId" clId="{806E1674-C51F-40FA-86BA-9CAB999CB25E}" dt="2023-05-10T02:53:37.956" v="2090"/>
          <ac:spMkLst>
            <pc:docMk/>
            <pc:sldMk cId="734874028" sldId="446"/>
            <ac:spMk id="22" creationId="{F1B8A80B-0224-5675-B1B9-0F2150D25548}"/>
          </ac:spMkLst>
        </pc:spChg>
        <pc:spChg chg="mod">
          <ac:chgData name="Thúy Mai" userId="222f1c7e07c9bd7a" providerId="LiveId" clId="{806E1674-C51F-40FA-86BA-9CAB999CB25E}" dt="2023-05-10T02:53:37.956" v="2090"/>
          <ac:spMkLst>
            <pc:docMk/>
            <pc:sldMk cId="734874028" sldId="446"/>
            <ac:spMk id="23" creationId="{3C39E224-CE0B-FFC5-6F56-98AF31FB7B49}"/>
          </ac:spMkLst>
        </pc:spChg>
        <pc:spChg chg="del mod">
          <ac:chgData name="Thúy Mai" userId="222f1c7e07c9bd7a" providerId="LiveId" clId="{806E1674-C51F-40FA-86BA-9CAB999CB25E}" dt="2023-05-10T02:28:54.753" v="1355" actId="478"/>
          <ac:spMkLst>
            <pc:docMk/>
            <pc:sldMk cId="734874028" sldId="446"/>
            <ac:spMk id="24" creationId="{9A423CC4-1949-FC18-46C6-09D4109EE3BC}"/>
          </ac:spMkLst>
        </pc:spChg>
        <pc:spChg chg="add mod">
          <ac:chgData name="Thúy Mai" userId="222f1c7e07c9bd7a" providerId="LiveId" clId="{806E1674-C51F-40FA-86BA-9CAB999CB25E}" dt="2023-05-10T02:56:41.387" v="2152" actId="1035"/>
          <ac:spMkLst>
            <pc:docMk/>
            <pc:sldMk cId="734874028" sldId="446"/>
            <ac:spMk id="25" creationId="{510EDD9E-2D6B-9AA8-C620-ED879730EB7A}"/>
          </ac:spMkLst>
        </pc:spChg>
        <pc:spChg chg="add del mod">
          <ac:chgData name="Thúy Mai" userId="222f1c7e07c9bd7a" providerId="LiveId" clId="{806E1674-C51F-40FA-86BA-9CAB999CB25E}" dt="2023-05-10T02:51:07.158" v="2003" actId="478"/>
          <ac:spMkLst>
            <pc:docMk/>
            <pc:sldMk cId="734874028" sldId="446"/>
            <ac:spMk id="26" creationId="{D39E6CF6-A950-64DD-D3E1-09F619CF247A}"/>
          </ac:spMkLst>
        </pc:spChg>
        <pc:spChg chg="mod">
          <ac:chgData name="Thúy Mai" userId="222f1c7e07c9bd7a" providerId="LiveId" clId="{806E1674-C51F-40FA-86BA-9CAB999CB25E}" dt="2023-05-10T02:53:37.956" v="2090"/>
          <ac:spMkLst>
            <pc:docMk/>
            <pc:sldMk cId="734874028" sldId="446"/>
            <ac:spMk id="28" creationId="{FA1A7273-14EB-2C23-CE60-6E08B787D221}"/>
          </ac:spMkLst>
        </pc:spChg>
        <pc:spChg chg="mod">
          <ac:chgData name="Thúy Mai" userId="222f1c7e07c9bd7a" providerId="LiveId" clId="{806E1674-C51F-40FA-86BA-9CAB999CB25E}" dt="2023-05-10T02:53:37.956" v="2090"/>
          <ac:spMkLst>
            <pc:docMk/>
            <pc:sldMk cId="734874028" sldId="446"/>
            <ac:spMk id="29" creationId="{4151EA34-E947-9B19-3225-1895E00CA011}"/>
          </ac:spMkLst>
        </pc:spChg>
        <pc:spChg chg="add mod">
          <ac:chgData name="Thúy Mai" userId="222f1c7e07c9bd7a" providerId="LiveId" clId="{806E1674-C51F-40FA-86BA-9CAB999CB25E}" dt="2023-05-10T02:57:03.179" v="2200" actId="1076"/>
          <ac:spMkLst>
            <pc:docMk/>
            <pc:sldMk cId="734874028" sldId="446"/>
            <ac:spMk id="30" creationId="{D6A10F5C-F182-A366-B2B6-0458A594858B}"/>
          </ac:spMkLst>
        </pc:spChg>
        <pc:spChg chg="add del mod">
          <ac:chgData name="Thúy Mai" userId="222f1c7e07c9bd7a" providerId="LiveId" clId="{806E1674-C51F-40FA-86BA-9CAB999CB25E}" dt="2023-05-10T02:57:53.083" v="2223"/>
          <ac:spMkLst>
            <pc:docMk/>
            <pc:sldMk cId="734874028" sldId="446"/>
            <ac:spMk id="34" creationId="{19D3EF12-C5FB-245A-CA8C-288CF86D7435}"/>
          </ac:spMkLst>
        </pc:spChg>
        <pc:spChg chg="add mod">
          <ac:chgData name="Thúy Mai" userId="222f1c7e07c9bd7a" providerId="LiveId" clId="{806E1674-C51F-40FA-86BA-9CAB999CB25E}" dt="2023-05-10T02:57:46.416" v="2220" actId="1076"/>
          <ac:spMkLst>
            <pc:docMk/>
            <pc:sldMk cId="734874028" sldId="446"/>
            <ac:spMk id="36" creationId="{951E7966-00B8-5BA3-7544-633EDAD1A775}"/>
          </ac:spMkLst>
        </pc:spChg>
        <pc:spChg chg="add mod">
          <ac:chgData name="Thúy Mai" userId="222f1c7e07c9bd7a" providerId="LiveId" clId="{806E1674-C51F-40FA-86BA-9CAB999CB25E}" dt="2023-05-10T02:57:47.988" v="2221" actId="1076"/>
          <ac:spMkLst>
            <pc:docMk/>
            <pc:sldMk cId="734874028" sldId="446"/>
            <ac:spMk id="37" creationId="{71384B1C-10E5-9C08-50FF-DF6B98C5BBE7}"/>
          </ac:spMkLst>
        </pc:spChg>
        <pc:spChg chg="add del mod">
          <ac:chgData name="Thúy Mai" userId="222f1c7e07c9bd7a" providerId="LiveId" clId="{806E1674-C51F-40FA-86BA-9CAB999CB25E}" dt="2023-05-10T02:51:07.158" v="2003" actId="478"/>
          <ac:spMkLst>
            <pc:docMk/>
            <pc:sldMk cId="734874028" sldId="446"/>
            <ac:spMk id="42" creationId="{821CC992-EB83-77E5-BA40-28C0E3AE994D}"/>
          </ac:spMkLst>
        </pc:spChg>
        <pc:spChg chg="del mod">
          <ac:chgData name="Thúy Mai" userId="222f1c7e07c9bd7a" providerId="LiveId" clId="{806E1674-C51F-40FA-86BA-9CAB999CB25E}" dt="2023-05-10T02:29:27.371" v="1361" actId="478"/>
          <ac:spMkLst>
            <pc:docMk/>
            <pc:sldMk cId="734874028" sldId="446"/>
            <ac:spMk id="56" creationId="{93FFA07C-A5EC-D498-346D-1CAD51CD1B8A}"/>
          </ac:spMkLst>
        </pc:spChg>
        <pc:spChg chg="mod">
          <ac:chgData name="Thúy Mai" userId="222f1c7e07c9bd7a" providerId="LiveId" clId="{806E1674-C51F-40FA-86BA-9CAB999CB25E}" dt="2023-05-10T02:56:41.387" v="2152" actId="1035"/>
          <ac:spMkLst>
            <pc:docMk/>
            <pc:sldMk cId="734874028" sldId="446"/>
            <ac:spMk id="57" creationId="{EEE85272-BE06-1860-998D-BDEDE9C766E6}"/>
          </ac:spMkLst>
        </pc:spChg>
        <pc:spChg chg="mod">
          <ac:chgData name="Thúy Mai" userId="222f1c7e07c9bd7a" providerId="LiveId" clId="{806E1674-C51F-40FA-86BA-9CAB999CB25E}" dt="2023-05-10T02:27:53.994" v="1335" actId="1076"/>
          <ac:spMkLst>
            <pc:docMk/>
            <pc:sldMk cId="734874028" sldId="446"/>
            <ac:spMk id="60" creationId="{932E0DA0-0C5F-4D9B-8CA1-294147B59AEA}"/>
          </ac:spMkLst>
        </pc:spChg>
        <pc:spChg chg="mod">
          <ac:chgData name="Thúy Mai" userId="222f1c7e07c9bd7a" providerId="LiveId" clId="{806E1674-C51F-40FA-86BA-9CAB999CB25E}" dt="2023-05-10T02:56:41.387" v="2152" actId="1035"/>
          <ac:spMkLst>
            <pc:docMk/>
            <pc:sldMk cId="734874028" sldId="446"/>
            <ac:spMk id="61" creationId="{3621558C-5750-9462-2B34-328C4BFE7185}"/>
          </ac:spMkLst>
        </pc:spChg>
        <pc:grpChg chg="add mod">
          <ac:chgData name="Thúy Mai" userId="222f1c7e07c9bd7a" providerId="LiveId" clId="{806E1674-C51F-40FA-86BA-9CAB999CB25E}" dt="2023-05-10T02:56:41.387" v="2152" actId="1035"/>
          <ac:grpSpMkLst>
            <pc:docMk/>
            <pc:sldMk cId="734874028" sldId="446"/>
            <ac:grpSpMk id="21" creationId="{B2A7059F-42CF-C4F1-3504-9EE938ABA6AB}"/>
          </ac:grpSpMkLst>
        </pc:grpChg>
        <pc:grpChg chg="add mod">
          <ac:chgData name="Thúy Mai" userId="222f1c7e07c9bd7a" providerId="LiveId" clId="{806E1674-C51F-40FA-86BA-9CAB999CB25E}" dt="2023-05-10T02:56:41.387" v="2152" actId="1035"/>
          <ac:grpSpMkLst>
            <pc:docMk/>
            <pc:sldMk cId="734874028" sldId="446"/>
            <ac:grpSpMk id="27" creationId="{C0201C5B-98AC-7C4A-23F4-7934961D5061}"/>
          </ac:grpSpMkLst>
        </pc:grpChg>
        <pc:grpChg chg="del mod">
          <ac:chgData name="Thúy Mai" userId="222f1c7e07c9bd7a" providerId="LiveId" clId="{806E1674-C51F-40FA-86BA-9CAB999CB25E}" dt="2023-05-10T02:28:54.753" v="1355" actId="478"/>
          <ac:grpSpMkLst>
            <pc:docMk/>
            <pc:sldMk cId="734874028" sldId="446"/>
            <ac:grpSpMk id="31" creationId="{9FF70584-233B-1EF2-FFF5-C68A40058705}"/>
          </ac:grpSpMkLst>
        </pc:grpChg>
        <pc:grpChg chg="del mod">
          <ac:chgData name="Thúy Mai" userId="222f1c7e07c9bd7a" providerId="LiveId" clId="{806E1674-C51F-40FA-86BA-9CAB999CB25E}" dt="2023-05-10T02:29:27.371" v="1361" actId="478"/>
          <ac:grpSpMkLst>
            <pc:docMk/>
            <pc:sldMk cId="734874028" sldId="446"/>
            <ac:grpSpMk id="58" creationId="{B174CC72-A1EF-4559-ABBC-4DB1DBACA688}"/>
          </ac:grpSpMkLst>
        </pc:grpChg>
        <pc:graphicFrameChg chg="add del mod">
          <ac:chgData name="Thúy Mai" userId="222f1c7e07c9bd7a" providerId="LiveId" clId="{806E1674-C51F-40FA-86BA-9CAB999CB25E}" dt="2023-05-10T02:52:07.501" v="2040"/>
          <ac:graphicFrameMkLst>
            <pc:docMk/>
            <pc:sldMk cId="734874028" sldId="446"/>
            <ac:graphicFrameMk id="19" creationId="{7217B18E-D467-6C84-D840-89CB7B13A9F6}"/>
          </ac:graphicFrameMkLst>
        </pc:graphicFrameChg>
        <pc:graphicFrameChg chg="add del mod">
          <ac:chgData name="Thúy Mai" userId="222f1c7e07c9bd7a" providerId="LiveId" clId="{806E1674-C51F-40FA-86BA-9CAB999CB25E}" dt="2023-05-10T02:57:14.902" v="2205"/>
          <ac:graphicFrameMkLst>
            <pc:docMk/>
            <pc:sldMk cId="734874028" sldId="446"/>
            <ac:graphicFrameMk id="35" creationId="{F9633D50-6F9B-E278-6F7D-1383FD480083}"/>
          </ac:graphicFrameMkLst>
        </pc:graphicFrameChg>
        <pc:picChg chg="mod">
          <ac:chgData name="Thúy Mai" userId="222f1c7e07c9bd7a" providerId="LiveId" clId="{806E1674-C51F-40FA-86BA-9CAB999CB25E}" dt="2023-05-10T02:54:15.748" v="2104" actId="14100"/>
          <ac:picMkLst>
            <pc:docMk/>
            <pc:sldMk cId="734874028" sldId="446"/>
            <ac:picMk id="4" creationId="{55107B9A-2E51-2D8F-B2C8-76892099DB3C}"/>
          </ac:picMkLst>
        </pc:picChg>
      </pc:sldChg>
      <pc:sldChg chg="addSp modSp new mod ord modAnim">
        <pc:chgData name="Thúy Mai" userId="222f1c7e07c9bd7a" providerId="LiveId" clId="{806E1674-C51F-40FA-86BA-9CAB999CB25E}" dt="2023-05-10T02:35:22.880" v="1429" actId="1076"/>
        <pc:sldMkLst>
          <pc:docMk/>
          <pc:sldMk cId="363548015" sldId="447"/>
        </pc:sldMkLst>
        <pc:spChg chg="add mod">
          <ac:chgData name="Thúy Mai" userId="222f1c7e07c9bd7a" providerId="LiveId" clId="{806E1674-C51F-40FA-86BA-9CAB999CB25E}" dt="2023-05-10T02:35:09.643" v="1425"/>
          <ac:spMkLst>
            <pc:docMk/>
            <pc:sldMk cId="363548015" sldId="447"/>
            <ac:spMk id="2" creationId="{286FD072-7772-91FD-7E02-46BB11568A9B}"/>
          </ac:spMkLst>
        </pc:spChg>
        <pc:spChg chg="add mod">
          <ac:chgData name="Thúy Mai" userId="222f1c7e07c9bd7a" providerId="LiveId" clId="{806E1674-C51F-40FA-86BA-9CAB999CB25E}" dt="2023-05-10T02:35:17.005" v="1428" actId="113"/>
          <ac:spMkLst>
            <pc:docMk/>
            <pc:sldMk cId="363548015" sldId="447"/>
            <ac:spMk id="4" creationId="{2668E693-84D1-6469-C90A-8ABF92252817}"/>
          </ac:spMkLst>
        </pc:spChg>
        <pc:graphicFrameChg chg="add mod">
          <ac:chgData name="Thúy Mai" userId="222f1c7e07c9bd7a" providerId="LiveId" clId="{806E1674-C51F-40FA-86BA-9CAB999CB25E}" dt="2023-05-10T02:35:22.880" v="1429" actId="1076"/>
          <ac:graphicFrameMkLst>
            <pc:docMk/>
            <pc:sldMk cId="363548015" sldId="447"/>
            <ac:graphicFrameMk id="3" creationId="{6D442038-7A03-9155-2737-28D2AACE07A5}"/>
          </ac:graphicFrameMkLst>
        </pc:graphicFrameChg>
      </pc:sldChg>
      <pc:sldChg chg="addSp delSp modSp add mod ord modTransition delAnim modAnim">
        <pc:chgData name="Thúy Mai" userId="222f1c7e07c9bd7a" providerId="LiveId" clId="{806E1674-C51F-40FA-86BA-9CAB999CB25E}" dt="2023-05-14T13:56:58.403" v="3163"/>
        <pc:sldMkLst>
          <pc:docMk/>
          <pc:sldMk cId="2508894278" sldId="448"/>
        </pc:sldMkLst>
        <pc:spChg chg="mod">
          <ac:chgData name="Thúy Mai" userId="222f1c7e07c9bd7a" providerId="LiveId" clId="{806E1674-C51F-40FA-86BA-9CAB999CB25E}" dt="2023-05-10T02:39:01.089" v="1453" actId="20577"/>
          <ac:spMkLst>
            <pc:docMk/>
            <pc:sldMk cId="2508894278" sldId="448"/>
            <ac:spMk id="3" creationId="{A8B5566C-D345-C8E2-1B97-105B4C737D95}"/>
          </ac:spMkLst>
        </pc:spChg>
        <pc:spChg chg="add mod">
          <ac:chgData name="Thúy Mai" userId="222f1c7e07c9bd7a" providerId="LiveId" clId="{806E1674-C51F-40FA-86BA-9CAB999CB25E}" dt="2023-05-10T02:40:53.339" v="1571" actId="20577"/>
          <ac:spMkLst>
            <pc:docMk/>
            <pc:sldMk cId="2508894278" sldId="448"/>
            <ac:spMk id="7" creationId="{5D4BF518-1BCF-EDB6-AA1A-4A5BFB656C58}"/>
          </ac:spMkLst>
        </pc:spChg>
        <pc:spChg chg="del">
          <ac:chgData name="Thúy Mai" userId="222f1c7e07c9bd7a" providerId="LiveId" clId="{806E1674-C51F-40FA-86BA-9CAB999CB25E}" dt="2023-05-10T02:39:05.304" v="1454" actId="478"/>
          <ac:spMkLst>
            <pc:docMk/>
            <pc:sldMk cId="2508894278" sldId="448"/>
            <ac:spMk id="24" creationId="{9A423CC4-1949-FC18-46C6-09D4109EE3BC}"/>
          </ac:spMkLst>
        </pc:spChg>
        <pc:spChg chg="del">
          <ac:chgData name="Thúy Mai" userId="222f1c7e07c9bd7a" providerId="LiveId" clId="{806E1674-C51F-40FA-86BA-9CAB999CB25E}" dt="2023-05-10T02:39:05.304" v="1454" actId="478"/>
          <ac:spMkLst>
            <pc:docMk/>
            <pc:sldMk cId="2508894278" sldId="448"/>
            <ac:spMk id="26" creationId="{D39E6CF6-A950-64DD-D3E1-09F619CF247A}"/>
          </ac:spMkLst>
        </pc:spChg>
        <pc:spChg chg="del">
          <ac:chgData name="Thúy Mai" userId="222f1c7e07c9bd7a" providerId="LiveId" clId="{806E1674-C51F-40FA-86BA-9CAB999CB25E}" dt="2023-05-10T02:39:05.304" v="1454" actId="478"/>
          <ac:spMkLst>
            <pc:docMk/>
            <pc:sldMk cId="2508894278" sldId="448"/>
            <ac:spMk id="42" creationId="{821CC992-EB83-77E5-BA40-28C0E3AE994D}"/>
          </ac:spMkLst>
        </pc:spChg>
        <pc:spChg chg="del">
          <ac:chgData name="Thúy Mai" userId="222f1c7e07c9bd7a" providerId="LiveId" clId="{806E1674-C51F-40FA-86BA-9CAB999CB25E}" dt="2023-05-10T02:39:05.304" v="1454" actId="478"/>
          <ac:spMkLst>
            <pc:docMk/>
            <pc:sldMk cId="2508894278" sldId="448"/>
            <ac:spMk id="56" creationId="{93FFA07C-A5EC-D498-346D-1CAD51CD1B8A}"/>
          </ac:spMkLst>
        </pc:spChg>
        <pc:spChg chg="del">
          <ac:chgData name="Thúy Mai" userId="222f1c7e07c9bd7a" providerId="LiveId" clId="{806E1674-C51F-40FA-86BA-9CAB999CB25E}" dt="2023-05-10T02:39:05.304" v="1454" actId="478"/>
          <ac:spMkLst>
            <pc:docMk/>
            <pc:sldMk cId="2508894278" sldId="448"/>
            <ac:spMk id="57" creationId="{EEE85272-BE06-1860-998D-BDEDE9C766E6}"/>
          </ac:spMkLst>
        </pc:spChg>
        <pc:spChg chg="del">
          <ac:chgData name="Thúy Mai" userId="222f1c7e07c9bd7a" providerId="LiveId" clId="{806E1674-C51F-40FA-86BA-9CAB999CB25E}" dt="2023-05-10T02:39:05.304" v="1454" actId="478"/>
          <ac:spMkLst>
            <pc:docMk/>
            <pc:sldMk cId="2508894278" sldId="448"/>
            <ac:spMk id="61" creationId="{3621558C-5750-9462-2B34-328C4BFE7185}"/>
          </ac:spMkLst>
        </pc:spChg>
        <pc:grpChg chg="del">
          <ac:chgData name="Thúy Mai" userId="222f1c7e07c9bd7a" providerId="LiveId" clId="{806E1674-C51F-40FA-86BA-9CAB999CB25E}" dt="2023-05-10T02:39:05.304" v="1454" actId="478"/>
          <ac:grpSpMkLst>
            <pc:docMk/>
            <pc:sldMk cId="2508894278" sldId="448"/>
            <ac:grpSpMk id="31" creationId="{9FF70584-233B-1EF2-FFF5-C68A40058705}"/>
          </ac:grpSpMkLst>
        </pc:grpChg>
        <pc:grpChg chg="del">
          <ac:chgData name="Thúy Mai" userId="222f1c7e07c9bd7a" providerId="LiveId" clId="{806E1674-C51F-40FA-86BA-9CAB999CB25E}" dt="2023-05-10T02:39:05.304" v="1454" actId="478"/>
          <ac:grpSpMkLst>
            <pc:docMk/>
            <pc:sldMk cId="2508894278" sldId="448"/>
            <ac:grpSpMk id="58" creationId="{B174CC72-A1EF-4559-ABBC-4DB1DBACA688}"/>
          </ac:grpSpMkLst>
        </pc:grpChg>
        <pc:graphicFrameChg chg="add del mod">
          <ac:chgData name="Thúy Mai" userId="222f1c7e07c9bd7a" providerId="LiveId" clId="{806E1674-C51F-40FA-86BA-9CAB999CB25E}" dt="2023-05-10T02:39:11.610" v="1460"/>
          <ac:graphicFrameMkLst>
            <pc:docMk/>
            <pc:sldMk cId="2508894278" sldId="448"/>
            <ac:graphicFrameMk id="5" creationId="{D8AD87A2-A4B6-163B-7EE0-22507C797561}"/>
          </ac:graphicFrameMkLst>
        </pc:graphicFrameChg>
        <pc:picChg chg="mod">
          <ac:chgData name="Thúy Mai" userId="222f1c7e07c9bd7a" providerId="LiveId" clId="{806E1674-C51F-40FA-86BA-9CAB999CB25E}" dt="2023-05-10T02:40:53.846" v="1573" actId="1076"/>
          <ac:picMkLst>
            <pc:docMk/>
            <pc:sldMk cId="2508894278" sldId="448"/>
            <ac:picMk id="4" creationId="{55107B9A-2E51-2D8F-B2C8-76892099DB3C}"/>
          </ac:picMkLst>
        </pc:picChg>
        <pc:picChg chg="add del mod">
          <ac:chgData name="Thúy Mai" userId="222f1c7e07c9bd7a" providerId="LiveId" clId="{806E1674-C51F-40FA-86BA-9CAB999CB25E}" dt="2023-05-10T02:40:55.245" v="1576" actId="1076"/>
          <ac:picMkLst>
            <pc:docMk/>
            <pc:sldMk cId="2508894278" sldId="448"/>
            <ac:picMk id="10" creationId="{666D495E-C176-B069-6FA0-C9723D4B1E81}"/>
          </ac:picMkLst>
        </pc:picChg>
      </pc:sldChg>
      <pc:sldChg chg="addSp delSp modSp add mod modTransition delAnim modAnim">
        <pc:chgData name="Thúy Mai" userId="222f1c7e07c9bd7a" providerId="LiveId" clId="{806E1674-C51F-40FA-86BA-9CAB999CB25E}" dt="2023-05-14T13:57:53.806" v="3178"/>
        <pc:sldMkLst>
          <pc:docMk/>
          <pc:sldMk cId="1794795296" sldId="449"/>
        </pc:sldMkLst>
        <pc:spChg chg="del mod">
          <ac:chgData name="Thúy Mai" userId="222f1c7e07c9bd7a" providerId="LiveId" clId="{806E1674-C51F-40FA-86BA-9CAB999CB25E}" dt="2023-05-10T02:44:12.969" v="1736" actId="21"/>
          <ac:spMkLst>
            <pc:docMk/>
            <pc:sldMk cId="1794795296" sldId="449"/>
            <ac:spMk id="3" creationId="{A8B5566C-D345-C8E2-1B97-105B4C737D95}"/>
          </ac:spMkLst>
        </pc:spChg>
        <pc:spChg chg="add mod">
          <ac:chgData name="Thúy Mai" userId="222f1c7e07c9bd7a" providerId="LiveId" clId="{806E1674-C51F-40FA-86BA-9CAB999CB25E}" dt="2023-05-10T02:50:28.454" v="1998" actId="1035"/>
          <ac:spMkLst>
            <pc:docMk/>
            <pc:sldMk cId="1794795296" sldId="449"/>
            <ac:spMk id="5" creationId="{6A083F2E-5EB9-7E30-F36F-DA75538D5A72}"/>
          </ac:spMkLst>
        </pc:spChg>
        <pc:spChg chg="add mod">
          <ac:chgData name="Thúy Mai" userId="222f1c7e07c9bd7a" providerId="LiveId" clId="{806E1674-C51F-40FA-86BA-9CAB999CB25E}" dt="2023-05-10T02:50:28.454" v="1998" actId="1035"/>
          <ac:spMkLst>
            <pc:docMk/>
            <pc:sldMk cId="1794795296" sldId="449"/>
            <ac:spMk id="7" creationId="{DDC356CE-9E67-3ADA-6D2F-D471A92A1CEB}"/>
          </ac:spMkLst>
        </pc:spChg>
        <pc:spChg chg="add mod">
          <ac:chgData name="Thúy Mai" userId="222f1c7e07c9bd7a" providerId="LiveId" clId="{806E1674-C51F-40FA-86BA-9CAB999CB25E}" dt="2023-05-10T02:50:28.454" v="1998" actId="1035"/>
          <ac:spMkLst>
            <pc:docMk/>
            <pc:sldMk cId="1794795296" sldId="449"/>
            <ac:spMk id="9" creationId="{3DD56578-A548-995E-1A3E-AA0FD4A568BF}"/>
          </ac:spMkLst>
        </pc:spChg>
        <pc:spChg chg="mod">
          <ac:chgData name="Thúy Mai" userId="222f1c7e07c9bd7a" providerId="LiveId" clId="{806E1674-C51F-40FA-86BA-9CAB999CB25E}" dt="2023-05-10T02:45:10.840" v="1759"/>
          <ac:spMkLst>
            <pc:docMk/>
            <pc:sldMk cId="1794795296" sldId="449"/>
            <ac:spMk id="11" creationId="{2A0B94BD-3046-CD75-11B7-1E0A4BCC66AA}"/>
          </ac:spMkLst>
        </pc:spChg>
        <pc:spChg chg="mod">
          <ac:chgData name="Thúy Mai" userId="222f1c7e07c9bd7a" providerId="LiveId" clId="{806E1674-C51F-40FA-86BA-9CAB999CB25E}" dt="2023-05-10T02:45:10.840" v="1759"/>
          <ac:spMkLst>
            <pc:docMk/>
            <pc:sldMk cId="1794795296" sldId="449"/>
            <ac:spMk id="12" creationId="{2C13CA84-C96C-C16B-5723-4B5F95B61EAE}"/>
          </ac:spMkLst>
        </pc:spChg>
        <pc:spChg chg="add mod">
          <ac:chgData name="Thúy Mai" userId="222f1c7e07c9bd7a" providerId="LiveId" clId="{806E1674-C51F-40FA-86BA-9CAB999CB25E}" dt="2023-05-10T02:50:28.454" v="1998" actId="1035"/>
          <ac:spMkLst>
            <pc:docMk/>
            <pc:sldMk cId="1794795296" sldId="449"/>
            <ac:spMk id="13" creationId="{87DDE0D4-A034-0212-7EBD-0E036AE3CD77}"/>
          </ac:spMkLst>
        </pc:spChg>
        <pc:spChg chg="add mod">
          <ac:chgData name="Thúy Mai" userId="222f1c7e07c9bd7a" providerId="LiveId" clId="{806E1674-C51F-40FA-86BA-9CAB999CB25E}" dt="2023-05-10T02:50:36.585" v="1999" actId="1076"/>
          <ac:spMkLst>
            <pc:docMk/>
            <pc:sldMk cId="1794795296" sldId="449"/>
            <ac:spMk id="14" creationId="{D968E37A-BE0E-1003-45E5-A9C33C0A31BB}"/>
          </ac:spMkLst>
        </pc:spChg>
        <pc:spChg chg="add mod">
          <ac:chgData name="Thúy Mai" userId="222f1c7e07c9bd7a" providerId="LiveId" clId="{806E1674-C51F-40FA-86BA-9CAB999CB25E}" dt="2023-05-10T02:50:28.454" v="1998" actId="1035"/>
          <ac:spMkLst>
            <pc:docMk/>
            <pc:sldMk cId="1794795296" sldId="449"/>
            <ac:spMk id="15" creationId="{5873CA00-094B-F15B-2A06-634ED3F783FF}"/>
          </ac:spMkLst>
        </pc:spChg>
        <pc:spChg chg="mod">
          <ac:chgData name="Thúy Mai" userId="222f1c7e07c9bd7a" providerId="LiveId" clId="{806E1674-C51F-40FA-86BA-9CAB999CB25E}" dt="2023-05-10T02:45:10.840" v="1759"/>
          <ac:spMkLst>
            <pc:docMk/>
            <pc:sldMk cId="1794795296" sldId="449"/>
            <ac:spMk id="17" creationId="{FE79E2C9-3EDC-1990-C584-9A2BC80DD32E}"/>
          </ac:spMkLst>
        </pc:spChg>
        <pc:spChg chg="mod">
          <ac:chgData name="Thúy Mai" userId="222f1c7e07c9bd7a" providerId="LiveId" clId="{806E1674-C51F-40FA-86BA-9CAB999CB25E}" dt="2023-05-10T02:45:10.840" v="1759"/>
          <ac:spMkLst>
            <pc:docMk/>
            <pc:sldMk cId="1794795296" sldId="449"/>
            <ac:spMk id="18" creationId="{7FBCF3B7-796A-F976-8DD0-CC87A8E2D4AB}"/>
          </ac:spMkLst>
        </pc:spChg>
        <pc:spChg chg="del mod">
          <ac:chgData name="Thúy Mai" userId="222f1c7e07c9bd7a" providerId="LiveId" clId="{806E1674-C51F-40FA-86BA-9CAB999CB25E}" dt="2023-05-10T02:44:12.969" v="1736" actId="21"/>
          <ac:spMkLst>
            <pc:docMk/>
            <pc:sldMk cId="1794795296" sldId="449"/>
            <ac:spMk id="24" creationId="{9A423CC4-1949-FC18-46C6-09D4109EE3BC}"/>
          </ac:spMkLst>
        </pc:spChg>
        <pc:spChg chg="del mod">
          <ac:chgData name="Thúy Mai" userId="222f1c7e07c9bd7a" providerId="LiveId" clId="{806E1674-C51F-40FA-86BA-9CAB999CB25E}" dt="2023-05-10T02:44:12.969" v="1736" actId="21"/>
          <ac:spMkLst>
            <pc:docMk/>
            <pc:sldMk cId="1794795296" sldId="449"/>
            <ac:spMk id="26" creationId="{D39E6CF6-A950-64DD-D3E1-09F619CF247A}"/>
          </ac:spMkLst>
        </pc:spChg>
        <pc:spChg chg="del mod">
          <ac:chgData name="Thúy Mai" userId="222f1c7e07c9bd7a" providerId="LiveId" clId="{806E1674-C51F-40FA-86BA-9CAB999CB25E}" dt="2023-05-10T02:44:12.969" v="1736" actId="21"/>
          <ac:spMkLst>
            <pc:docMk/>
            <pc:sldMk cId="1794795296" sldId="449"/>
            <ac:spMk id="42" creationId="{821CC992-EB83-77E5-BA40-28C0E3AE994D}"/>
          </ac:spMkLst>
        </pc:spChg>
        <pc:spChg chg="del mod">
          <ac:chgData name="Thúy Mai" userId="222f1c7e07c9bd7a" providerId="LiveId" clId="{806E1674-C51F-40FA-86BA-9CAB999CB25E}" dt="2023-05-10T02:44:12.969" v="1736" actId="21"/>
          <ac:spMkLst>
            <pc:docMk/>
            <pc:sldMk cId="1794795296" sldId="449"/>
            <ac:spMk id="56" creationId="{93FFA07C-A5EC-D498-346D-1CAD51CD1B8A}"/>
          </ac:spMkLst>
        </pc:spChg>
        <pc:spChg chg="del mod">
          <ac:chgData name="Thúy Mai" userId="222f1c7e07c9bd7a" providerId="LiveId" clId="{806E1674-C51F-40FA-86BA-9CAB999CB25E}" dt="2023-05-10T02:44:12.969" v="1736" actId="21"/>
          <ac:spMkLst>
            <pc:docMk/>
            <pc:sldMk cId="1794795296" sldId="449"/>
            <ac:spMk id="57" creationId="{EEE85272-BE06-1860-998D-BDEDE9C766E6}"/>
          </ac:spMkLst>
        </pc:spChg>
        <pc:spChg chg="mod">
          <ac:chgData name="Thúy Mai" userId="222f1c7e07c9bd7a" providerId="LiveId" clId="{806E1674-C51F-40FA-86BA-9CAB999CB25E}" dt="2023-05-10T02:50:28.454" v="1998" actId="1035"/>
          <ac:spMkLst>
            <pc:docMk/>
            <pc:sldMk cId="1794795296" sldId="449"/>
            <ac:spMk id="61" creationId="{3621558C-5750-9462-2B34-328C4BFE7185}"/>
          </ac:spMkLst>
        </pc:spChg>
        <pc:grpChg chg="add mod">
          <ac:chgData name="Thúy Mai" userId="222f1c7e07c9bd7a" providerId="LiveId" clId="{806E1674-C51F-40FA-86BA-9CAB999CB25E}" dt="2023-05-10T02:50:28.454" v="1998" actId="1035"/>
          <ac:grpSpMkLst>
            <pc:docMk/>
            <pc:sldMk cId="1794795296" sldId="449"/>
            <ac:grpSpMk id="10" creationId="{1063256C-7E6D-8679-38A6-F65175F717F6}"/>
          </ac:grpSpMkLst>
        </pc:grpChg>
        <pc:grpChg chg="add mod">
          <ac:chgData name="Thúy Mai" userId="222f1c7e07c9bd7a" providerId="LiveId" clId="{806E1674-C51F-40FA-86BA-9CAB999CB25E}" dt="2023-05-10T02:50:39.198" v="2000" actId="1076"/>
          <ac:grpSpMkLst>
            <pc:docMk/>
            <pc:sldMk cId="1794795296" sldId="449"/>
            <ac:grpSpMk id="16" creationId="{8D146E74-6B17-42D5-5756-567E5B9EA356}"/>
          </ac:grpSpMkLst>
        </pc:grpChg>
        <pc:grpChg chg="del mod">
          <ac:chgData name="Thúy Mai" userId="222f1c7e07c9bd7a" providerId="LiveId" clId="{806E1674-C51F-40FA-86BA-9CAB999CB25E}" dt="2023-05-10T02:44:12.969" v="1736" actId="21"/>
          <ac:grpSpMkLst>
            <pc:docMk/>
            <pc:sldMk cId="1794795296" sldId="449"/>
            <ac:grpSpMk id="31" creationId="{9FF70584-233B-1EF2-FFF5-C68A40058705}"/>
          </ac:grpSpMkLst>
        </pc:grpChg>
        <pc:grpChg chg="del">
          <ac:chgData name="Thúy Mai" userId="222f1c7e07c9bd7a" providerId="LiveId" clId="{806E1674-C51F-40FA-86BA-9CAB999CB25E}" dt="2023-05-10T02:44:12.969" v="1736" actId="21"/>
          <ac:grpSpMkLst>
            <pc:docMk/>
            <pc:sldMk cId="1794795296" sldId="449"/>
            <ac:grpSpMk id="58" creationId="{B174CC72-A1EF-4559-ABBC-4DB1DBACA688}"/>
          </ac:grpSpMkLst>
        </pc:grpChg>
        <pc:graphicFrameChg chg="add del mod">
          <ac:chgData name="Thúy Mai" userId="222f1c7e07c9bd7a" providerId="LiveId" clId="{806E1674-C51F-40FA-86BA-9CAB999CB25E}" dt="2023-05-10T02:47:20.123" v="1868"/>
          <ac:graphicFrameMkLst>
            <pc:docMk/>
            <pc:sldMk cId="1794795296" sldId="449"/>
            <ac:graphicFrameMk id="19" creationId="{2C1D4F02-6B3C-86E1-9BD3-D25D319427D4}"/>
          </ac:graphicFrameMkLst>
        </pc:graphicFrameChg>
        <pc:graphicFrameChg chg="add del mod">
          <ac:chgData name="Thúy Mai" userId="222f1c7e07c9bd7a" providerId="LiveId" clId="{806E1674-C51F-40FA-86BA-9CAB999CB25E}" dt="2023-05-10T02:49:10.256" v="1901"/>
          <ac:graphicFrameMkLst>
            <pc:docMk/>
            <pc:sldMk cId="1794795296" sldId="449"/>
            <ac:graphicFrameMk id="20" creationId="{62741336-0055-824E-412D-90094E253ADC}"/>
          </ac:graphicFrameMkLst>
        </pc:graphicFrameChg>
        <pc:graphicFrameChg chg="add del mod">
          <ac:chgData name="Thúy Mai" userId="222f1c7e07c9bd7a" providerId="LiveId" clId="{806E1674-C51F-40FA-86BA-9CAB999CB25E}" dt="2023-05-10T02:49:43.479" v="1982"/>
          <ac:graphicFrameMkLst>
            <pc:docMk/>
            <pc:sldMk cId="1794795296" sldId="449"/>
            <ac:graphicFrameMk id="21" creationId="{F7227363-4C81-F9EA-396B-DB6AC85AC4D6}"/>
          </ac:graphicFrameMkLst>
        </pc:graphicFrameChg>
        <pc:picChg chg="mod">
          <ac:chgData name="Thúy Mai" userId="222f1c7e07c9bd7a" providerId="LiveId" clId="{806E1674-C51F-40FA-86BA-9CAB999CB25E}" dt="2023-05-10T02:47:30.685" v="1875" actId="1076"/>
          <ac:picMkLst>
            <pc:docMk/>
            <pc:sldMk cId="1794795296" sldId="449"/>
            <ac:picMk id="4" creationId="{55107B9A-2E51-2D8F-B2C8-76892099DB3C}"/>
          </ac:picMkLst>
        </pc:picChg>
      </pc:sldChg>
      <pc:sldChg chg="add del ord">
        <pc:chgData name="Thúy Mai" userId="222f1c7e07c9bd7a" providerId="LiveId" clId="{806E1674-C51F-40FA-86BA-9CAB999CB25E}" dt="2023-05-10T02:57:57.282" v="2224" actId="47"/>
        <pc:sldMkLst>
          <pc:docMk/>
          <pc:sldMk cId="759031061" sldId="450"/>
        </pc:sldMkLst>
      </pc:sldChg>
      <pc:sldChg chg="modTransition">
        <pc:chgData name="Thúy Mai" userId="222f1c7e07c9bd7a" providerId="LiveId" clId="{806E1674-C51F-40FA-86BA-9CAB999CB25E}" dt="2023-05-14T13:56:58.403" v="3163"/>
        <pc:sldMkLst>
          <pc:docMk/>
          <pc:sldMk cId="2614994032" sldId="450"/>
        </pc:sldMkLst>
      </pc:sldChg>
      <pc:sldChg chg="modTransition">
        <pc:chgData name="Thúy Mai" userId="222f1c7e07c9bd7a" providerId="LiveId" clId="{806E1674-C51F-40FA-86BA-9CAB999CB25E}" dt="2023-05-14T13:56:58.403" v="3163"/>
        <pc:sldMkLst>
          <pc:docMk/>
          <pc:sldMk cId="3041437139" sldId="451"/>
        </pc:sldMkLst>
      </pc:sldChg>
      <pc:sldChg chg="modTransition modAnim">
        <pc:chgData name="Thúy Mai" userId="222f1c7e07c9bd7a" providerId="LiveId" clId="{806E1674-C51F-40FA-86BA-9CAB999CB25E}" dt="2023-05-14T13:58:38.619" v="3179"/>
        <pc:sldMkLst>
          <pc:docMk/>
          <pc:sldMk cId="465785402" sldId="452"/>
        </pc:sldMkLst>
      </pc:sldChg>
      <pc:sldChg chg="delSp modSp mod modTransition">
        <pc:chgData name="Thúy Mai" userId="222f1c7e07c9bd7a" providerId="LiveId" clId="{806E1674-C51F-40FA-86BA-9CAB999CB25E}" dt="2023-05-14T13:58:54.465" v="3182" actId="478"/>
        <pc:sldMkLst>
          <pc:docMk/>
          <pc:sldMk cId="2908387854" sldId="453"/>
        </pc:sldMkLst>
        <pc:spChg chg="del">
          <ac:chgData name="Thúy Mai" userId="222f1c7e07c9bd7a" providerId="LiveId" clId="{806E1674-C51F-40FA-86BA-9CAB999CB25E}" dt="2023-05-14T13:58:54.465" v="3182" actId="478"/>
          <ac:spMkLst>
            <pc:docMk/>
            <pc:sldMk cId="2908387854" sldId="453"/>
            <ac:spMk id="7" creationId="{52C26257-B284-8207-FCFA-E3EF523734CB}"/>
          </ac:spMkLst>
        </pc:spChg>
        <pc:spChg chg="mod">
          <ac:chgData name="Thúy Mai" userId="222f1c7e07c9bd7a" providerId="LiveId" clId="{806E1674-C51F-40FA-86BA-9CAB999CB25E}" dt="2023-05-14T13:58:48.666" v="3180" actId="113"/>
          <ac:spMkLst>
            <pc:docMk/>
            <pc:sldMk cId="2908387854" sldId="453"/>
            <ac:spMk id="39" creationId="{80A84235-8150-3B70-340F-C0CE24A2AB23}"/>
          </ac:spMkLst>
        </pc:spChg>
        <pc:spChg chg="mod">
          <ac:chgData name="Thúy Mai" userId="222f1c7e07c9bd7a" providerId="LiveId" clId="{806E1674-C51F-40FA-86BA-9CAB999CB25E}" dt="2023-05-14T13:58:51.739" v="3181" actId="113"/>
          <ac:spMkLst>
            <pc:docMk/>
            <pc:sldMk cId="2908387854" sldId="453"/>
            <ac:spMk id="40" creationId="{9D9F357F-B9B5-1FE5-239E-C79F0950ED83}"/>
          </ac:spMkLst>
        </pc:spChg>
      </pc:sldChg>
      <pc:sldChg chg="modTransition modAnim">
        <pc:chgData name="Thúy Mai" userId="222f1c7e07c9bd7a" providerId="LiveId" clId="{806E1674-C51F-40FA-86BA-9CAB999CB25E}" dt="2023-05-14T13:59:06.467" v="3184"/>
        <pc:sldMkLst>
          <pc:docMk/>
          <pc:sldMk cId="72331991" sldId="454"/>
        </pc:sldMkLst>
      </pc:sldChg>
      <pc:sldChg chg="modTransition">
        <pc:chgData name="Thúy Mai" userId="222f1c7e07c9bd7a" providerId="LiveId" clId="{806E1674-C51F-40FA-86BA-9CAB999CB25E}" dt="2023-05-14T13:56:58.403" v="3163"/>
        <pc:sldMkLst>
          <pc:docMk/>
          <pc:sldMk cId="1724994992" sldId="455"/>
        </pc:sldMkLst>
      </pc:sldChg>
      <pc:sldChg chg="modTransition">
        <pc:chgData name="Thúy Mai" userId="222f1c7e07c9bd7a" providerId="LiveId" clId="{806E1674-C51F-40FA-86BA-9CAB999CB25E}" dt="2023-05-14T13:56:58.403" v="3163"/>
        <pc:sldMkLst>
          <pc:docMk/>
          <pc:sldMk cId="3561929952" sldId="456"/>
        </pc:sldMkLst>
      </pc:sldChg>
      <pc:sldChg chg="modTransition">
        <pc:chgData name="Thúy Mai" userId="222f1c7e07c9bd7a" providerId="LiveId" clId="{806E1674-C51F-40FA-86BA-9CAB999CB25E}" dt="2023-05-14T13:56:58.403" v="3163"/>
        <pc:sldMkLst>
          <pc:docMk/>
          <pc:sldMk cId="3341028405" sldId="457"/>
        </pc:sldMkLst>
      </pc:sldChg>
      <pc:sldChg chg="delSp modSp mod modTransition delAnim modAnim">
        <pc:chgData name="Thúy Mai" userId="222f1c7e07c9bd7a" providerId="LiveId" clId="{806E1674-C51F-40FA-86BA-9CAB999CB25E}" dt="2023-05-14T13:56:58.403" v="3163"/>
        <pc:sldMkLst>
          <pc:docMk/>
          <pc:sldMk cId="132290129" sldId="458"/>
        </pc:sldMkLst>
        <pc:spChg chg="mod">
          <ac:chgData name="Thúy Mai" userId="222f1c7e07c9bd7a" providerId="LiveId" clId="{806E1674-C51F-40FA-86BA-9CAB999CB25E}" dt="2023-05-14T03:58:40.654" v="2231" actId="1076"/>
          <ac:spMkLst>
            <pc:docMk/>
            <pc:sldMk cId="132290129" sldId="458"/>
            <ac:spMk id="2" creationId="{5AE6CDFA-CF32-94ED-55DB-933429CA1E09}"/>
          </ac:spMkLst>
        </pc:spChg>
        <pc:spChg chg="mod">
          <ac:chgData name="Thúy Mai" userId="222f1c7e07c9bd7a" providerId="LiveId" clId="{806E1674-C51F-40FA-86BA-9CAB999CB25E}" dt="2023-05-14T03:58:22.097" v="2227" actId="1076"/>
          <ac:spMkLst>
            <pc:docMk/>
            <pc:sldMk cId="132290129" sldId="458"/>
            <ac:spMk id="3" creationId="{A8B5566C-D345-C8E2-1B97-105B4C737D95}"/>
          </ac:spMkLst>
        </pc:spChg>
        <pc:spChg chg="del topLvl">
          <ac:chgData name="Thúy Mai" userId="222f1c7e07c9bd7a" providerId="LiveId" clId="{806E1674-C51F-40FA-86BA-9CAB999CB25E}" dt="2023-05-14T03:59:57.076" v="2244" actId="478"/>
          <ac:spMkLst>
            <pc:docMk/>
            <pc:sldMk cId="132290129" sldId="458"/>
            <ac:spMk id="5" creationId="{C806A649-DEDA-6C37-9D17-65400AB530C1}"/>
          </ac:spMkLst>
        </pc:spChg>
        <pc:spChg chg="del mod">
          <ac:chgData name="Thúy Mai" userId="222f1c7e07c9bd7a" providerId="LiveId" clId="{806E1674-C51F-40FA-86BA-9CAB999CB25E}" dt="2023-05-14T03:59:53.522" v="2242" actId="478"/>
          <ac:spMkLst>
            <pc:docMk/>
            <pc:sldMk cId="132290129" sldId="458"/>
            <ac:spMk id="7" creationId="{9E129B51-AF25-23AE-3425-71139AE93FBD}"/>
          </ac:spMkLst>
        </pc:spChg>
        <pc:spChg chg="del topLvl">
          <ac:chgData name="Thúy Mai" userId="222f1c7e07c9bd7a" providerId="LiveId" clId="{806E1674-C51F-40FA-86BA-9CAB999CB25E}" dt="2023-05-14T03:59:58.686" v="2245" actId="478"/>
          <ac:spMkLst>
            <pc:docMk/>
            <pc:sldMk cId="132290129" sldId="458"/>
            <ac:spMk id="11" creationId="{AB36A9E8-C046-EAB5-D6D4-2559B76F8329}"/>
          </ac:spMkLst>
        </pc:spChg>
        <pc:spChg chg="mod">
          <ac:chgData name="Thúy Mai" userId="222f1c7e07c9bd7a" providerId="LiveId" clId="{806E1674-C51F-40FA-86BA-9CAB999CB25E}" dt="2023-05-14T04:00:14.382" v="2250" actId="14100"/>
          <ac:spMkLst>
            <pc:docMk/>
            <pc:sldMk cId="132290129" sldId="458"/>
            <ac:spMk id="15" creationId="{C2099959-B60A-77D8-B8E3-69F4ECFA1C03}"/>
          </ac:spMkLst>
        </pc:spChg>
        <pc:spChg chg="del">
          <ac:chgData name="Thúy Mai" userId="222f1c7e07c9bd7a" providerId="LiveId" clId="{806E1674-C51F-40FA-86BA-9CAB999CB25E}" dt="2023-05-14T03:59:55.140" v="2243" actId="478"/>
          <ac:spMkLst>
            <pc:docMk/>
            <pc:sldMk cId="132290129" sldId="458"/>
            <ac:spMk id="39" creationId="{80A84235-8150-3B70-340F-C0CE24A2AB23}"/>
          </ac:spMkLst>
        </pc:spChg>
        <pc:grpChg chg="del">
          <ac:chgData name="Thúy Mai" userId="222f1c7e07c9bd7a" providerId="LiveId" clId="{806E1674-C51F-40FA-86BA-9CAB999CB25E}" dt="2023-05-14T03:59:57.076" v="2244" actId="478"/>
          <ac:grpSpMkLst>
            <pc:docMk/>
            <pc:sldMk cId="132290129" sldId="458"/>
            <ac:grpSpMk id="4" creationId="{731A46FA-FD0B-DB8E-7CC8-0734C06E4913}"/>
          </ac:grpSpMkLst>
        </pc:grpChg>
      </pc:sldChg>
      <pc:sldChg chg="delSp modSp add mod ord modTransition">
        <pc:chgData name="Thúy Mai" userId="222f1c7e07c9bd7a" providerId="LiveId" clId="{806E1674-C51F-40FA-86BA-9CAB999CB25E}" dt="2023-05-14T13:56:58.403" v="3163"/>
        <pc:sldMkLst>
          <pc:docMk/>
          <pc:sldMk cId="3151792611" sldId="459"/>
        </pc:sldMkLst>
        <pc:spChg chg="del mod">
          <ac:chgData name="Thúy Mai" userId="222f1c7e07c9bd7a" providerId="LiveId" clId="{806E1674-C51F-40FA-86BA-9CAB999CB25E}" dt="2023-05-14T03:59:02.650" v="2234" actId="478"/>
          <ac:spMkLst>
            <pc:docMk/>
            <pc:sldMk cId="3151792611" sldId="459"/>
            <ac:spMk id="7" creationId="{9E129B51-AF25-23AE-3425-71139AE93FBD}"/>
          </ac:spMkLst>
        </pc:spChg>
        <pc:spChg chg="mod">
          <ac:chgData name="Thúy Mai" userId="222f1c7e07c9bd7a" providerId="LiveId" clId="{806E1674-C51F-40FA-86BA-9CAB999CB25E}" dt="2023-05-14T03:59:04.727" v="2235" actId="1076"/>
          <ac:spMkLst>
            <pc:docMk/>
            <pc:sldMk cId="3151792611" sldId="459"/>
            <ac:spMk id="15" creationId="{C2099959-B60A-77D8-B8E3-69F4ECFA1C03}"/>
          </ac:spMkLst>
        </pc:spChg>
        <pc:spChg chg="mod">
          <ac:chgData name="Thúy Mai" userId="222f1c7e07c9bd7a" providerId="LiveId" clId="{806E1674-C51F-40FA-86BA-9CAB999CB25E}" dt="2023-05-14T03:59:07.553" v="2236" actId="1076"/>
          <ac:spMkLst>
            <pc:docMk/>
            <pc:sldMk cId="3151792611" sldId="459"/>
            <ac:spMk id="39" creationId="{80A84235-8150-3B70-340F-C0CE24A2AB23}"/>
          </ac:spMkLst>
        </pc:spChg>
      </pc:sldChg>
      <pc:sldChg chg="addSp delSp modSp add mod ord modTransition delAnim modAnim">
        <pc:chgData name="Thúy Mai" userId="222f1c7e07c9bd7a" providerId="LiveId" clId="{806E1674-C51F-40FA-86BA-9CAB999CB25E}" dt="2023-05-14T13:56:58.403" v="3163"/>
        <pc:sldMkLst>
          <pc:docMk/>
          <pc:sldMk cId="2372103274" sldId="460"/>
        </pc:sldMkLst>
        <pc:spChg chg="mod">
          <ac:chgData name="Thúy Mai" userId="222f1c7e07c9bd7a" providerId="LiveId" clId="{806E1674-C51F-40FA-86BA-9CAB999CB25E}" dt="2023-05-14T04:04:18.191" v="2286" actId="14100"/>
          <ac:spMkLst>
            <pc:docMk/>
            <pc:sldMk cId="2372103274" sldId="460"/>
            <ac:spMk id="3" creationId="{A8B5566C-D345-C8E2-1B97-105B4C737D95}"/>
          </ac:spMkLst>
        </pc:spChg>
        <pc:spChg chg="del mod">
          <ac:chgData name="Thúy Mai" userId="222f1c7e07c9bd7a" providerId="LiveId" clId="{806E1674-C51F-40FA-86BA-9CAB999CB25E}" dt="2023-05-14T04:05:17.636" v="2290" actId="478"/>
          <ac:spMkLst>
            <pc:docMk/>
            <pc:sldMk cId="2372103274" sldId="460"/>
            <ac:spMk id="7" creationId="{9E129B51-AF25-23AE-3425-71139AE93FBD}"/>
          </ac:spMkLst>
        </pc:spChg>
        <pc:spChg chg="del mod">
          <ac:chgData name="Thúy Mai" userId="222f1c7e07c9bd7a" providerId="LiveId" clId="{806E1674-C51F-40FA-86BA-9CAB999CB25E}" dt="2023-05-14T04:04:21.529" v="2288" actId="478"/>
          <ac:spMkLst>
            <pc:docMk/>
            <pc:sldMk cId="2372103274" sldId="460"/>
            <ac:spMk id="10" creationId="{AD832EBE-EBE6-418E-813B-D8ED45AA50AA}"/>
          </ac:spMkLst>
        </pc:spChg>
        <pc:spChg chg="mod">
          <ac:chgData name="Thúy Mai" userId="222f1c7e07c9bd7a" providerId="LiveId" clId="{806E1674-C51F-40FA-86BA-9CAB999CB25E}" dt="2023-05-14T04:05:56.294" v="2296" actId="1076"/>
          <ac:spMkLst>
            <pc:docMk/>
            <pc:sldMk cId="2372103274" sldId="460"/>
            <ac:spMk id="13" creationId="{91B92138-F9CF-2FD7-8074-4CB3DFDD954D}"/>
          </ac:spMkLst>
        </pc:spChg>
        <pc:spChg chg="del">
          <ac:chgData name="Thúy Mai" userId="222f1c7e07c9bd7a" providerId="LiveId" clId="{806E1674-C51F-40FA-86BA-9CAB999CB25E}" dt="2023-05-14T04:07:37.272" v="2326" actId="478"/>
          <ac:spMkLst>
            <pc:docMk/>
            <pc:sldMk cId="2372103274" sldId="460"/>
            <ac:spMk id="15" creationId="{C2099959-B60A-77D8-B8E3-69F4ECFA1C03}"/>
          </ac:spMkLst>
        </pc:spChg>
        <pc:spChg chg="add mod">
          <ac:chgData name="Thúy Mai" userId="222f1c7e07c9bd7a" providerId="LiveId" clId="{806E1674-C51F-40FA-86BA-9CAB999CB25E}" dt="2023-05-14T04:06:48.332" v="2309" actId="1076"/>
          <ac:spMkLst>
            <pc:docMk/>
            <pc:sldMk cId="2372103274" sldId="460"/>
            <ac:spMk id="16" creationId="{938A7F90-8DB8-6BD7-D205-D6B1CB393CF4}"/>
          </ac:spMkLst>
        </pc:spChg>
        <pc:spChg chg="add mod">
          <ac:chgData name="Thúy Mai" userId="222f1c7e07c9bd7a" providerId="LiveId" clId="{806E1674-C51F-40FA-86BA-9CAB999CB25E}" dt="2023-05-14T04:09:33.652" v="2350" actId="1076"/>
          <ac:spMkLst>
            <pc:docMk/>
            <pc:sldMk cId="2372103274" sldId="460"/>
            <ac:spMk id="18" creationId="{3D4D533C-172C-9E0D-D781-D12E99F49EC5}"/>
          </ac:spMkLst>
        </pc:spChg>
        <pc:spChg chg="add mod">
          <ac:chgData name="Thúy Mai" userId="222f1c7e07c9bd7a" providerId="LiveId" clId="{806E1674-C51F-40FA-86BA-9CAB999CB25E}" dt="2023-05-14T04:09:01.521" v="2347" actId="207"/>
          <ac:spMkLst>
            <pc:docMk/>
            <pc:sldMk cId="2372103274" sldId="460"/>
            <ac:spMk id="20" creationId="{1AADC411-F177-0BCD-7871-813CFF278E99}"/>
          </ac:spMkLst>
        </pc:spChg>
        <pc:spChg chg="mod">
          <ac:chgData name="Thúy Mai" userId="222f1c7e07c9bd7a" providerId="LiveId" clId="{806E1674-C51F-40FA-86BA-9CAB999CB25E}" dt="2023-05-14T04:07:43.979" v="2328" actId="1076"/>
          <ac:spMkLst>
            <pc:docMk/>
            <pc:sldMk cId="2372103274" sldId="460"/>
            <ac:spMk id="39" creationId="{80A84235-8150-3B70-340F-C0CE24A2AB23}"/>
          </ac:spMkLst>
        </pc:spChg>
        <pc:grpChg chg="del mod">
          <ac:chgData name="Thúy Mai" userId="222f1c7e07c9bd7a" providerId="LiveId" clId="{806E1674-C51F-40FA-86BA-9CAB999CB25E}" dt="2023-05-14T04:06:55.621" v="2310" actId="478"/>
          <ac:grpSpMkLst>
            <pc:docMk/>
            <pc:sldMk cId="2372103274" sldId="460"/>
            <ac:grpSpMk id="4" creationId="{731A46FA-FD0B-DB8E-7CC8-0734C06E4913}"/>
          </ac:grpSpMkLst>
        </pc:grpChg>
        <pc:graphicFrameChg chg="add del mod">
          <ac:chgData name="Thúy Mai" userId="222f1c7e07c9bd7a" providerId="LiveId" clId="{806E1674-C51F-40FA-86BA-9CAB999CB25E}" dt="2023-05-14T04:03:39.137" v="2256"/>
          <ac:graphicFrameMkLst>
            <pc:docMk/>
            <pc:sldMk cId="2372103274" sldId="460"/>
            <ac:graphicFrameMk id="9" creationId="{325EA788-5FD0-F700-066C-0780CE96F20C}"/>
          </ac:graphicFrameMkLst>
        </pc:graphicFrameChg>
        <pc:picChg chg="mod">
          <ac:chgData name="Thúy Mai" userId="222f1c7e07c9bd7a" providerId="LiveId" clId="{806E1674-C51F-40FA-86BA-9CAB999CB25E}" dt="2023-05-14T04:05:51.926" v="2295" actId="14100"/>
          <ac:picMkLst>
            <pc:docMk/>
            <pc:sldMk cId="2372103274" sldId="460"/>
            <ac:picMk id="12" creationId="{1256552F-44F5-8A9C-F78F-FF419CA9EC1D}"/>
          </ac:picMkLst>
        </pc:picChg>
        <pc:picChg chg="add mod">
          <ac:chgData name="Thúy Mai" userId="222f1c7e07c9bd7a" providerId="LiveId" clId="{806E1674-C51F-40FA-86BA-9CAB999CB25E}" dt="2023-05-14T04:09:35.401" v="2351" actId="1076"/>
          <ac:picMkLst>
            <pc:docMk/>
            <pc:sldMk cId="2372103274" sldId="460"/>
            <ac:picMk id="17" creationId="{4AF7F56D-4E6C-4CE1-950E-645E73E74306}"/>
          </ac:picMkLst>
        </pc:picChg>
      </pc:sldChg>
      <pc:sldChg chg="addSp delSp modSp add mod modTransition modAnim">
        <pc:chgData name="Thúy Mai" userId="222f1c7e07c9bd7a" providerId="LiveId" clId="{806E1674-C51F-40FA-86BA-9CAB999CB25E}" dt="2023-05-14T13:56:58.403" v="3163"/>
        <pc:sldMkLst>
          <pc:docMk/>
          <pc:sldMk cId="3703159835" sldId="461"/>
        </pc:sldMkLst>
        <pc:spChg chg="add mod">
          <ac:chgData name="Thúy Mai" userId="222f1c7e07c9bd7a" providerId="LiveId" clId="{806E1674-C51F-40FA-86BA-9CAB999CB25E}" dt="2023-05-14T04:10:25.913" v="2367" actId="1076"/>
          <ac:spMkLst>
            <pc:docMk/>
            <pc:sldMk cId="3703159835" sldId="461"/>
            <ac:spMk id="5" creationId="{25CC2B66-EA10-44D2-90A1-80814E65BE19}"/>
          </ac:spMkLst>
        </pc:spChg>
        <pc:spChg chg="del mod">
          <ac:chgData name="Thúy Mai" userId="222f1c7e07c9bd7a" providerId="LiveId" clId="{806E1674-C51F-40FA-86BA-9CAB999CB25E}" dt="2023-05-14T04:10:34.030" v="2370" actId="478"/>
          <ac:spMkLst>
            <pc:docMk/>
            <pc:sldMk cId="3703159835" sldId="461"/>
            <ac:spMk id="16" creationId="{938A7F90-8DB8-6BD7-D205-D6B1CB393CF4}"/>
          </ac:spMkLst>
        </pc:spChg>
        <pc:spChg chg="mod">
          <ac:chgData name="Thúy Mai" userId="222f1c7e07c9bd7a" providerId="LiveId" clId="{806E1674-C51F-40FA-86BA-9CAB999CB25E}" dt="2023-05-14T04:10:54.174" v="2377" actId="1076"/>
          <ac:spMkLst>
            <pc:docMk/>
            <pc:sldMk cId="3703159835" sldId="461"/>
            <ac:spMk id="39" creationId="{80A84235-8150-3B70-340F-C0CE24A2AB23}"/>
          </ac:spMkLst>
        </pc:spChg>
      </pc:sldChg>
      <pc:sldChg chg="addSp delSp modSp add mod modTransition modAnim">
        <pc:chgData name="Thúy Mai" userId="222f1c7e07c9bd7a" providerId="LiveId" clId="{806E1674-C51F-40FA-86BA-9CAB999CB25E}" dt="2023-05-14T13:56:58.403" v="3163"/>
        <pc:sldMkLst>
          <pc:docMk/>
          <pc:sldMk cId="2875811371" sldId="462"/>
        </pc:sldMkLst>
        <pc:spChg chg="mod">
          <ac:chgData name="Thúy Mai" userId="222f1c7e07c9bd7a" providerId="LiveId" clId="{806E1674-C51F-40FA-86BA-9CAB999CB25E}" dt="2023-05-14T04:12:38.251" v="2401" actId="14100"/>
          <ac:spMkLst>
            <pc:docMk/>
            <pc:sldMk cId="2875811371" sldId="462"/>
            <ac:spMk id="5" creationId="{25CC2B66-EA10-44D2-90A1-80814E65BE19}"/>
          </ac:spMkLst>
        </pc:spChg>
        <pc:spChg chg="del mod">
          <ac:chgData name="Thúy Mai" userId="222f1c7e07c9bd7a" providerId="LiveId" clId="{806E1674-C51F-40FA-86BA-9CAB999CB25E}" dt="2023-05-14T13:32:44.878" v="2667" actId="478"/>
          <ac:spMkLst>
            <pc:docMk/>
            <pc:sldMk cId="2875811371" sldId="462"/>
            <ac:spMk id="16" creationId="{938A7F90-8DB8-6BD7-D205-D6B1CB393CF4}"/>
          </ac:spMkLst>
        </pc:spChg>
        <pc:spChg chg="add del mod">
          <ac:chgData name="Thúy Mai" userId="222f1c7e07c9bd7a" providerId="LiveId" clId="{806E1674-C51F-40FA-86BA-9CAB999CB25E}" dt="2023-05-14T04:11:40.694" v="2389"/>
          <ac:spMkLst>
            <pc:docMk/>
            <pc:sldMk cId="2875811371" sldId="462"/>
            <ac:spMk id="39" creationId="{80A84235-8150-3B70-340F-C0CE24A2AB23}"/>
          </ac:spMkLst>
        </pc:spChg>
      </pc:sldChg>
      <pc:sldChg chg="addSp delSp modSp add mod ord modTransition delAnim modAnim">
        <pc:chgData name="Thúy Mai" userId="222f1c7e07c9bd7a" providerId="LiveId" clId="{806E1674-C51F-40FA-86BA-9CAB999CB25E}" dt="2023-05-14T13:56:58.403" v="3163"/>
        <pc:sldMkLst>
          <pc:docMk/>
          <pc:sldMk cId="436784565" sldId="463"/>
        </pc:sldMkLst>
        <pc:spChg chg="mod">
          <ac:chgData name="Thúy Mai" userId="222f1c7e07c9bd7a" providerId="LiveId" clId="{806E1674-C51F-40FA-86BA-9CAB999CB25E}" dt="2023-05-14T13:26:40.716" v="2551" actId="1035"/>
          <ac:spMkLst>
            <pc:docMk/>
            <pc:sldMk cId="436784565" sldId="463"/>
            <ac:spMk id="2" creationId="{5AE6CDFA-CF32-94ED-55DB-933429CA1E09}"/>
          </ac:spMkLst>
        </pc:spChg>
        <pc:spChg chg="del mod">
          <ac:chgData name="Thúy Mai" userId="222f1c7e07c9bd7a" providerId="LiveId" clId="{806E1674-C51F-40FA-86BA-9CAB999CB25E}" dt="2023-05-14T13:26:30.058" v="2548" actId="478"/>
          <ac:spMkLst>
            <pc:docMk/>
            <pc:sldMk cId="436784565" sldId="463"/>
            <ac:spMk id="3" creationId="{A8B5566C-D345-C8E2-1B97-105B4C737D95}"/>
          </ac:spMkLst>
        </pc:spChg>
        <pc:spChg chg="add del mod">
          <ac:chgData name="Thúy Mai" userId="222f1c7e07c9bd7a" providerId="LiveId" clId="{806E1674-C51F-40FA-86BA-9CAB999CB25E}" dt="2023-05-14T13:29:06.421" v="2583" actId="478"/>
          <ac:spMkLst>
            <pc:docMk/>
            <pc:sldMk cId="436784565" sldId="463"/>
            <ac:spMk id="5" creationId="{59EE10AC-4067-752A-8296-0A5519589B08}"/>
          </ac:spMkLst>
        </pc:spChg>
        <pc:spChg chg="add del mod">
          <ac:chgData name="Thúy Mai" userId="222f1c7e07c9bd7a" providerId="LiveId" clId="{806E1674-C51F-40FA-86BA-9CAB999CB25E}" dt="2023-05-14T13:29:06.421" v="2583" actId="478"/>
          <ac:spMkLst>
            <pc:docMk/>
            <pc:sldMk cId="436784565" sldId="463"/>
            <ac:spMk id="7" creationId="{652AB8B0-84B1-3B02-CCE4-7B5AD893CC71}"/>
          </ac:spMkLst>
        </pc:spChg>
        <pc:spChg chg="del">
          <ac:chgData name="Thúy Mai" userId="222f1c7e07c9bd7a" providerId="LiveId" clId="{806E1674-C51F-40FA-86BA-9CAB999CB25E}" dt="2023-05-14T13:29:06.421" v="2583" actId="478"/>
          <ac:spMkLst>
            <pc:docMk/>
            <pc:sldMk cId="436784565" sldId="463"/>
            <ac:spMk id="8" creationId="{BADEDB17-7395-BA2A-A0B2-00A173A1578A}"/>
          </ac:spMkLst>
        </pc:spChg>
        <pc:spChg chg="add del mod">
          <ac:chgData name="Thúy Mai" userId="222f1c7e07c9bd7a" providerId="LiveId" clId="{806E1674-C51F-40FA-86BA-9CAB999CB25E}" dt="2023-05-14T13:29:06.421" v="2583" actId="478"/>
          <ac:spMkLst>
            <pc:docMk/>
            <pc:sldMk cId="436784565" sldId="463"/>
            <ac:spMk id="9" creationId="{1693E955-599A-2FE1-5FF5-E3BC8474B547}"/>
          </ac:spMkLst>
        </pc:spChg>
        <pc:spChg chg="add del mod">
          <ac:chgData name="Thúy Mai" userId="222f1c7e07c9bd7a" providerId="LiveId" clId="{806E1674-C51F-40FA-86BA-9CAB999CB25E}" dt="2023-05-14T13:29:06.421" v="2583" actId="478"/>
          <ac:spMkLst>
            <pc:docMk/>
            <pc:sldMk cId="436784565" sldId="463"/>
            <ac:spMk id="10" creationId="{2AC8E30D-7856-3C8B-1F9D-621A2EA62E6D}"/>
          </ac:spMkLst>
        </pc:spChg>
        <pc:spChg chg="add del mod">
          <ac:chgData name="Thúy Mai" userId="222f1c7e07c9bd7a" providerId="LiveId" clId="{806E1674-C51F-40FA-86BA-9CAB999CB25E}" dt="2023-05-14T13:29:06.421" v="2583" actId="478"/>
          <ac:spMkLst>
            <pc:docMk/>
            <pc:sldMk cId="436784565" sldId="463"/>
            <ac:spMk id="11" creationId="{E5E546D7-33BD-1F2B-224F-964121D0F325}"/>
          </ac:spMkLst>
        </pc:spChg>
        <pc:spChg chg="mod">
          <ac:chgData name="Thúy Mai" userId="222f1c7e07c9bd7a" providerId="LiveId" clId="{806E1674-C51F-40FA-86BA-9CAB999CB25E}" dt="2023-05-14T13:27:14.438" v="2553" actId="14100"/>
          <ac:spMkLst>
            <pc:docMk/>
            <pc:sldMk cId="436784565" sldId="463"/>
            <ac:spMk id="13" creationId="{91B92138-F9CF-2FD7-8074-4CB3DFDD954D}"/>
          </ac:spMkLst>
        </pc:spChg>
        <pc:spChg chg="add del mod">
          <ac:chgData name="Thúy Mai" userId="222f1c7e07c9bd7a" providerId="LiveId" clId="{806E1674-C51F-40FA-86BA-9CAB999CB25E}" dt="2023-05-14T13:29:06.421" v="2583" actId="478"/>
          <ac:spMkLst>
            <pc:docMk/>
            <pc:sldMk cId="436784565" sldId="463"/>
            <ac:spMk id="14" creationId="{1A3CACBD-019A-0635-E039-9557712E0AD4}"/>
          </ac:spMkLst>
        </pc:spChg>
        <pc:spChg chg="add del mod">
          <ac:chgData name="Thúy Mai" userId="222f1c7e07c9bd7a" providerId="LiveId" clId="{806E1674-C51F-40FA-86BA-9CAB999CB25E}" dt="2023-05-14T13:29:06.421" v="2583" actId="478"/>
          <ac:spMkLst>
            <pc:docMk/>
            <pc:sldMk cId="436784565" sldId="463"/>
            <ac:spMk id="15" creationId="{FD3071DE-4217-16ED-004D-C744393F058E}"/>
          </ac:spMkLst>
        </pc:spChg>
        <pc:spChg chg="add mod">
          <ac:chgData name="Thúy Mai" userId="222f1c7e07c9bd7a" providerId="LiveId" clId="{806E1674-C51F-40FA-86BA-9CAB999CB25E}" dt="2023-05-14T13:32:07.283" v="2655" actId="1035"/>
          <ac:spMkLst>
            <pc:docMk/>
            <pc:sldMk cId="436784565" sldId="463"/>
            <ac:spMk id="17" creationId="{BDAF968F-36FE-31BD-C642-3C0B27EB4BF7}"/>
          </ac:spMkLst>
        </pc:spChg>
        <pc:spChg chg="add mod">
          <ac:chgData name="Thúy Mai" userId="222f1c7e07c9bd7a" providerId="LiveId" clId="{806E1674-C51F-40FA-86BA-9CAB999CB25E}" dt="2023-05-14T13:30:38.093" v="2621" actId="20577"/>
          <ac:spMkLst>
            <pc:docMk/>
            <pc:sldMk cId="436784565" sldId="463"/>
            <ac:spMk id="21" creationId="{7357DA3D-0754-BBE4-EADB-A2ADC3C8E2FF}"/>
          </ac:spMkLst>
        </pc:spChg>
        <pc:spChg chg="del">
          <ac:chgData name="Thúy Mai" userId="222f1c7e07c9bd7a" providerId="LiveId" clId="{806E1674-C51F-40FA-86BA-9CAB999CB25E}" dt="2023-05-14T13:28:28.049" v="2573" actId="478"/>
          <ac:spMkLst>
            <pc:docMk/>
            <pc:sldMk cId="436784565" sldId="463"/>
            <ac:spMk id="29" creationId="{7C57E93C-9C14-3C18-8C2D-D58A4CBB9E33}"/>
          </ac:spMkLst>
        </pc:spChg>
        <pc:spChg chg="mod">
          <ac:chgData name="Thúy Mai" userId="222f1c7e07c9bd7a" providerId="LiveId" clId="{806E1674-C51F-40FA-86BA-9CAB999CB25E}" dt="2023-05-14T13:31:16.225" v="2633" actId="113"/>
          <ac:spMkLst>
            <pc:docMk/>
            <pc:sldMk cId="436784565" sldId="463"/>
            <ac:spMk id="39" creationId="{80A84235-8150-3B70-340F-C0CE24A2AB23}"/>
          </ac:spMkLst>
        </pc:spChg>
        <pc:spChg chg="del mod">
          <ac:chgData name="Thúy Mai" userId="222f1c7e07c9bd7a" providerId="LiveId" clId="{806E1674-C51F-40FA-86BA-9CAB999CB25E}" dt="2023-05-14T13:29:43.853" v="2588" actId="478"/>
          <ac:spMkLst>
            <pc:docMk/>
            <pc:sldMk cId="436784565" sldId="463"/>
            <ac:spMk id="40" creationId="{9D9F357F-B9B5-1FE5-239E-C79F0950ED83}"/>
          </ac:spMkLst>
        </pc:spChg>
        <pc:spChg chg="del">
          <ac:chgData name="Thúy Mai" userId="222f1c7e07c9bd7a" providerId="LiveId" clId="{806E1674-C51F-40FA-86BA-9CAB999CB25E}" dt="2023-05-14T13:28:32.844" v="2574" actId="478"/>
          <ac:spMkLst>
            <pc:docMk/>
            <pc:sldMk cId="436784565" sldId="463"/>
            <ac:spMk id="42" creationId="{A32C25CA-146C-780C-2A20-04D700554FE2}"/>
          </ac:spMkLst>
        </pc:spChg>
        <pc:graphicFrameChg chg="add del mod">
          <ac:chgData name="Thúy Mai" userId="222f1c7e07c9bd7a" providerId="LiveId" clId="{806E1674-C51F-40FA-86BA-9CAB999CB25E}" dt="2023-05-14T13:25:08.514" v="2422"/>
          <ac:graphicFrameMkLst>
            <pc:docMk/>
            <pc:sldMk cId="436784565" sldId="463"/>
            <ac:graphicFrameMk id="4" creationId="{9EF0997A-4F78-4BD9-39F8-487FDC2734E6}"/>
          </ac:graphicFrameMkLst>
        </pc:graphicFrameChg>
        <pc:graphicFrameChg chg="add del mod">
          <ac:chgData name="Thúy Mai" userId="222f1c7e07c9bd7a" providerId="LiveId" clId="{806E1674-C51F-40FA-86BA-9CAB999CB25E}" dt="2023-05-14T13:28:52.185" v="2578"/>
          <ac:graphicFrameMkLst>
            <pc:docMk/>
            <pc:sldMk cId="436784565" sldId="463"/>
            <ac:graphicFrameMk id="18" creationId="{43E5E2C3-6F5A-922B-F2CC-D61180797BFE}"/>
          </ac:graphicFrameMkLst>
        </pc:graphicFrameChg>
        <pc:graphicFrameChg chg="add del mod">
          <ac:chgData name="Thúy Mai" userId="222f1c7e07c9bd7a" providerId="LiveId" clId="{806E1674-C51F-40FA-86BA-9CAB999CB25E}" dt="2023-05-14T13:29:44.962" v="2591"/>
          <ac:graphicFrameMkLst>
            <pc:docMk/>
            <pc:sldMk cId="436784565" sldId="463"/>
            <ac:graphicFrameMk id="19" creationId="{F8D6657F-DC4A-6B97-8961-4A720E31845F}"/>
          </ac:graphicFrameMkLst>
        </pc:graphicFrameChg>
        <pc:picChg chg="add mod">
          <ac:chgData name="Thúy Mai" userId="222f1c7e07c9bd7a" providerId="LiveId" clId="{806E1674-C51F-40FA-86BA-9CAB999CB25E}" dt="2023-05-14T13:32:07.283" v="2655" actId="1035"/>
          <ac:picMkLst>
            <pc:docMk/>
            <pc:sldMk cId="436784565" sldId="463"/>
            <ac:picMk id="16" creationId="{8BC18D1B-F025-2C12-CC77-F461A4179E4B}"/>
          </ac:picMkLst>
        </pc:picChg>
        <pc:picChg chg="mod">
          <ac:chgData name="Thúy Mai" userId="222f1c7e07c9bd7a" providerId="LiveId" clId="{806E1674-C51F-40FA-86BA-9CAB999CB25E}" dt="2023-05-14T13:29:02.262" v="2582" actId="1076"/>
          <ac:picMkLst>
            <pc:docMk/>
            <pc:sldMk cId="436784565" sldId="463"/>
            <ac:picMk id="24" creationId="{74078A4E-830D-D082-C9B5-BF4990F76029}"/>
          </ac:picMkLst>
        </pc:picChg>
      </pc:sldChg>
      <pc:sldChg chg="add del">
        <pc:chgData name="Thúy Mai" userId="222f1c7e07c9bd7a" providerId="LiveId" clId="{806E1674-C51F-40FA-86BA-9CAB999CB25E}" dt="2023-05-14T13:24:38.136" v="2416" actId="2890"/>
        <pc:sldMkLst>
          <pc:docMk/>
          <pc:sldMk cId="534657862" sldId="463"/>
        </pc:sldMkLst>
      </pc:sldChg>
      <pc:sldChg chg="addSp delSp modSp add mod modTransition modAnim">
        <pc:chgData name="Thúy Mai" userId="222f1c7e07c9bd7a" providerId="LiveId" clId="{806E1674-C51F-40FA-86BA-9CAB999CB25E}" dt="2023-05-14T14:00:14.089" v="3188"/>
        <pc:sldMkLst>
          <pc:docMk/>
          <pc:sldMk cId="542077395" sldId="464"/>
        </pc:sldMkLst>
        <pc:spChg chg="mod">
          <ac:chgData name="Thúy Mai" userId="222f1c7e07c9bd7a" providerId="LiveId" clId="{806E1674-C51F-40FA-86BA-9CAB999CB25E}" dt="2023-05-14T13:32:21.880" v="2666" actId="1036"/>
          <ac:spMkLst>
            <pc:docMk/>
            <pc:sldMk cId="542077395" sldId="464"/>
            <ac:spMk id="17" creationId="{BDAF968F-36FE-31BD-C642-3C0B27EB4BF7}"/>
          </ac:spMkLst>
        </pc:spChg>
        <pc:spChg chg="mod">
          <ac:chgData name="Thúy Mai" userId="222f1c7e07c9bd7a" providerId="LiveId" clId="{806E1674-C51F-40FA-86BA-9CAB999CB25E}" dt="2023-05-14T13:32:01.015" v="2652" actId="1076"/>
          <ac:spMkLst>
            <pc:docMk/>
            <pc:sldMk cId="542077395" sldId="464"/>
            <ac:spMk id="21" creationId="{7357DA3D-0754-BBE4-EADB-A2ADC3C8E2FF}"/>
          </ac:spMkLst>
        </pc:spChg>
        <pc:spChg chg="mod">
          <ac:chgData name="Thúy Mai" userId="222f1c7e07c9bd7a" providerId="LiveId" clId="{806E1674-C51F-40FA-86BA-9CAB999CB25E}" dt="2023-05-14T13:31:52.261" v="2650" actId="1076"/>
          <ac:spMkLst>
            <pc:docMk/>
            <pc:sldMk cId="542077395" sldId="464"/>
            <ac:spMk id="39" creationId="{80A84235-8150-3B70-340F-C0CE24A2AB23}"/>
          </ac:spMkLst>
        </pc:spChg>
        <pc:graphicFrameChg chg="add del mod">
          <ac:chgData name="Thúy Mai" userId="222f1c7e07c9bd7a" providerId="LiveId" clId="{806E1674-C51F-40FA-86BA-9CAB999CB25E}" dt="2023-05-14T13:31:02.661" v="2627"/>
          <ac:graphicFrameMkLst>
            <pc:docMk/>
            <pc:sldMk cId="542077395" sldId="464"/>
            <ac:graphicFrameMk id="3" creationId="{1B5FE21C-FBC0-066F-451C-07BCDC829395}"/>
          </ac:graphicFrameMkLst>
        </pc:graphicFrameChg>
        <pc:graphicFrameChg chg="add del mod">
          <ac:chgData name="Thúy Mai" userId="222f1c7e07c9bd7a" providerId="LiveId" clId="{806E1674-C51F-40FA-86BA-9CAB999CB25E}" dt="2023-05-14T13:31:33.448" v="2638"/>
          <ac:graphicFrameMkLst>
            <pc:docMk/>
            <pc:sldMk cId="542077395" sldId="464"/>
            <ac:graphicFrameMk id="4" creationId="{D8DE737C-5EB8-CD04-8CF8-11C954F81491}"/>
          </ac:graphicFrameMkLst>
        </pc:graphicFrameChg>
        <pc:picChg chg="mod">
          <ac:chgData name="Thúy Mai" userId="222f1c7e07c9bd7a" providerId="LiveId" clId="{806E1674-C51F-40FA-86BA-9CAB999CB25E}" dt="2023-05-14T13:32:21.880" v="2666" actId="1036"/>
          <ac:picMkLst>
            <pc:docMk/>
            <pc:sldMk cId="542077395" sldId="464"/>
            <ac:picMk id="16" creationId="{8BC18D1B-F025-2C12-CC77-F461A4179E4B}"/>
          </ac:picMkLst>
        </pc:picChg>
      </pc:sldChg>
      <pc:sldChg chg="addSp delSp modSp add mod ord modTransition delAnim modAnim">
        <pc:chgData name="Thúy Mai" userId="222f1c7e07c9bd7a" providerId="LiveId" clId="{806E1674-C51F-40FA-86BA-9CAB999CB25E}" dt="2023-05-14T13:56:58.403" v="3163"/>
        <pc:sldMkLst>
          <pc:docMk/>
          <pc:sldMk cId="1167816054" sldId="465"/>
        </pc:sldMkLst>
        <pc:spChg chg="del mod">
          <ac:chgData name="Thúy Mai" userId="222f1c7e07c9bd7a" providerId="LiveId" clId="{806E1674-C51F-40FA-86BA-9CAB999CB25E}" dt="2023-05-14T13:34:00.986" v="2702" actId="478"/>
          <ac:spMkLst>
            <pc:docMk/>
            <pc:sldMk cId="1167816054" sldId="465"/>
            <ac:spMk id="2" creationId="{5AE6CDFA-CF32-94ED-55DB-933429CA1E09}"/>
          </ac:spMkLst>
        </pc:spChg>
        <pc:spChg chg="add mod">
          <ac:chgData name="Thúy Mai" userId="222f1c7e07c9bd7a" providerId="LiveId" clId="{806E1674-C51F-40FA-86BA-9CAB999CB25E}" dt="2023-05-14T13:34:20.027" v="2707" actId="14100"/>
          <ac:spMkLst>
            <pc:docMk/>
            <pc:sldMk cId="1167816054" sldId="465"/>
            <ac:spMk id="3" creationId="{022BE543-9DFE-CFC2-3259-7E745ED7D7C9}"/>
          </ac:spMkLst>
        </pc:spChg>
        <pc:spChg chg="mod">
          <ac:chgData name="Thúy Mai" userId="222f1c7e07c9bd7a" providerId="LiveId" clId="{806E1674-C51F-40FA-86BA-9CAB999CB25E}" dt="2023-05-14T13:33:03.797" v="2700" actId="14100"/>
          <ac:spMkLst>
            <pc:docMk/>
            <pc:sldMk cId="1167816054" sldId="465"/>
            <ac:spMk id="6" creationId="{E6E29932-BA95-5502-ED19-9CC077B426DC}"/>
          </ac:spMkLst>
        </pc:spChg>
        <pc:spChg chg="add del mod">
          <ac:chgData name="Thúy Mai" userId="222f1c7e07c9bd7a" providerId="LiveId" clId="{806E1674-C51F-40FA-86BA-9CAB999CB25E}" dt="2023-05-14T13:35:48.114" v="2733" actId="478"/>
          <ac:spMkLst>
            <pc:docMk/>
            <pc:sldMk cId="1167816054" sldId="465"/>
            <ac:spMk id="7" creationId="{5A99A617-CC53-C7CB-1E56-B666F6FCD300}"/>
          </ac:spMkLst>
        </pc:spChg>
        <pc:spChg chg="add mod">
          <ac:chgData name="Thúy Mai" userId="222f1c7e07c9bd7a" providerId="LiveId" clId="{806E1674-C51F-40FA-86BA-9CAB999CB25E}" dt="2023-05-14T13:35:16.581" v="2722" actId="1076"/>
          <ac:spMkLst>
            <pc:docMk/>
            <pc:sldMk cId="1167816054" sldId="465"/>
            <ac:spMk id="8" creationId="{0E83614B-1AE9-A767-5D51-D8C98EEDE782}"/>
          </ac:spMkLst>
        </pc:spChg>
        <pc:spChg chg="add mod">
          <ac:chgData name="Thúy Mai" userId="222f1c7e07c9bd7a" providerId="LiveId" clId="{806E1674-C51F-40FA-86BA-9CAB999CB25E}" dt="2023-05-14T13:35:26.979" v="2727" actId="14100"/>
          <ac:spMkLst>
            <pc:docMk/>
            <pc:sldMk cId="1167816054" sldId="465"/>
            <ac:spMk id="9" creationId="{5F0E1706-362C-2638-D38B-9687508DB1D9}"/>
          </ac:spMkLst>
        </pc:spChg>
        <pc:spChg chg="add mod">
          <ac:chgData name="Thúy Mai" userId="222f1c7e07c9bd7a" providerId="LiveId" clId="{806E1674-C51F-40FA-86BA-9CAB999CB25E}" dt="2023-05-14T13:35:35.490" v="2731"/>
          <ac:spMkLst>
            <pc:docMk/>
            <pc:sldMk cId="1167816054" sldId="465"/>
            <ac:spMk id="10" creationId="{187216FA-DC3C-758B-2275-F6B38FE00AF1}"/>
          </ac:spMkLst>
        </pc:spChg>
        <pc:spChg chg="del">
          <ac:chgData name="Thúy Mai" userId="222f1c7e07c9bd7a" providerId="LiveId" clId="{806E1674-C51F-40FA-86BA-9CAB999CB25E}" dt="2023-05-14T13:34:04.805" v="2703" actId="478"/>
          <ac:spMkLst>
            <pc:docMk/>
            <pc:sldMk cId="1167816054" sldId="465"/>
            <ac:spMk id="13" creationId="{91B92138-F9CF-2FD7-8074-4CB3DFDD954D}"/>
          </ac:spMkLst>
        </pc:spChg>
        <pc:spChg chg="del mod">
          <ac:chgData name="Thúy Mai" userId="222f1c7e07c9bd7a" providerId="LiveId" clId="{806E1674-C51F-40FA-86BA-9CAB999CB25E}" dt="2023-05-14T13:34:00.986" v="2702" actId="478"/>
          <ac:spMkLst>
            <pc:docMk/>
            <pc:sldMk cId="1167816054" sldId="465"/>
            <ac:spMk id="17" creationId="{BDAF968F-36FE-31BD-C642-3C0B27EB4BF7}"/>
          </ac:spMkLst>
        </pc:spChg>
        <pc:spChg chg="del mod">
          <ac:chgData name="Thúy Mai" userId="222f1c7e07c9bd7a" providerId="LiveId" clId="{806E1674-C51F-40FA-86BA-9CAB999CB25E}" dt="2023-05-14T13:34:00.986" v="2702" actId="478"/>
          <ac:spMkLst>
            <pc:docMk/>
            <pc:sldMk cId="1167816054" sldId="465"/>
            <ac:spMk id="21" creationId="{7357DA3D-0754-BBE4-EADB-A2ADC3C8E2FF}"/>
          </ac:spMkLst>
        </pc:spChg>
        <pc:spChg chg="del mod">
          <ac:chgData name="Thúy Mai" userId="222f1c7e07c9bd7a" providerId="LiveId" clId="{806E1674-C51F-40FA-86BA-9CAB999CB25E}" dt="2023-05-14T13:34:00.986" v="2702" actId="478"/>
          <ac:spMkLst>
            <pc:docMk/>
            <pc:sldMk cId="1167816054" sldId="465"/>
            <ac:spMk id="39" creationId="{80A84235-8150-3B70-340F-C0CE24A2AB23}"/>
          </ac:spMkLst>
        </pc:spChg>
        <pc:graphicFrameChg chg="add del mod">
          <ac:chgData name="Thúy Mai" userId="222f1c7e07c9bd7a" providerId="LiveId" clId="{806E1674-C51F-40FA-86BA-9CAB999CB25E}" dt="2023-05-14T13:34:34.730" v="2710"/>
          <ac:graphicFrameMkLst>
            <pc:docMk/>
            <pc:sldMk cId="1167816054" sldId="465"/>
            <ac:graphicFrameMk id="4" creationId="{70A385C5-5D6B-23BF-23F0-07AD9592B296}"/>
          </ac:graphicFrameMkLst>
        </pc:graphicFrameChg>
        <pc:picChg chg="del">
          <ac:chgData name="Thúy Mai" userId="222f1c7e07c9bd7a" providerId="LiveId" clId="{806E1674-C51F-40FA-86BA-9CAB999CB25E}" dt="2023-05-14T13:34:04.805" v="2703" actId="478"/>
          <ac:picMkLst>
            <pc:docMk/>
            <pc:sldMk cId="1167816054" sldId="465"/>
            <ac:picMk id="12" creationId="{1256552F-44F5-8A9C-F78F-FF419CA9EC1D}"/>
          </ac:picMkLst>
        </pc:picChg>
        <pc:picChg chg="del mod">
          <ac:chgData name="Thúy Mai" userId="222f1c7e07c9bd7a" providerId="LiveId" clId="{806E1674-C51F-40FA-86BA-9CAB999CB25E}" dt="2023-05-14T13:34:00.986" v="2702" actId="478"/>
          <ac:picMkLst>
            <pc:docMk/>
            <pc:sldMk cId="1167816054" sldId="465"/>
            <ac:picMk id="16" creationId="{8BC18D1B-F025-2C12-CC77-F461A4179E4B}"/>
          </ac:picMkLst>
        </pc:picChg>
        <pc:picChg chg="mod">
          <ac:chgData name="Thúy Mai" userId="222f1c7e07c9bd7a" providerId="LiveId" clId="{806E1674-C51F-40FA-86BA-9CAB999CB25E}" dt="2023-05-14T13:33:56.829" v="2701" actId="14100"/>
          <ac:picMkLst>
            <pc:docMk/>
            <pc:sldMk cId="1167816054" sldId="465"/>
            <ac:picMk id="24" creationId="{74078A4E-830D-D082-C9B5-BF4990F76029}"/>
          </ac:picMkLst>
        </pc:picChg>
      </pc:sldChg>
      <pc:sldChg chg="delSp modSp add mod modTransition modAnim">
        <pc:chgData name="Thúy Mai" userId="222f1c7e07c9bd7a" providerId="LiveId" clId="{806E1674-C51F-40FA-86BA-9CAB999CB25E}" dt="2023-05-14T13:56:58.403" v="3163"/>
        <pc:sldMkLst>
          <pc:docMk/>
          <pc:sldMk cId="2771508542" sldId="466"/>
        </pc:sldMkLst>
        <pc:spChg chg="mod">
          <ac:chgData name="Thúy Mai" userId="222f1c7e07c9bd7a" providerId="LiveId" clId="{806E1674-C51F-40FA-86BA-9CAB999CB25E}" dt="2023-05-14T13:36:05.891" v="2776" actId="14100"/>
          <ac:spMkLst>
            <pc:docMk/>
            <pc:sldMk cId="2771508542" sldId="466"/>
            <ac:spMk id="3" creationId="{022BE543-9DFE-CFC2-3259-7E745ED7D7C9}"/>
          </ac:spMkLst>
        </pc:spChg>
        <pc:spChg chg="del mod">
          <ac:chgData name="Thúy Mai" userId="222f1c7e07c9bd7a" providerId="LiveId" clId="{806E1674-C51F-40FA-86BA-9CAB999CB25E}" dt="2023-05-14T13:36:35.743" v="2785" actId="478"/>
          <ac:spMkLst>
            <pc:docMk/>
            <pc:sldMk cId="2771508542" sldId="466"/>
            <ac:spMk id="7" creationId="{5A99A617-CC53-C7CB-1E56-B666F6FCD300}"/>
          </ac:spMkLst>
        </pc:spChg>
        <pc:spChg chg="mod">
          <ac:chgData name="Thúy Mai" userId="222f1c7e07c9bd7a" providerId="LiveId" clId="{806E1674-C51F-40FA-86BA-9CAB999CB25E}" dt="2023-05-14T13:36:13.878" v="2778"/>
          <ac:spMkLst>
            <pc:docMk/>
            <pc:sldMk cId="2771508542" sldId="466"/>
            <ac:spMk id="8" creationId="{0E83614B-1AE9-A767-5D51-D8C98EEDE782}"/>
          </ac:spMkLst>
        </pc:spChg>
        <pc:spChg chg="del">
          <ac:chgData name="Thúy Mai" userId="222f1c7e07c9bd7a" providerId="LiveId" clId="{806E1674-C51F-40FA-86BA-9CAB999CB25E}" dt="2023-05-14T13:36:17.519" v="2779" actId="478"/>
          <ac:spMkLst>
            <pc:docMk/>
            <pc:sldMk cId="2771508542" sldId="466"/>
            <ac:spMk id="9" creationId="{5F0E1706-362C-2638-D38B-9687508DB1D9}"/>
          </ac:spMkLst>
        </pc:spChg>
        <pc:spChg chg="mod">
          <ac:chgData name="Thúy Mai" userId="222f1c7e07c9bd7a" providerId="LiveId" clId="{806E1674-C51F-40FA-86BA-9CAB999CB25E}" dt="2023-05-14T13:36:32.343" v="2784" actId="1076"/>
          <ac:spMkLst>
            <pc:docMk/>
            <pc:sldMk cId="2771508542" sldId="466"/>
            <ac:spMk id="10" creationId="{187216FA-DC3C-758B-2275-F6B38FE00AF1}"/>
          </ac:spMkLst>
        </pc:spChg>
      </pc:sldChg>
      <pc:sldChg chg="new del">
        <pc:chgData name="Thúy Mai" userId="222f1c7e07c9bd7a" providerId="LiveId" clId="{806E1674-C51F-40FA-86BA-9CAB999CB25E}" dt="2023-05-14T13:41:59.196" v="2865" actId="47"/>
        <pc:sldMkLst>
          <pc:docMk/>
          <pc:sldMk cId="1249080402" sldId="467"/>
        </pc:sldMkLst>
      </pc:sldChg>
      <pc:sldChg chg="addSp delSp modSp add mod ord modTransition delAnim modAnim">
        <pc:chgData name="Thúy Mai" userId="222f1c7e07c9bd7a" providerId="LiveId" clId="{806E1674-C51F-40FA-86BA-9CAB999CB25E}" dt="2023-05-14T13:56:58.403" v="3163"/>
        <pc:sldMkLst>
          <pc:docMk/>
          <pc:sldMk cId="3349935077" sldId="467"/>
        </pc:sldMkLst>
        <pc:spChg chg="add del mod">
          <ac:chgData name="Thúy Mai" userId="222f1c7e07c9bd7a" providerId="LiveId" clId="{806E1674-C51F-40FA-86BA-9CAB999CB25E}" dt="2023-05-14T13:47:33.837" v="2929" actId="478"/>
          <ac:spMkLst>
            <pc:docMk/>
            <pc:sldMk cId="3349935077" sldId="467"/>
            <ac:spMk id="2" creationId="{CA389527-A7C0-8457-C9EA-1621E835C3DE}"/>
          </ac:spMkLst>
        </pc:spChg>
        <pc:spChg chg="mod">
          <ac:chgData name="Thúy Mai" userId="222f1c7e07c9bd7a" providerId="LiveId" clId="{806E1674-C51F-40FA-86BA-9CAB999CB25E}" dt="2023-05-14T13:48:21.953" v="2947" actId="14100"/>
          <ac:spMkLst>
            <pc:docMk/>
            <pc:sldMk cId="3349935077" sldId="467"/>
            <ac:spMk id="8" creationId="{4399AD07-1072-A065-BC96-370AABF37BE8}"/>
          </ac:spMkLst>
        </pc:spChg>
        <pc:spChg chg="mod">
          <ac:chgData name="Thúy Mai" userId="222f1c7e07c9bd7a" providerId="LiveId" clId="{806E1674-C51F-40FA-86BA-9CAB999CB25E}" dt="2023-05-14T13:48:21.953" v="2947" actId="14100"/>
          <ac:spMkLst>
            <pc:docMk/>
            <pc:sldMk cId="3349935077" sldId="467"/>
            <ac:spMk id="9" creationId="{A7EFA189-75B9-C6C9-46F6-FE8B7911E86C}"/>
          </ac:spMkLst>
        </pc:spChg>
        <pc:spChg chg="add del mod">
          <ac:chgData name="Thúy Mai" userId="222f1c7e07c9bd7a" providerId="LiveId" clId="{806E1674-C51F-40FA-86BA-9CAB999CB25E}" dt="2023-05-14T13:52:21.609" v="3036"/>
          <ac:spMkLst>
            <pc:docMk/>
            <pc:sldMk cId="3349935077" sldId="467"/>
            <ac:spMk id="10" creationId="{009C9159-2707-F0F9-246C-12D3D6C2B6B8}"/>
          </ac:spMkLst>
        </pc:spChg>
        <pc:spChg chg="add mod">
          <ac:chgData name="Thúy Mai" userId="222f1c7e07c9bd7a" providerId="LiveId" clId="{806E1674-C51F-40FA-86BA-9CAB999CB25E}" dt="2023-05-14T13:52:37.901" v="3110" actId="1036"/>
          <ac:spMkLst>
            <pc:docMk/>
            <pc:sldMk cId="3349935077" sldId="467"/>
            <ac:spMk id="12" creationId="{5CC2B21D-DEB5-D509-3984-83616FA7142C}"/>
          </ac:spMkLst>
        </pc:spChg>
        <pc:spChg chg="add mod">
          <ac:chgData name="Thúy Mai" userId="222f1c7e07c9bd7a" providerId="LiveId" clId="{806E1674-C51F-40FA-86BA-9CAB999CB25E}" dt="2023-05-14T13:52:37.901" v="3110" actId="1036"/>
          <ac:spMkLst>
            <pc:docMk/>
            <pc:sldMk cId="3349935077" sldId="467"/>
            <ac:spMk id="17" creationId="{B034F5EF-8D7B-2B43-0414-D85CC8C90B5F}"/>
          </ac:spMkLst>
        </pc:spChg>
        <pc:spChg chg="add mod">
          <ac:chgData name="Thúy Mai" userId="222f1c7e07c9bd7a" providerId="LiveId" clId="{806E1674-C51F-40FA-86BA-9CAB999CB25E}" dt="2023-05-14T13:52:37.901" v="3110" actId="1036"/>
          <ac:spMkLst>
            <pc:docMk/>
            <pc:sldMk cId="3349935077" sldId="467"/>
            <ac:spMk id="20" creationId="{D3BE3D77-C1BC-9F44-02A9-2B15E2781742}"/>
          </ac:spMkLst>
        </pc:spChg>
        <pc:grpChg chg="del mod">
          <ac:chgData name="Thúy Mai" userId="222f1c7e07c9bd7a" providerId="LiveId" clId="{806E1674-C51F-40FA-86BA-9CAB999CB25E}" dt="2023-05-14T13:52:30.281" v="3057" actId="478"/>
          <ac:grpSpMkLst>
            <pc:docMk/>
            <pc:sldMk cId="3349935077" sldId="467"/>
            <ac:grpSpMk id="7" creationId="{BDD1E6F7-6763-C520-21C6-7FBADAD9CFFC}"/>
          </ac:grpSpMkLst>
        </pc:grpChg>
        <pc:graphicFrameChg chg="add del mod">
          <ac:chgData name="Thúy Mai" userId="222f1c7e07c9bd7a" providerId="LiveId" clId="{806E1674-C51F-40FA-86BA-9CAB999CB25E}" dt="2023-05-14T13:47:53.882" v="2936"/>
          <ac:graphicFrameMkLst>
            <pc:docMk/>
            <pc:sldMk cId="3349935077" sldId="467"/>
            <ac:graphicFrameMk id="5" creationId="{B5252894-A446-B886-4E53-C65B49B1EF5D}"/>
          </ac:graphicFrameMkLst>
        </pc:graphicFrameChg>
        <pc:picChg chg="del">
          <ac:chgData name="Thúy Mai" userId="222f1c7e07c9bd7a" providerId="LiveId" clId="{806E1674-C51F-40FA-86BA-9CAB999CB25E}" dt="2023-05-14T13:47:30.426" v="2927" actId="478"/>
          <ac:picMkLst>
            <pc:docMk/>
            <pc:sldMk cId="3349935077" sldId="467"/>
            <ac:picMk id="3" creationId="{00000000-0000-0000-0000-000000000000}"/>
          </ac:picMkLst>
        </pc:picChg>
        <pc:picChg chg="del">
          <ac:chgData name="Thúy Mai" userId="222f1c7e07c9bd7a" providerId="LiveId" clId="{806E1674-C51F-40FA-86BA-9CAB999CB25E}" dt="2023-05-14T13:47:32.022" v="2928" actId="478"/>
          <ac:picMkLst>
            <pc:docMk/>
            <pc:sldMk cId="3349935077" sldId="467"/>
            <ac:picMk id="4" creationId="{00000000-0000-0000-0000-000000000000}"/>
          </ac:picMkLst>
        </pc:picChg>
        <pc:picChg chg="add mod">
          <ac:chgData name="Thúy Mai" userId="222f1c7e07c9bd7a" providerId="LiveId" clId="{806E1674-C51F-40FA-86BA-9CAB999CB25E}" dt="2023-05-14T13:52:37.901" v="3110" actId="1036"/>
          <ac:picMkLst>
            <pc:docMk/>
            <pc:sldMk cId="3349935077" sldId="467"/>
            <ac:picMk id="11" creationId="{01298473-4006-C03C-D52A-7792E168F242}"/>
          </ac:picMkLst>
        </pc:picChg>
        <pc:picChg chg="add mod">
          <ac:chgData name="Thúy Mai" userId="222f1c7e07c9bd7a" providerId="LiveId" clId="{806E1674-C51F-40FA-86BA-9CAB999CB25E}" dt="2023-05-14T13:52:37.901" v="3110" actId="1036"/>
          <ac:picMkLst>
            <pc:docMk/>
            <pc:sldMk cId="3349935077" sldId="467"/>
            <ac:picMk id="13" creationId="{B48F9D4A-F04B-E259-494A-42539966B7FE}"/>
          </ac:picMkLst>
        </pc:picChg>
        <pc:picChg chg="add mod">
          <ac:chgData name="Thúy Mai" userId="222f1c7e07c9bd7a" providerId="LiveId" clId="{806E1674-C51F-40FA-86BA-9CAB999CB25E}" dt="2023-05-14T13:52:37.901" v="3110" actId="1036"/>
          <ac:picMkLst>
            <pc:docMk/>
            <pc:sldMk cId="3349935077" sldId="467"/>
            <ac:picMk id="14" creationId="{BD0A5A66-9E92-F314-BCC1-07D0C8478913}"/>
          </ac:picMkLst>
        </pc:picChg>
        <pc:picChg chg="add mod">
          <ac:chgData name="Thúy Mai" userId="222f1c7e07c9bd7a" providerId="LiveId" clId="{806E1674-C51F-40FA-86BA-9CAB999CB25E}" dt="2023-05-14T13:52:37.901" v="3110" actId="1036"/>
          <ac:picMkLst>
            <pc:docMk/>
            <pc:sldMk cId="3349935077" sldId="467"/>
            <ac:picMk id="15" creationId="{7E445796-0491-8D71-1F45-2D1B07CB07AF}"/>
          </ac:picMkLst>
        </pc:picChg>
        <pc:picChg chg="add mod">
          <ac:chgData name="Thúy Mai" userId="222f1c7e07c9bd7a" providerId="LiveId" clId="{806E1674-C51F-40FA-86BA-9CAB999CB25E}" dt="2023-05-14T13:52:37.901" v="3110" actId="1036"/>
          <ac:picMkLst>
            <pc:docMk/>
            <pc:sldMk cId="3349935077" sldId="467"/>
            <ac:picMk id="16" creationId="{A33F4180-9D1F-59A9-A9FE-C5D9BEC7099D}"/>
          </ac:picMkLst>
        </pc:picChg>
        <pc:picChg chg="add mod">
          <ac:chgData name="Thúy Mai" userId="222f1c7e07c9bd7a" providerId="LiveId" clId="{806E1674-C51F-40FA-86BA-9CAB999CB25E}" dt="2023-05-14T13:52:37.901" v="3110" actId="1036"/>
          <ac:picMkLst>
            <pc:docMk/>
            <pc:sldMk cId="3349935077" sldId="467"/>
            <ac:picMk id="18" creationId="{AA59594D-8A2F-5130-A704-76EC08080D3C}"/>
          </ac:picMkLst>
        </pc:picChg>
        <pc:picChg chg="add mod">
          <ac:chgData name="Thúy Mai" userId="222f1c7e07c9bd7a" providerId="LiveId" clId="{806E1674-C51F-40FA-86BA-9CAB999CB25E}" dt="2023-05-14T13:52:37.901" v="3110" actId="1036"/>
          <ac:picMkLst>
            <pc:docMk/>
            <pc:sldMk cId="3349935077" sldId="467"/>
            <ac:picMk id="19" creationId="{F79096C7-C2A2-5EAA-85F0-7DD06343E658}"/>
          </ac:picMkLst>
        </pc:picChg>
      </pc:sldChg>
      <pc:sldChg chg="addSp delSp modSp new mod modTransition">
        <pc:chgData name="Thúy Mai" userId="222f1c7e07c9bd7a" providerId="LiveId" clId="{806E1674-C51F-40FA-86BA-9CAB999CB25E}" dt="2023-05-14T13:56:58.403" v="3163"/>
        <pc:sldMkLst>
          <pc:docMk/>
          <pc:sldMk cId="1739795329" sldId="468"/>
        </pc:sldMkLst>
        <pc:spChg chg="del">
          <ac:chgData name="Thúy Mai" userId="222f1c7e07c9bd7a" providerId="LiveId" clId="{806E1674-C51F-40FA-86BA-9CAB999CB25E}" dt="2023-05-14T13:48:56.357" v="2950" actId="478"/>
          <ac:spMkLst>
            <pc:docMk/>
            <pc:sldMk cId="1739795329" sldId="468"/>
            <ac:spMk id="2" creationId="{5C86852E-349E-3E1B-F6E3-5A8978B1AEF4}"/>
          </ac:spMkLst>
        </pc:spChg>
        <pc:spChg chg="del">
          <ac:chgData name="Thúy Mai" userId="222f1c7e07c9bd7a" providerId="LiveId" clId="{806E1674-C51F-40FA-86BA-9CAB999CB25E}" dt="2023-05-14T13:48:56.357" v="2950" actId="478"/>
          <ac:spMkLst>
            <pc:docMk/>
            <pc:sldMk cId="1739795329" sldId="468"/>
            <ac:spMk id="3" creationId="{245A268E-BB8E-2994-FE5B-EAD4323FF481}"/>
          </ac:spMkLst>
        </pc:spChg>
        <pc:spChg chg="add mod">
          <ac:chgData name="Thúy Mai" userId="222f1c7e07c9bd7a" providerId="LiveId" clId="{806E1674-C51F-40FA-86BA-9CAB999CB25E}" dt="2023-05-14T13:50:50.021" v="2990" actId="1076"/>
          <ac:spMkLst>
            <pc:docMk/>
            <pc:sldMk cId="1739795329" sldId="468"/>
            <ac:spMk id="6" creationId="{A7BB048D-60B8-59CD-01FA-70F39FD2E8F4}"/>
          </ac:spMkLst>
        </pc:spChg>
        <pc:graphicFrameChg chg="add del mod">
          <ac:chgData name="Thúy Mai" userId="222f1c7e07c9bd7a" providerId="LiveId" clId="{806E1674-C51F-40FA-86BA-9CAB999CB25E}" dt="2023-05-14T13:48:57.874" v="2953"/>
          <ac:graphicFrameMkLst>
            <pc:docMk/>
            <pc:sldMk cId="1739795329" sldId="468"/>
            <ac:graphicFrameMk id="4" creationId="{19006BA8-0B5D-64F9-C3BD-A7C1E6E8A7E2}"/>
          </ac:graphicFrameMkLst>
        </pc:graphicFrameChg>
        <pc:graphicFrameChg chg="add del mod">
          <ac:chgData name="Thúy Mai" userId="222f1c7e07c9bd7a" providerId="LiveId" clId="{806E1674-C51F-40FA-86BA-9CAB999CB25E}" dt="2023-05-14T13:49:14.905" v="2963"/>
          <ac:graphicFrameMkLst>
            <pc:docMk/>
            <pc:sldMk cId="1739795329" sldId="468"/>
            <ac:graphicFrameMk id="7" creationId="{9136BC71-3E6B-DD62-E00C-89F2DD969DD4}"/>
          </ac:graphicFrameMkLst>
        </pc:graphicFrameChg>
        <pc:graphicFrameChg chg="add mod modGraphic">
          <ac:chgData name="Thúy Mai" userId="222f1c7e07c9bd7a" providerId="LiveId" clId="{806E1674-C51F-40FA-86BA-9CAB999CB25E}" dt="2023-05-14T13:50:43.509" v="2988" actId="207"/>
          <ac:graphicFrameMkLst>
            <pc:docMk/>
            <pc:sldMk cId="1739795329" sldId="468"/>
            <ac:graphicFrameMk id="8" creationId="{00A5C48D-8E41-E62A-6792-F2462E7CB4EA}"/>
          </ac:graphicFrameMkLst>
        </pc:graphicFrameChg>
      </pc:sldChg>
      <pc:sldChg chg="modSp add mod ord modTransition">
        <pc:chgData name="Thúy Mai" userId="222f1c7e07c9bd7a" providerId="LiveId" clId="{806E1674-C51F-40FA-86BA-9CAB999CB25E}" dt="2023-05-14T13:56:58.403" v="3163"/>
        <pc:sldMkLst>
          <pc:docMk/>
          <pc:sldMk cId="2139962405" sldId="469"/>
        </pc:sldMkLst>
        <pc:spChg chg="mod">
          <ac:chgData name="Thúy Mai" userId="222f1c7e07c9bd7a" providerId="LiveId" clId="{806E1674-C51F-40FA-86BA-9CAB999CB25E}" dt="2023-05-14T13:51:16.379" v="3023" actId="1076"/>
          <ac:spMkLst>
            <pc:docMk/>
            <pc:sldMk cId="2139962405" sldId="469"/>
            <ac:spMk id="2" creationId="{00000000-0000-0000-0000-000000000000}"/>
          </ac:spMkLst>
        </pc:spChg>
      </pc:sldChg>
      <pc:sldChg chg="addSp delSp modSp new mod ord modTransition">
        <pc:chgData name="Thúy Mai" userId="222f1c7e07c9bd7a" providerId="LiveId" clId="{806E1674-C51F-40FA-86BA-9CAB999CB25E}" dt="2023-05-14T13:56:58.403" v="3163"/>
        <pc:sldMkLst>
          <pc:docMk/>
          <pc:sldMk cId="3357212521" sldId="470"/>
        </pc:sldMkLst>
        <pc:spChg chg="del">
          <ac:chgData name="Thúy Mai" userId="222f1c7e07c9bd7a" providerId="LiveId" clId="{806E1674-C51F-40FA-86BA-9CAB999CB25E}" dt="2023-05-14T13:53:55.369" v="3121" actId="478"/>
          <ac:spMkLst>
            <pc:docMk/>
            <pc:sldMk cId="3357212521" sldId="470"/>
            <ac:spMk id="2" creationId="{E0947103-5F35-6563-47B6-15954E498344}"/>
          </ac:spMkLst>
        </pc:spChg>
        <pc:spChg chg="del">
          <ac:chgData name="Thúy Mai" userId="222f1c7e07c9bd7a" providerId="LiveId" clId="{806E1674-C51F-40FA-86BA-9CAB999CB25E}" dt="2023-05-14T13:53:55.369" v="3121" actId="478"/>
          <ac:spMkLst>
            <pc:docMk/>
            <pc:sldMk cId="3357212521" sldId="470"/>
            <ac:spMk id="3" creationId="{6EE1DD80-767B-D331-07ED-65BA8B0C8E87}"/>
          </ac:spMkLst>
        </pc:spChg>
        <pc:spChg chg="add mod">
          <ac:chgData name="Thúy Mai" userId="222f1c7e07c9bd7a" providerId="LiveId" clId="{806E1674-C51F-40FA-86BA-9CAB999CB25E}" dt="2023-05-14T13:54:30.503" v="3137" actId="1076"/>
          <ac:spMkLst>
            <pc:docMk/>
            <pc:sldMk cId="3357212521" sldId="470"/>
            <ac:spMk id="6" creationId="{DED8F209-60D3-4DD8-20A6-C293BAD8A0A8}"/>
          </ac:spMkLst>
        </pc:spChg>
        <pc:graphicFrameChg chg="add del mod">
          <ac:chgData name="Thúy Mai" userId="222f1c7e07c9bd7a" providerId="LiveId" clId="{806E1674-C51F-40FA-86BA-9CAB999CB25E}" dt="2023-05-14T13:53:56.264" v="3124"/>
          <ac:graphicFrameMkLst>
            <pc:docMk/>
            <pc:sldMk cId="3357212521" sldId="470"/>
            <ac:graphicFrameMk id="4" creationId="{A3FD3B46-EE6F-C898-4E31-9019B4ED48F2}"/>
          </ac:graphicFrameMkLst>
        </pc:graphicFrameChg>
      </pc:sldChg>
      <pc:sldChg chg="addSp delSp modSp new mod">
        <pc:chgData name="Thúy Mai" userId="222f1c7e07c9bd7a" providerId="LiveId" clId="{806E1674-C51F-40FA-86BA-9CAB999CB25E}" dt="2023-05-14T14:07:34.067" v="3246"/>
        <pc:sldMkLst>
          <pc:docMk/>
          <pc:sldMk cId="1546185295" sldId="471"/>
        </pc:sldMkLst>
        <pc:spChg chg="del">
          <ac:chgData name="Thúy Mai" userId="222f1c7e07c9bd7a" providerId="LiveId" clId="{806E1674-C51F-40FA-86BA-9CAB999CB25E}" dt="2023-05-14T14:06:21.921" v="3225" actId="478"/>
          <ac:spMkLst>
            <pc:docMk/>
            <pc:sldMk cId="1546185295" sldId="471"/>
            <ac:spMk id="2" creationId="{5B2E9FFF-FC8B-A971-37A5-61DCCF44AE5D}"/>
          </ac:spMkLst>
        </pc:spChg>
        <pc:spChg chg="del">
          <ac:chgData name="Thúy Mai" userId="222f1c7e07c9bd7a" providerId="LiveId" clId="{806E1674-C51F-40FA-86BA-9CAB999CB25E}" dt="2023-05-14T14:06:21.921" v="3225" actId="478"/>
          <ac:spMkLst>
            <pc:docMk/>
            <pc:sldMk cId="1546185295" sldId="471"/>
            <ac:spMk id="3" creationId="{022D7E7A-2A15-00DA-88AE-D3DC0E9031D5}"/>
          </ac:spMkLst>
        </pc:spChg>
        <pc:spChg chg="add mod">
          <ac:chgData name="Thúy Mai" userId="222f1c7e07c9bd7a" providerId="LiveId" clId="{806E1674-C51F-40FA-86BA-9CAB999CB25E}" dt="2023-05-14T14:07:34.067" v="3246"/>
          <ac:spMkLst>
            <pc:docMk/>
            <pc:sldMk cId="1546185295" sldId="471"/>
            <ac:spMk id="6" creationId="{4A450C62-6803-11D0-63E3-3D1308DFDF25}"/>
          </ac:spMkLst>
        </pc:spChg>
        <pc:graphicFrameChg chg="add del mod">
          <ac:chgData name="Thúy Mai" userId="222f1c7e07c9bd7a" providerId="LiveId" clId="{806E1674-C51F-40FA-86BA-9CAB999CB25E}" dt="2023-05-14T14:06:23.086" v="3228"/>
          <ac:graphicFrameMkLst>
            <pc:docMk/>
            <pc:sldMk cId="1546185295" sldId="471"/>
            <ac:graphicFrameMk id="4" creationId="{A8442D3C-5B79-4915-0EDD-66AF0797EB5F}"/>
          </ac:graphicFrameMkLst>
        </pc:graphicFrameChg>
        <pc:graphicFrameChg chg="add mod modGraphic">
          <ac:chgData name="Thúy Mai" userId="222f1c7e07c9bd7a" providerId="LiveId" clId="{806E1674-C51F-40FA-86BA-9CAB999CB25E}" dt="2023-05-14T14:07:27.760" v="3245" actId="1076"/>
          <ac:graphicFrameMkLst>
            <pc:docMk/>
            <pc:sldMk cId="1546185295" sldId="471"/>
            <ac:graphicFrameMk id="5" creationId="{577D615F-C027-5042-3C67-0410149DC4DD}"/>
          </ac:graphicFrameMkLst>
        </pc:graphicFrameChg>
      </pc:sldChg>
      <pc:sldMasterChg chg="modTransition modSldLayout">
        <pc:chgData name="Thúy Mai" userId="222f1c7e07c9bd7a" providerId="LiveId" clId="{806E1674-C51F-40FA-86BA-9CAB999CB25E}" dt="2023-05-14T13:56:58.403" v="3163"/>
        <pc:sldMasterMkLst>
          <pc:docMk/>
          <pc:sldMasterMk cId="0" sldId="2147483648"/>
        </pc:sldMasterMkLst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3910176043" sldId="2147483672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211573010" sldId="2147483673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3264953759" sldId="2147483674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1624243423" sldId="2147483675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3333055325" sldId="2147483676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248932172" sldId="2147483677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1606348017" sldId="2147483678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2596314028" sldId="2147483679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3576356738" sldId="2147483680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2886669419" sldId="2147483681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48"/>
            <pc:sldLayoutMk cId="3887268372" sldId="2147483682"/>
          </pc:sldLayoutMkLst>
        </pc:sldLayoutChg>
      </pc:sldMasterChg>
      <pc:sldMasterChg chg="modTransition modSldLayout">
        <pc:chgData name="Thúy Mai" userId="222f1c7e07c9bd7a" providerId="LiveId" clId="{806E1674-C51F-40FA-86BA-9CAB999CB25E}" dt="2023-05-14T13:56:58.403" v="3163"/>
        <pc:sldMasterMkLst>
          <pc:docMk/>
          <pc:sldMasterMk cId="0" sldId="2147483656"/>
        </pc:sldMasterMkLst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1874892370" sldId="2147483683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2567695227" sldId="2147483684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1195011581" sldId="2147483685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35999806" sldId="2147483686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4174010915" sldId="2147483687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3739878725" sldId="2147483688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1325320925" sldId="2147483689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4201340388" sldId="2147483690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1049160552" sldId="2147483691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3345745396" sldId="2147483692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56"/>
            <pc:sldLayoutMk cId="2660482546" sldId="2147483693"/>
          </pc:sldLayoutMkLst>
        </pc:sldLayoutChg>
      </pc:sldMasterChg>
      <pc:sldMasterChg chg="modTransition modSldLayout">
        <pc:chgData name="Thúy Mai" userId="222f1c7e07c9bd7a" providerId="LiveId" clId="{806E1674-C51F-40FA-86BA-9CAB999CB25E}" dt="2023-05-14T13:56:58.403" v="3163"/>
        <pc:sldMasterMkLst>
          <pc:docMk/>
          <pc:sldMasterMk cId="0" sldId="2147483666"/>
        </pc:sldMasterMkLst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4022262548" sldId="2147483694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3841394595" sldId="2147483695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1149772757" sldId="2147483696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304981370" sldId="2147483697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2171543185" sldId="2147483698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3294312476" sldId="2147483699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1029337009" sldId="2147483700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1871504720" sldId="2147483701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294722427" sldId="2147483702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3703109239" sldId="2147483703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1525390913" sldId="2147483704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6"/>
            <pc:sldLayoutMk cId="3446124641" sldId="2147483761"/>
          </pc:sldLayoutMkLst>
        </pc:sldLayoutChg>
      </pc:sldMasterChg>
      <pc:sldMasterChg chg="modTransition modSldLayout">
        <pc:chgData name="Thúy Mai" userId="222f1c7e07c9bd7a" providerId="LiveId" clId="{806E1674-C51F-40FA-86BA-9CAB999CB25E}" dt="2023-05-14T13:56:58.403" v="3163"/>
        <pc:sldMasterMkLst>
          <pc:docMk/>
          <pc:sldMasterMk cId="0" sldId="2147483667"/>
        </pc:sldMasterMkLst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1223470429" sldId="2147483705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2897733081" sldId="2147483706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1484118041" sldId="2147483707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1949340345" sldId="2147483708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3854240411" sldId="2147483709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2998615560" sldId="2147483710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3669689270" sldId="2147483711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3502817064" sldId="2147483712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2054841380" sldId="2147483713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1384374555" sldId="2147483714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7"/>
            <pc:sldLayoutMk cId="2677522139" sldId="2147483715"/>
          </pc:sldLayoutMkLst>
        </pc:sldLayoutChg>
      </pc:sldMasterChg>
      <pc:sldMasterChg chg="modTransition modSldLayout">
        <pc:chgData name="Thúy Mai" userId="222f1c7e07c9bd7a" providerId="LiveId" clId="{806E1674-C51F-40FA-86BA-9CAB999CB25E}" dt="2023-05-14T13:56:58.403" v="3163"/>
        <pc:sldMasterMkLst>
          <pc:docMk/>
          <pc:sldMasterMk cId="0" sldId="2147483668"/>
        </pc:sldMasterMkLst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3612354836" sldId="2147483716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3100075142" sldId="2147483717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31468448" sldId="2147483718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2547751183" sldId="2147483719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2915924355" sldId="2147483720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2332138560" sldId="2147483721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3613262788" sldId="2147483722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3635047493" sldId="2147483723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3208163929" sldId="2147483724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778567151" sldId="2147483725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8"/>
            <pc:sldLayoutMk cId="410869894" sldId="2147483726"/>
          </pc:sldLayoutMkLst>
        </pc:sldLayoutChg>
      </pc:sldMasterChg>
      <pc:sldMasterChg chg="modTransition modSldLayout">
        <pc:chgData name="Thúy Mai" userId="222f1c7e07c9bd7a" providerId="LiveId" clId="{806E1674-C51F-40FA-86BA-9CAB999CB25E}" dt="2023-05-14T13:56:58.403" v="3163"/>
        <pc:sldMasterMkLst>
          <pc:docMk/>
          <pc:sldMasterMk cId="0" sldId="2147483669"/>
        </pc:sldMasterMkLst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3392869427" sldId="2147483727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3097473626" sldId="2147483728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1931178160" sldId="2147483729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921457002" sldId="2147483730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3962266895" sldId="2147483731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3016264035" sldId="2147483732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3038064571" sldId="2147483733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550859859" sldId="2147483734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767492359" sldId="2147483735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591018045" sldId="2147483736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69"/>
            <pc:sldLayoutMk cId="1716849287" sldId="2147483737"/>
          </pc:sldLayoutMkLst>
        </pc:sldLayoutChg>
      </pc:sldMasterChg>
      <pc:sldMasterChg chg="modTransition modSldLayout">
        <pc:chgData name="Thúy Mai" userId="222f1c7e07c9bd7a" providerId="LiveId" clId="{806E1674-C51F-40FA-86BA-9CAB999CB25E}" dt="2023-05-14T13:56:58.403" v="3163"/>
        <pc:sldMasterMkLst>
          <pc:docMk/>
          <pc:sldMasterMk cId="0" sldId="2147483671"/>
        </pc:sldMasterMkLst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3518507481" sldId="2147483738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3845642673" sldId="2147483739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2445425985" sldId="2147483740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3799693449" sldId="2147483741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2829938134" sldId="2147483742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1314941927" sldId="2147483743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264122999" sldId="2147483744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4029897071" sldId="2147483745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2681081121" sldId="2147483746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2276177322" sldId="2147483747"/>
          </pc:sldLayoutMkLst>
        </pc:sldLayoutChg>
        <pc:sldLayoutChg chg="modTransition">
          <pc:chgData name="Thúy Mai" userId="222f1c7e07c9bd7a" providerId="LiveId" clId="{806E1674-C51F-40FA-86BA-9CAB999CB25E}" dt="2023-05-14T13:56:58.403" v="3163"/>
          <pc:sldLayoutMkLst>
            <pc:docMk/>
            <pc:sldMasterMk cId="0" sldId="2147483671"/>
            <pc:sldLayoutMk cId="776610672" sldId="2147483748"/>
          </pc:sldLayoutMkLst>
        </pc:sldLayoutChg>
      </pc:sldMasterChg>
      <pc:sldMasterChg chg="del delSldLayout">
        <pc:chgData name="Thúy Mai" userId="222f1c7e07c9bd7a" providerId="LiveId" clId="{806E1674-C51F-40FA-86BA-9CAB999CB25E}" dt="2023-05-14T13:56:08.539" v="3162" actId="47"/>
        <pc:sldMasterMkLst>
          <pc:docMk/>
          <pc:sldMasterMk cId="2908502210" sldId="2147483749"/>
        </pc:sldMasterMkLst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742774617" sldId="2147483750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3539866129" sldId="2147483751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3916084803" sldId="2147483752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139716958" sldId="2147483753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2725362058" sldId="2147483754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2117502932" sldId="2147483755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690334254" sldId="2147483756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3997728729" sldId="2147483757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3440984347" sldId="2147483758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3368007714" sldId="2147483759"/>
          </pc:sldLayoutMkLst>
        </pc:sldLayoutChg>
        <pc:sldLayoutChg chg="del">
          <pc:chgData name="Thúy Mai" userId="222f1c7e07c9bd7a" providerId="LiveId" clId="{806E1674-C51F-40FA-86BA-9CAB999CB25E}" dt="2023-05-14T13:56:08.539" v="3162" actId="47"/>
          <pc:sldLayoutMkLst>
            <pc:docMk/>
            <pc:sldMasterMk cId="2908502210" sldId="2147483749"/>
            <pc:sldLayoutMk cId="526015962" sldId="2147483760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머리글 개체 틀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buFont typeface="Arial" panose="020B0604020202020204" pitchFamily="34" charset="0"/>
              <a:buNone/>
              <a:defRPr sz="1200">
                <a:latin typeface="Malgun Gothic" pitchFamily="34" charset="-127"/>
                <a:ea typeface="Malgun Gothic" pitchFamily="34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219" name="날짜 개체 틀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buFont typeface="Arial" panose="020B0604020202020204" pitchFamily="34" charset="0"/>
              <a:buNone/>
              <a:defRPr sz="1200">
                <a:latin typeface="Malgun Gothic" pitchFamily="34" charset="-127"/>
                <a:ea typeface="Malgun Gothic" pitchFamily="34" charset="-127"/>
              </a:defRPr>
            </a:lvl1pPr>
          </a:lstStyle>
          <a:p>
            <a:pPr>
              <a:defRPr/>
            </a:pPr>
            <a:fld id="{CCD717A7-4CF4-4748-B4EE-3162DA96FC5F}" type="datetimeFigureOut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7172" name="슬라이드 이미지 개체 틀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221" name="슬라이드 노트 개체 틀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9222" name="바닥글 개체 틀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buFont typeface="Arial" panose="020B0604020202020204" pitchFamily="34" charset="0"/>
              <a:buNone/>
              <a:defRPr sz="1200">
                <a:latin typeface="Malgun Gothic" pitchFamily="34" charset="-127"/>
                <a:ea typeface="Malgun Gothic" pitchFamily="34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223" name="슬라이드 번호 개체 틀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buFont typeface="Arial" panose="020B0604020202020204" pitchFamily="34" charset="0"/>
              <a:buNone/>
              <a:defRPr sz="120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>
              <a:defRPr/>
            </a:pPr>
            <a:fld id="{7FB9462C-75BF-4518-8B24-AD03F2F29B1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804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lgun Gothic" pitchFamily="34" charset="-127"/>
        <a:ea typeface="Malgun Gothic" pitchFamily="3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38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fld id="{FF903F11-8E1D-4DA2-AF6D-9A6BE52CCA75}" type="slidenum">
              <a:rPr lang="ko-KR" altLang="en-US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pPr/>
              <a:t>4</a:t>
            </a:fld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445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fld id="{90ED1670-8DE1-4B7D-AB5D-927A6A515A5C}" type="slidenum">
              <a:rPr lang="ko-KR" altLang="en-US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pPr/>
              <a:t>6</a:t>
            </a:fld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500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fld id="{D3F8E9B3-1D07-4411-AA8B-A82EE180E930}" type="slidenum">
              <a:rPr lang="ko-KR" altLang="en-US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pPr/>
              <a:t>7</a:t>
            </a:fld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409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fld id="{1121C8D5-E602-4B97-BC98-218D46AE9666}" type="slidenum">
              <a:rPr lang="ko-KR" altLang="en-US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pPr/>
              <a:t>34</a:t>
            </a:fld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6360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11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17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fld id="{1121C8D5-E602-4B97-BC98-218D46AE9666}" type="slidenum">
              <a:rPr lang="ko-KR" altLang="en-US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pPr/>
              <a:t>46</a:t>
            </a:fld>
            <a:endParaRPr lang="ko-KR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842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4633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9FEB7-A007-407B-A8BE-946310A3B57C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2AE37-1615-4CC0-9860-8267D1E4C01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0176043"/>
      </p:ext>
    </p:extLst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F713-B51C-4691-9708-C5CE0936CA30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72C05-BF34-460B-8DEF-61B5997F2E4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6669419"/>
      </p:ext>
    </p:extLst>
  </p:cSld>
  <p:clrMapOvr>
    <a:masterClrMapping/>
  </p:clrMapOvr>
  <p:transition spd="slow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43736" y="274639"/>
            <a:ext cx="73866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A5E3C-0674-4413-A0BA-A09054C7E76E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D3AA3-5C6F-4F2E-B1BD-BE55813B7EF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7268372"/>
      </p:ext>
    </p:extLst>
  </p:cSld>
  <p:clrMapOvr>
    <a:masterClrMapping/>
  </p:clrMapOvr>
  <p:transition spd="slow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4892370"/>
      </p:ext>
    </p:extLst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67695227"/>
      </p:ext>
    </p:extLst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95011581"/>
      </p:ext>
    </p:extLst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999806"/>
      </p:ext>
    </p:extLst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74010915"/>
      </p:ext>
    </p:extLst>
  </p:cSld>
  <p:clrMapOvr>
    <a:masterClrMapping/>
  </p:clrMapOvr>
  <p:transition spd="slow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9878725"/>
      </p:ext>
    </p:extLst>
  </p:cSld>
  <p:clrMapOvr>
    <a:masterClrMapping/>
  </p:clrMapOvr>
  <p:transition spd="slow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320925"/>
      </p:ext>
    </p:extLst>
  </p:cSld>
  <p:clrMapOvr>
    <a:masterClrMapping/>
  </p:clrMapOvr>
  <p:transition spd="slow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01340388"/>
      </p:ext>
    </p:extLst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36ECD-884E-415B-8CD4-8BC90FC19BB6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5275E-1694-468E-BE23-937B1E94CBF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573010"/>
      </p:ext>
    </p:extLst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49160552"/>
      </p:ext>
    </p:extLst>
  </p:cSld>
  <p:clrMapOvr>
    <a:masterClrMapping/>
  </p:clrMapOvr>
  <p:transition spd="slow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5745396"/>
      </p:ext>
    </p:extLst>
  </p:cSld>
  <p:clrMapOvr>
    <a:masterClrMapping/>
  </p:clrMapOvr>
  <p:transition spd="slow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0482546"/>
      </p:ext>
    </p:extLst>
  </p:cSld>
  <p:clrMapOvr>
    <a:masterClrMapping/>
  </p:clrMapOvr>
  <p:transition spd="slow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4633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22262548"/>
      </p:ext>
    </p:extLst>
  </p:cSld>
  <p:clrMapOvr>
    <a:masterClrMapping/>
  </p:clrMapOvr>
  <p:transition spd="slow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67381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1394595"/>
      </p:ext>
    </p:extLst>
  </p:cSld>
  <p:clrMapOvr>
    <a:masterClrMapping/>
  </p:clrMapOvr>
  <p:transition spd="slow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49772757"/>
      </p:ext>
    </p:extLst>
  </p:cSld>
  <p:clrMapOvr>
    <a:masterClrMapping/>
  </p:clrMapOvr>
  <p:transition spd="slow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4981370"/>
      </p:ext>
    </p:extLst>
  </p:cSld>
  <p:clrMapOvr>
    <a:masterClrMapping/>
  </p:clrMapOvr>
  <p:transition spd="slow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1543185"/>
      </p:ext>
    </p:extLst>
  </p:cSld>
  <p:clrMapOvr>
    <a:masterClrMapping/>
  </p:clrMapOvr>
  <p:transition spd="slow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4312476"/>
      </p:ext>
    </p:extLst>
  </p:cSld>
  <p:clrMapOvr>
    <a:masterClrMapping/>
  </p:clrMapOvr>
  <p:transition spd="slow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337009"/>
      </p:ext>
    </p:extLst>
  </p:cSld>
  <p:clrMapOvr>
    <a:masterClrMapping/>
  </p:clrMapOvr>
  <p:transition spd="slow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2C030-A5F4-41BC-B7F7-68945544C784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0A7AC-6A62-4582-8DB4-3F02497F4A0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953759"/>
      </p:ext>
    </p:extLst>
  </p:cSld>
  <p:clrMapOvr>
    <a:masterClrMapping/>
  </p:clrMapOvr>
  <p:transition spd="slow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1504720"/>
      </p:ext>
    </p:extLst>
  </p:cSld>
  <p:clrMapOvr>
    <a:masterClrMapping/>
  </p:clrMapOvr>
  <p:transition spd="slow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722427"/>
      </p:ext>
    </p:extLst>
  </p:cSld>
  <p:clrMapOvr>
    <a:masterClrMapping/>
  </p:clrMapOvr>
  <p:transition spd="slow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67381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3109239"/>
      </p:ext>
    </p:extLst>
  </p:cSld>
  <p:clrMapOvr>
    <a:masterClrMapping/>
  </p:clrMapOvr>
  <p:transition spd="slow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43736" y="274639"/>
            <a:ext cx="73866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5390913"/>
      </p:ext>
    </p:extLst>
  </p:cSld>
  <p:clrMapOvr>
    <a:masterClrMapping/>
  </p:clrMapOvr>
  <p:transition spd="slow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24641"/>
      </p:ext>
    </p:extLst>
  </p:cSld>
  <p:clrMapOvr>
    <a:masterClrMapping/>
  </p:clrMapOvr>
  <p:transition spd="slow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4633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12354836"/>
      </p:ext>
    </p:extLst>
  </p:cSld>
  <p:clrMapOvr>
    <a:masterClrMapping/>
  </p:clrMapOvr>
  <p:transition spd="slow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0075142"/>
      </p:ext>
    </p:extLst>
  </p:cSld>
  <p:clrMapOvr>
    <a:masterClrMapping/>
  </p:clrMapOvr>
  <p:transition spd="slow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468448"/>
      </p:ext>
    </p:extLst>
  </p:cSld>
  <p:clrMapOvr>
    <a:masterClrMapping/>
  </p:clrMapOvr>
  <p:transition spd="slow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7751183"/>
      </p:ext>
    </p:extLst>
  </p:cSld>
  <p:clrMapOvr>
    <a:masterClrMapping/>
  </p:clrMapOvr>
  <p:transition spd="slow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5924355"/>
      </p:ext>
    </p:extLst>
  </p:cSld>
  <p:clrMapOvr>
    <a:masterClrMapping/>
  </p:clrMapOvr>
  <p:transition spd="slow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C9F06-AF6B-4308-A561-DD41C941B436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3E7FB-440A-471C-8EEF-41702273FDB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243423"/>
      </p:ext>
    </p:extLst>
  </p:cSld>
  <p:clrMapOvr>
    <a:masterClrMapping/>
  </p:clrMapOvr>
  <p:transition spd="slow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2138560"/>
      </p:ext>
    </p:extLst>
  </p:cSld>
  <p:clrMapOvr>
    <a:masterClrMapping/>
  </p:clrMapOvr>
  <p:transition spd="slow" advTm="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62788"/>
      </p:ext>
    </p:extLst>
  </p:cSld>
  <p:clrMapOvr>
    <a:masterClrMapping/>
  </p:clrMapOvr>
  <p:transition spd="slow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35047493"/>
      </p:ext>
    </p:extLst>
  </p:cSld>
  <p:clrMapOvr>
    <a:masterClrMapping/>
  </p:clrMapOvr>
  <p:transition spd="slow" advTm="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8163929"/>
      </p:ext>
    </p:extLst>
  </p:cSld>
  <p:clrMapOvr>
    <a:masterClrMapping/>
  </p:clrMapOvr>
  <p:transition spd="slow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78567151"/>
      </p:ext>
    </p:extLst>
  </p:cSld>
  <p:clrMapOvr>
    <a:masterClrMapping/>
  </p:clrMapOvr>
  <p:transition spd="slow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43736" y="274639"/>
            <a:ext cx="73866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0869894"/>
      </p:ext>
    </p:extLst>
  </p:cSld>
  <p:clrMapOvr>
    <a:masterClrMapping/>
  </p:clrMapOvr>
  <p:transition spd="slow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4633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DEA27-BD46-4A19-B950-E3DAA359CBCC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E6740-119E-4E10-B8CC-FE6E261D011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2869427"/>
      </p:ext>
    </p:extLst>
  </p:cSld>
  <p:clrMapOvr>
    <a:masterClrMapping/>
  </p:clrMapOvr>
  <p:transition spd="slow" advTm="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4024-8851-448D-AAF9-77600FDB434C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1BCD0-540A-495A-BD1E-ECBDFC616B7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7473626"/>
      </p:ext>
    </p:extLst>
  </p:cSld>
  <p:clrMapOvr>
    <a:masterClrMapping/>
  </p:clrMapOvr>
  <p:transition spd="slow" advTm="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5C39-1C59-48BB-B396-D9D89B2A7FBA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C0C6-F88F-4E1E-9C0F-4D825833E1B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178160"/>
      </p:ext>
    </p:extLst>
  </p:cSld>
  <p:clrMapOvr>
    <a:masterClrMapping/>
  </p:clrMapOvr>
  <p:transition spd="slow" advTm="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91166-4862-4F49-8348-016329AB449C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E07D0-BDA3-4A57-8852-2AAC68225D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1457002"/>
      </p:ext>
    </p:extLst>
  </p:cSld>
  <p:clrMapOvr>
    <a:masterClrMapping/>
  </p:clrMapOvr>
  <p:transition spd="slow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AF7A9-81A1-4386-8375-2E1B82B038FA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BA03-75A6-48AF-BBE4-ED74B7EE203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3055325"/>
      </p:ext>
    </p:extLst>
  </p:cSld>
  <p:clrMapOvr>
    <a:masterClrMapping/>
  </p:clrMapOvr>
  <p:transition spd="slow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AE87A-A555-48D9-BDA2-C18A81EDC89F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8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DF6FD-E934-4809-8D2F-50B0AC22EF7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266895"/>
      </p:ext>
    </p:extLst>
  </p:cSld>
  <p:clrMapOvr>
    <a:masterClrMapping/>
  </p:clrMapOvr>
  <p:transition spd="slow" advTm="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0DE9A-7758-4611-AA43-371A9FF9C79B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9483D-1BF1-4599-9892-EF2B95AFC7F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6264035"/>
      </p:ext>
    </p:extLst>
  </p:cSld>
  <p:clrMapOvr>
    <a:masterClrMapping/>
  </p:clrMapOvr>
  <p:transition spd="slow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BC4DB-4887-4BED-AEAB-BE5AE79C0553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3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13341-A22E-4BDA-9122-8A7AABD32B8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064571"/>
      </p:ext>
    </p:extLst>
  </p:cSld>
  <p:clrMapOvr>
    <a:masterClrMapping/>
  </p:clrMapOvr>
  <p:transition spd="slow" advTm="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E1D5E-142F-4366-ADC6-976AF9A9397C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B2567-1213-4C20-9C80-F7C31D27DB9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859859"/>
      </p:ext>
    </p:extLst>
  </p:cSld>
  <p:clrMapOvr>
    <a:masterClrMapping/>
  </p:clrMapOvr>
  <p:transition spd="slow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4DF5A-608C-42E8-9505-1D4F87384A0D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84031-DE19-4094-8F64-7906437BD6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7492359"/>
      </p:ext>
    </p:extLst>
  </p:cSld>
  <p:clrMapOvr>
    <a:masterClrMapping/>
  </p:clrMapOvr>
  <p:transition spd="slow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D661-6ABD-4DA2-8F38-6AC9BDA06608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2D190-2026-4134-905D-3AB41B6FBF8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018045"/>
      </p:ext>
    </p:extLst>
  </p:cSld>
  <p:clrMapOvr>
    <a:masterClrMapping/>
  </p:clrMapOvr>
  <p:transition spd="slow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43736" y="274639"/>
            <a:ext cx="73866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E0A0-1989-4A05-800E-283A007BE71B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85923-7E64-410E-BF24-29A99942426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6849287"/>
      </p:ext>
    </p:extLst>
  </p:cSld>
  <p:clrMapOvr>
    <a:masterClrMapping/>
  </p:clrMapOvr>
  <p:transition spd="slow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00A14-6E2C-4F90-900D-4FE4B6F11613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8DDB0-A458-4B56-ABDE-6BB1F6669AB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07481"/>
      </p:ext>
    </p:extLst>
  </p:cSld>
  <p:clrMapOvr>
    <a:masterClrMapping/>
  </p:clrMapOvr>
  <p:transition spd="slow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79FE8-923E-4557-8DB4-1E4C1A471AF3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05E03-15F2-4F1C-B0B5-32FCC81436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642673"/>
      </p:ext>
    </p:extLst>
  </p:cSld>
  <p:clrMapOvr>
    <a:masterClrMapping/>
  </p:clrMapOvr>
  <p:transition spd="slow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F1DF0-1A6C-4043-A32E-25621E3029AF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5E233-62EE-4369-A0F1-E1764AB4F81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5425985"/>
      </p:ext>
    </p:extLst>
  </p:cSld>
  <p:clrMapOvr>
    <a:masterClrMapping/>
  </p:clrMapOvr>
  <p:transition spd="slow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3B41C-3B0D-43EA-86CD-216B7058082D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7953D-E7D4-4E2F-9AB1-C33A031806A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32172"/>
      </p:ext>
    </p:extLst>
  </p:cSld>
  <p:clrMapOvr>
    <a:masterClrMapping/>
  </p:clrMapOvr>
  <p:transition spd="slow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D6FC9-D5C5-47D0-9DBB-81B5291B9451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F16C-58B5-43B4-93B4-19442DCE959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693449"/>
      </p:ext>
    </p:extLst>
  </p:cSld>
  <p:clrMapOvr>
    <a:masterClrMapping/>
  </p:clrMapOvr>
  <p:transition spd="slow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0389-88B9-452C-AC5C-7C14F67F8AAE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8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A7CF-97DA-4D90-9F53-B365A351CA0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9938134"/>
      </p:ext>
    </p:extLst>
  </p:cSld>
  <p:clrMapOvr>
    <a:masterClrMapping/>
  </p:clrMapOvr>
  <p:transition spd="slow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0904B-B195-4CB0-95FD-F1CA101F7E3D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4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4A574-F368-400F-A921-5689EEBA245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4941927"/>
      </p:ext>
    </p:extLst>
  </p:cSld>
  <p:clrMapOvr>
    <a:masterClrMapping/>
  </p:clrMapOvr>
  <p:transition spd="slow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9CA63-E5E9-48AF-B6C7-8C26D9A21E67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080DF-5E6E-4979-9883-21049F60761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122999"/>
      </p:ext>
    </p:extLst>
  </p:cSld>
  <p:clrMapOvr>
    <a:masterClrMapping/>
  </p:clrMapOvr>
  <p:transition spd="slow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7B30D-5606-40B9-8CD4-4B14552ACE6E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5713-A40E-4E7B-85F4-7248F8A5312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897071"/>
      </p:ext>
    </p:extLst>
  </p:cSld>
  <p:clrMapOvr>
    <a:masterClrMapping/>
  </p:clrMapOvr>
  <p:transition spd="slow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1FBED-4F37-40D2-A96F-26329F73F99F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A77FD-93ED-407D-AAB6-E30BB5586FA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081121"/>
      </p:ext>
    </p:extLst>
  </p:cSld>
  <p:clrMapOvr>
    <a:masterClrMapping/>
  </p:clrMapOvr>
  <p:transition spd="slow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3960B-6869-4928-89F4-3772136ABB98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19189-D9F4-46BD-8AD3-212C52773E7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177322"/>
      </p:ext>
    </p:extLst>
  </p:cSld>
  <p:clrMapOvr>
    <a:masterClrMapping/>
  </p:clrMapOvr>
  <p:transition spd="slow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날짜 개체 틀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2AC1-E577-455E-8976-236F2450B37A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5" name="바닥글 개체 틀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97E2A-EDD1-497C-96A0-B3E72037028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6610672"/>
      </p:ext>
    </p:extLst>
  </p:cSld>
  <p:clrMapOvr>
    <a:masterClrMapping/>
  </p:clrMapOvr>
  <p:transition spd="slow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83653-4773-441A-BB2C-3E5AA146D758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A2477-7FA4-469F-8BC6-C3A3091AA5D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6348017"/>
      </p:ext>
    </p:extLst>
  </p:cSld>
  <p:clrMapOvr>
    <a:masterClrMapping/>
  </p:clrMapOvr>
  <p:transition spd="slow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6E827-B02F-4D2A-84AE-7FD92F9AA637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B79-BF4E-4766-9AE5-860CADCD188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314028"/>
      </p:ext>
    </p:extLst>
  </p:cSld>
  <p:clrMapOvr>
    <a:masterClrMapping/>
  </p:clrMapOvr>
  <p:transition spd="slow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83530-672F-42C9-80A5-14A951332DE0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CB222-D0EC-4E31-890F-D82E9B307F3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356738"/>
      </p:ext>
    </p:extLst>
  </p:cSld>
  <p:clrMapOvr>
    <a:masterClrMapping/>
  </p:clrMapOvr>
  <p:transition spd="slow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/>
              <a:t>마스터 텍스트 스타일을 편집합니다</a:t>
            </a:r>
          </a:p>
          <a:p>
            <a:pPr lvl="1"/>
            <a:r>
              <a:rPr lang="ko-KR" altLang="zh-CN"/>
              <a:t>둘째 수준</a:t>
            </a:r>
          </a:p>
          <a:p>
            <a:pPr lvl="2"/>
            <a:r>
              <a:rPr lang="ko-KR" altLang="zh-CN"/>
              <a:t>셋째 수준</a:t>
            </a:r>
          </a:p>
          <a:p>
            <a:pPr lvl="3"/>
            <a:r>
              <a:rPr lang="ko-KR" altLang="zh-CN"/>
              <a:t>넷째 수준</a:t>
            </a:r>
          </a:p>
          <a:p>
            <a:pPr lvl="4"/>
            <a:r>
              <a:rPr lang="ko-KR" altLang="zh-CN"/>
              <a:t>다섯째 수준</a:t>
            </a:r>
          </a:p>
        </p:txBody>
      </p:sp>
      <p:sp>
        <p:nvSpPr>
          <p:cNvPr id="1027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975D04-CCCD-484F-9EC6-D5985F85FBCC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1028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29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>
              <a:defRPr/>
            </a:pPr>
            <a:fld id="{1C064BEF-4712-46E7-887D-3F3BB0343E5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030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zh-CN" dirty="0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Tm="0">
    <p:random/>
  </p:transition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DotumChe" panose="020B0609000101010101" pitchFamily="49" charset="-127"/>
          <a:ea typeface="DotumChe" panose="020B0609000101010101" pitchFamily="49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 advTm="0">
    <p:random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6" descr="배경바닥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9"/>
          <a:stretch>
            <a:fillRect/>
          </a:stretch>
        </p:blipFill>
        <p:spPr bwMode="auto">
          <a:xfrm>
            <a:off x="0" y="5373688"/>
            <a:ext cx="121920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7" descr="집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50" b="4851"/>
          <a:stretch>
            <a:fillRect/>
          </a:stretch>
        </p:blipFill>
        <p:spPr bwMode="auto">
          <a:xfrm>
            <a:off x="0" y="4941888"/>
            <a:ext cx="121920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그림 8" descr="새싹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01"/>
          <a:stretch>
            <a:fillRect/>
          </a:stretch>
        </p:blipFill>
        <p:spPr bwMode="auto">
          <a:xfrm>
            <a:off x="0" y="5445125"/>
            <a:ext cx="12192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그림 9" descr="작은나무가지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9450" r="73625" b="4851"/>
          <a:stretch>
            <a:fillRect/>
          </a:stretch>
        </p:blipFill>
        <p:spPr bwMode="auto">
          <a:xfrm>
            <a:off x="527050" y="4076700"/>
            <a:ext cx="26876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그림 10" descr="하트1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69949" r="71262" b="13251"/>
          <a:stretch>
            <a:fillRect/>
          </a:stretch>
        </p:blipFill>
        <p:spPr bwMode="auto">
          <a:xfrm>
            <a:off x="719138" y="4797425"/>
            <a:ext cx="27844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그림 11" descr="하트2.png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56300" r="76775" b="18500"/>
          <a:stretch>
            <a:fillRect/>
          </a:stretch>
        </p:blipFill>
        <p:spPr bwMode="auto">
          <a:xfrm>
            <a:off x="1487488" y="3860800"/>
            <a:ext cx="134461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그림 12" descr="하트3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1" r="70474" b="13251"/>
          <a:stretch>
            <a:fillRect/>
          </a:stretch>
        </p:blipFill>
        <p:spPr bwMode="auto">
          <a:xfrm>
            <a:off x="0" y="4292600"/>
            <a:ext cx="36004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그림 13" descr="하트4.png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6300" r="83862" b="22701"/>
          <a:stretch>
            <a:fillRect/>
          </a:stretch>
        </p:blipFill>
        <p:spPr bwMode="auto">
          <a:xfrm>
            <a:off x="527050" y="3860800"/>
            <a:ext cx="1441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그림 14" descr="큰나무가지.png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 t="35300" r="4326" b="6950"/>
          <a:stretch>
            <a:fillRect/>
          </a:stretch>
        </p:blipFill>
        <p:spPr bwMode="auto">
          <a:xfrm>
            <a:off x="7056438" y="2420938"/>
            <a:ext cx="460851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그림 15" descr="큰하트1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4" t="52100" b="25850"/>
          <a:stretch>
            <a:fillRect/>
          </a:stretch>
        </p:blipFill>
        <p:spPr bwMode="auto">
          <a:xfrm>
            <a:off x="7440613" y="3573463"/>
            <a:ext cx="47513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그림 16" descr="큰하트2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6" t="28999" r="11414" b="34250"/>
          <a:stretch>
            <a:fillRect/>
          </a:stretch>
        </p:blipFill>
        <p:spPr bwMode="auto">
          <a:xfrm>
            <a:off x="8878888" y="1989138"/>
            <a:ext cx="19224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그림 17" descr="큰하트3.png"/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38451" b="27950"/>
          <a:stretch>
            <a:fillRect/>
          </a:stretch>
        </p:blipFill>
        <p:spPr bwMode="auto">
          <a:xfrm>
            <a:off x="6191250" y="2636838"/>
            <a:ext cx="60007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그림 18" descr="큰하트4.png"/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0" t="31100" r="22438" b="41600"/>
          <a:stretch>
            <a:fillRect/>
          </a:stretch>
        </p:blipFill>
        <p:spPr bwMode="auto">
          <a:xfrm>
            <a:off x="7246938" y="2133600"/>
            <a:ext cx="2209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zh-CN" dirty="0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61" r:id="rId12"/>
  </p:sldLayoutIdLst>
  <p:transition spd="slow" advTm="0">
    <p:random/>
  </p:transition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DotumChe" panose="020B0609000101010101" pitchFamily="49" charset="-127"/>
          <a:ea typeface="DotumChe" panose="020B0609000101010101" pitchFamily="49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 noChangeAspect="1"/>
          </p:cNvGrpSpPr>
          <p:nvPr userDrawn="1"/>
        </p:nvGrpSpPr>
        <p:grpSpPr bwMode="auto">
          <a:xfrm>
            <a:off x="0" y="5445125"/>
            <a:ext cx="12192000" cy="1412875"/>
            <a:chOff x="0" y="0"/>
            <a:chExt cx="9144000" cy="1412776"/>
          </a:xfrm>
        </p:grpSpPr>
        <p:pic>
          <p:nvPicPr>
            <p:cNvPr id="4105" name="그림 7" descr="컨텐츠배경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401"/>
            <a:stretch>
              <a:fillRect/>
            </a:stretch>
          </p:blipFill>
          <p:spPr bwMode="auto">
            <a:xfrm>
              <a:off x="0" y="0"/>
              <a:ext cx="9144000" cy="141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그림 8" descr="컨텐츠새싹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1" t="80450"/>
            <a:stretch>
              <a:fillRect/>
            </a:stretch>
          </p:blipFill>
          <p:spPr bwMode="auto">
            <a:xfrm>
              <a:off x="0" y="72008"/>
              <a:ext cx="8028384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그림 9" descr="분홍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350" b="5901"/>
          <a:stretch>
            <a:fillRect/>
          </a:stretch>
        </p:blipFill>
        <p:spPr bwMode="auto">
          <a:xfrm>
            <a:off x="431800" y="3429000"/>
            <a:ext cx="29273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그림 10" descr="컨텐츠나무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r="51575" b="6950"/>
          <a:stretch>
            <a:fillRect/>
          </a:stretch>
        </p:blipFill>
        <p:spPr bwMode="auto">
          <a:xfrm>
            <a:off x="7440613" y="2808288"/>
            <a:ext cx="43688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그림 11" descr="작은하트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7450" r="69687" b="71001"/>
          <a:stretch>
            <a:fillRect/>
          </a:stretch>
        </p:blipFill>
        <p:spPr bwMode="auto">
          <a:xfrm>
            <a:off x="10272713" y="1773238"/>
            <a:ext cx="11509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그림 12" descr="작은하트하트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6400" r="78349" b="74150"/>
          <a:stretch>
            <a:fillRect/>
          </a:stretch>
        </p:blipFill>
        <p:spPr bwMode="auto">
          <a:xfrm>
            <a:off x="9696450" y="1557338"/>
            <a:ext cx="671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/>
              <a:t>마스터 텍스트 스타일을 편집합니다</a:t>
            </a:r>
          </a:p>
          <a:p>
            <a:pPr lvl="1"/>
            <a:r>
              <a:rPr lang="ko-KR" altLang="zh-CN"/>
              <a:t>둘째 수준</a:t>
            </a:r>
          </a:p>
          <a:p>
            <a:pPr lvl="2"/>
            <a:r>
              <a:rPr lang="ko-KR" altLang="zh-CN"/>
              <a:t>셋째 수준</a:t>
            </a:r>
          </a:p>
          <a:p>
            <a:pPr lvl="3"/>
            <a:r>
              <a:rPr lang="ko-KR" altLang="zh-CN"/>
              <a:t>넷째 수준</a:t>
            </a:r>
          </a:p>
          <a:p>
            <a:pPr lvl="4"/>
            <a:r>
              <a:rPr lang="ko-KR" altLang="zh-CN"/>
              <a:t>다섯째 수준</a:t>
            </a:r>
          </a:p>
        </p:txBody>
      </p:sp>
      <p:sp>
        <p:nvSpPr>
          <p:cNvPr id="4104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zh-CN" dirty="0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spd="slow" advTm="0">
    <p:random/>
  </p:transition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DotumChe" panose="020B0609000101010101" pitchFamily="49" charset="-127"/>
          <a:ea typeface="DotumChe" panose="020B0609000101010101" pitchFamily="49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6" descr="속지배경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75200"/>
          <a:stretch>
            <a:fillRect/>
          </a:stretch>
        </p:blipFill>
        <p:spPr bwMode="auto">
          <a:xfrm>
            <a:off x="0" y="188913"/>
            <a:ext cx="12192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7" descr="속지나무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7" b="81500"/>
          <a:stretch>
            <a:fillRect/>
          </a:stretch>
        </p:blipFill>
        <p:spPr bwMode="auto">
          <a:xfrm>
            <a:off x="10415588" y="0"/>
            <a:ext cx="1776412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/>
              <a:t>마스터 텍스트 스타일을 편집합니다</a:t>
            </a:r>
          </a:p>
          <a:p>
            <a:pPr lvl="1"/>
            <a:r>
              <a:rPr lang="ko-KR" altLang="zh-CN"/>
              <a:t>둘째 수준</a:t>
            </a:r>
          </a:p>
          <a:p>
            <a:pPr lvl="2"/>
            <a:r>
              <a:rPr lang="ko-KR" altLang="zh-CN"/>
              <a:t>셋째 수준</a:t>
            </a:r>
          </a:p>
          <a:p>
            <a:pPr lvl="3"/>
            <a:r>
              <a:rPr lang="ko-KR" altLang="zh-CN"/>
              <a:t>넷째 수준</a:t>
            </a:r>
          </a:p>
          <a:p>
            <a:pPr lvl="4"/>
            <a:r>
              <a:rPr lang="ko-KR" altLang="zh-CN"/>
              <a:t>다섯째 수준</a:t>
            </a:r>
          </a:p>
        </p:txBody>
      </p:sp>
      <p:sp>
        <p:nvSpPr>
          <p:cNvPr id="5125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zh-CN" dirty="0"/>
              <a:t>마스터 제목 스타일 편집</a:t>
            </a:r>
          </a:p>
        </p:txBody>
      </p:sp>
      <p:sp>
        <p:nvSpPr>
          <p:cNvPr id="6150" name="날짜 개체 틀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A8AF48-4D74-4905-AE51-D3E07BD1B2B8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6151" name="바닥글 개체 틀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152" name="슬라이드 번호 개체 틀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8900" y="6415088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>
              <a:defRPr/>
            </a:pPr>
            <a:fld id="{51304BE8-0E32-43DC-B230-916C4DC20DE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 advTm="0">
    <p:random/>
  </p:transition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DotumChe" panose="020B0609000101010101" pitchFamily="49" charset="-127"/>
          <a:ea typeface="DotumChe" panose="020B0609000101010101" pitchFamily="49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날짜 개체 틀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3EF4B00-5856-478C-A043-97793B43F941}" type="datetime1">
              <a:rPr lang="ko-KR" altLang="en-US"/>
              <a:pPr>
                <a:defRPr/>
              </a:pPr>
              <a:t>2023-11-01</a:t>
            </a:fld>
            <a:endParaRPr lang="ko-KR" altLang="en-US"/>
          </a:p>
        </p:txBody>
      </p:sp>
      <p:sp>
        <p:nvSpPr>
          <p:cNvPr id="8195" name="바닥글 개체 틀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196" name="슬라이드 번호 개체 틀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buFont typeface="Arial" panose="020B0604020202020204" pitchFamily="34" charset="0"/>
              <a:buNone/>
              <a:defRPr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>
              <a:defRPr/>
            </a:pPr>
            <a:fld id="{BF55716D-5980-4960-BF45-022DB690B41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 advTm="0">
    <p:random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tmp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tmp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2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5.png"/><Relationship Id="rId5" Type="http://schemas.openxmlformats.org/officeDocument/2006/relationships/audio" Target="../media/audio1.wav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jpg"/><Relationship Id="rId5" Type="http://schemas.openxmlformats.org/officeDocument/2006/relationships/audio" Target="../media/audio2.wav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jp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2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5.png"/><Relationship Id="rId5" Type="http://schemas.openxmlformats.org/officeDocument/2006/relationships/audio" Target="../media/audio1.wav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jpg"/><Relationship Id="rId5" Type="http://schemas.openxmlformats.org/officeDocument/2006/relationships/audio" Target="../media/audio2.wav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5.png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12072664" cy="674136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BÌNH ĐỊNH</a:t>
            </a:r>
            <a:endParaRPr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LÝ TỰ TRỌNG</a:t>
            </a:r>
          </a:p>
          <a:p>
            <a:pPr marL="0" indent="0" algn="ctr">
              <a:buNone/>
            </a:pPr>
            <a:endParaRPr lang="en-US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105EB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NGỮ VĂN 11 (CÁNH DIỀU)</a:t>
            </a:r>
          </a:p>
          <a:p>
            <a:pPr marL="0" indent="0" algn="ctr">
              <a:buNone/>
            </a:pP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Nhạn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istrator\Desktop\1461299_259390967552238_96922700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429000"/>
            <a:ext cx="461038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22443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407368" y="878687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3200" b="1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407368" y="1533814"/>
            <a:ext cx="2396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335360" y="260648"/>
            <a:ext cx="39616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chung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="" xmlns:a16="http://schemas.microsoft.com/office/drawing/2014/main" id="{9A423CC4-1949-FC18-46C6-09D4109EE3BC}"/>
              </a:ext>
            </a:extLst>
          </p:cNvPr>
          <p:cNvSpPr>
            <a:spLocks/>
          </p:cNvSpPr>
          <p:nvPr/>
        </p:nvSpPr>
        <p:spPr bwMode="auto">
          <a:xfrm>
            <a:off x="71857" y="2283367"/>
            <a:ext cx="1696572" cy="1412875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6" name="矩形 3">
            <a:extLst>
              <a:ext uri="{FF2B5EF4-FFF2-40B4-BE49-F238E27FC236}">
                <a16:creationId xmlns="" xmlns:a16="http://schemas.microsoft.com/office/drawing/2014/main" id="{D39E6CF6-A950-64DD-D3E1-09F619CF247A}"/>
              </a:ext>
            </a:extLst>
          </p:cNvPr>
          <p:cNvSpPr/>
          <p:nvPr/>
        </p:nvSpPr>
        <p:spPr>
          <a:xfrm>
            <a:off x="1883690" y="2337511"/>
            <a:ext cx="6820486" cy="1358664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1" name="组合 11">
            <a:extLst>
              <a:ext uri="{FF2B5EF4-FFF2-40B4-BE49-F238E27FC236}">
                <a16:creationId xmlns="" xmlns:a16="http://schemas.microsoft.com/office/drawing/2014/main" id="{9FF70584-233B-1EF2-FFF5-C68A40058705}"/>
              </a:ext>
            </a:extLst>
          </p:cNvPr>
          <p:cNvGrpSpPr/>
          <p:nvPr/>
        </p:nvGrpSpPr>
        <p:grpSpPr>
          <a:xfrm>
            <a:off x="689643" y="2752137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32" name="Freeform 5">
              <a:extLst>
                <a:ext uri="{FF2B5EF4-FFF2-40B4-BE49-F238E27FC236}">
                  <a16:creationId xmlns="" xmlns:a16="http://schemas.microsoft.com/office/drawing/2014/main" id="{0E3524B0-8E10-8B9A-E03D-8D371A247A7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33" name="TextBox 10">
              <a:extLst>
                <a:ext uri="{FF2B5EF4-FFF2-40B4-BE49-F238E27FC236}">
                  <a16:creationId xmlns="" xmlns:a16="http://schemas.microsoft.com/office/drawing/2014/main" id="{C6B9B024-34E9-ED1A-DB3B-DDA384C05041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1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42" name="TextBox 19">
            <a:extLst>
              <a:ext uri="{FF2B5EF4-FFF2-40B4-BE49-F238E27FC236}">
                <a16:creationId xmlns="" xmlns:a16="http://schemas.microsoft.com/office/drawing/2014/main" id="{821CC992-EB83-77E5-BA40-28C0E3AE994D}"/>
              </a:ext>
            </a:extLst>
          </p:cNvPr>
          <p:cNvSpPr txBox="1"/>
          <p:nvPr/>
        </p:nvSpPr>
        <p:spPr>
          <a:xfrm>
            <a:off x="2111789" y="2375776"/>
            <a:ext cx="6205774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 tằm - Chồi biếc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”(1963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“Hoa dọc chiến hào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”(1968),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hát” (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1984)…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93FFA07C-A5EC-D498-346D-1CAD51CD1B8A}"/>
              </a:ext>
            </a:extLst>
          </p:cNvPr>
          <p:cNvSpPr>
            <a:spLocks/>
          </p:cNvSpPr>
          <p:nvPr/>
        </p:nvSpPr>
        <p:spPr bwMode="auto">
          <a:xfrm>
            <a:off x="39080" y="4607903"/>
            <a:ext cx="1696572" cy="1412875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57" name="矩形 3">
            <a:extLst>
              <a:ext uri="{FF2B5EF4-FFF2-40B4-BE49-F238E27FC236}">
                <a16:creationId xmlns="" xmlns:a16="http://schemas.microsoft.com/office/drawing/2014/main" id="{EEE85272-BE06-1860-998D-BDEDE9C766E6}"/>
              </a:ext>
            </a:extLst>
          </p:cNvPr>
          <p:cNvSpPr/>
          <p:nvPr/>
        </p:nvSpPr>
        <p:spPr>
          <a:xfrm>
            <a:off x="1768429" y="4176766"/>
            <a:ext cx="6892494" cy="2350054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58" name="组合 11">
            <a:extLst>
              <a:ext uri="{FF2B5EF4-FFF2-40B4-BE49-F238E27FC236}">
                <a16:creationId xmlns="" xmlns:a16="http://schemas.microsoft.com/office/drawing/2014/main" id="{B174CC72-A1EF-4559-ABBC-4DB1DBACA688}"/>
              </a:ext>
            </a:extLst>
          </p:cNvPr>
          <p:cNvGrpSpPr/>
          <p:nvPr/>
        </p:nvGrpSpPr>
        <p:grpSpPr>
          <a:xfrm>
            <a:off x="647176" y="5037673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59" name="Freeform 5">
              <a:extLst>
                <a:ext uri="{FF2B5EF4-FFF2-40B4-BE49-F238E27FC236}">
                  <a16:creationId xmlns="" xmlns:a16="http://schemas.microsoft.com/office/drawing/2014/main" id="{CAA85F4A-0E62-4DC9-1D9F-EDBD22B17E3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60" name="TextBox 10">
              <a:extLst>
                <a:ext uri="{FF2B5EF4-FFF2-40B4-BE49-F238E27FC236}">
                  <a16:creationId xmlns="" xmlns:a16="http://schemas.microsoft.com/office/drawing/2014/main" id="{932E0DA0-0C5F-4D9B-8CA1-294147B59AEA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2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61" name="TextBox 19">
            <a:extLst>
              <a:ext uri="{FF2B5EF4-FFF2-40B4-BE49-F238E27FC236}">
                <a16:creationId xmlns="" xmlns:a16="http://schemas.microsoft.com/office/drawing/2014/main" id="{3621558C-5750-9462-2B34-328C4BFE7185}"/>
              </a:ext>
            </a:extLst>
          </p:cNvPr>
          <p:cNvSpPr txBox="1"/>
          <p:nvPr/>
        </p:nvSpPr>
        <p:spPr>
          <a:xfrm>
            <a:off x="2303395" y="4278082"/>
            <a:ext cx="5733275" cy="21544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vi-VN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thơ: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 nữ tính với hồn thơ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 trắc ẩn,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luôn </a:t>
            </a:r>
            <a:r>
              <a:rPr lang="vi-VN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diết 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 vọng về một hạnh phúc đời thường.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8BF6A898-B815-1688-6ACD-A4EEB3789CB6}"/>
              </a:ext>
            </a:extLst>
          </p:cNvPr>
          <p:cNvSpPr txBox="1"/>
          <p:nvPr/>
        </p:nvSpPr>
        <p:spPr>
          <a:xfrm>
            <a:off x="6244381" y="116013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14" descr="Song-XuanQuynh 2">
            <a:extLst>
              <a:ext uri="{FF2B5EF4-FFF2-40B4-BE49-F238E27FC236}">
                <a16:creationId xmlns="" xmlns:a16="http://schemas.microsoft.com/office/drawing/2014/main" id="{1DB40E46-108E-8C3C-2AEC-3142C366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748145">
            <a:off x="9332398" y="4375920"/>
            <a:ext cx="2182345" cy="1971151"/>
          </a:xfrm>
          <a:prstGeom prst="rect">
            <a:avLst/>
          </a:prstGeom>
          <a:noFill/>
        </p:spPr>
      </p:pic>
      <p:pic>
        <p:nvPicPr>
          <p:cNvPr id="11" name="Picture 31" descr="2795119870_5ffb6201d3_m">
            <a:extLst>
              <a:ext uri="{FF2B5EF4-FFF2-40B4-BE49-F238E27FC236}">
                <a16:creationId xmlns="" xmlns:a16="http://schemas.microsoft.com/office/drawing/2014/main" id="{22E3D7E7-821C-981B-A82B-C1E2FB58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70156">
            <a:off x="9496753" y="3133563"/>
            <a:ext cx="1999866" cy="2105892"/>
          </a:xfrm>
          <a:prstGeom prst="rect">
            <a:avLst/>
          </a:prstGeom>
          <a:noFill/>
        </p:spPr>
      </p:pic>
      <p:pic>
        <p:nvPicPr>
          <p:cNvPr id="12" name="Picture 2" descr="Sách Xuân Quỳnh - Thơ Và Đời - FAHASA.COM">
            <a:extLst>
              <a:ext uri="{FF2B5EF4-FFF2-40B4-BE49-F238E27FC236}">
                <a16:creationId xmlns="" xmlns:a16="http://schemas.microsoft.com/office/drawing/2014/main" id="{8AF86A34-EBCD-C5B8-E97D-B880A18C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6020">
            <a:off x="9589410" y="1993496"/>
            <a:ext cx="1851784" cy="209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07FDE61-7A41-E390-BBA7-7F2135FD6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4719">
            <a:off x="9889635" y="846173"/>
            <a:ext cx="1621696" cy="1846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8991914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/>
      <p:bldP spid="56" grpId="0" animBg="1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407368" y="878687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3200" b="1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407368" y="1533814"/>
            <a:ext cx="2396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335360" y="260648"/>
            <a:ext cx="39616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chung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="" xmlns:a16="http://schemas.microsoft.com/office/drawing/2014/main" id="{9A423CC4-1949-FC18-46C6-09D4109EE3BC}"/>
              </a:ext>
            </a:extLst>
          </p:cNvPr>
          <p:cNvSpPr>
            <a:spLocks/>
          </p:cNvSpPr>
          <p:nvPr/>
        </p:nvSpPr>
        <p:spPr bwMode="auto">
          <a:xfrm>
            <a:off x="71857" y="2283367"/>
            <a:ext cx="1696572" cy="1412875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6" name="矩形 3">
            <a:extLst>
              <a:ext uri="{FF2B5EF4-FFF2-40B4-BE49-F238E27FC236}">
                <a16:creationId xmlns="" xmlns:a16="http://schemas.microsoft.com/office/drawing/2014/main" id="{D39E6CF6-A950-64DD-D3E1-09F619CF247A}"/>
              </a:ext>
            </a:extLst>
          </p:cNvPr>
          <p:cNvSpPr/>
          <p:nvPr/>
        </p:nvSpPr>
        <p:spPr>
          <a:xfrm>
            <a:off x="1883690" y="2337511"/>
            <a:ext cx="6820486" cy="1358664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1" name="组合 11">
            <a:extLst>
              <a:ext uri="{FF2B5EF4-FFF2-40B4-BE49-F238E27FC236}">
                <a16:creationId xmlns="" xmlns:a16="http://schemas.microsoft.com/office/drawing/2014/main" id="{9FF70584-233B-1EF2-FFF5-C68A40058705}"/>
              </a:ext>
            </a:extLst>
          </p:cNvPr>
          <p:cNvGrpSpPr/>
          <p:nvPr/>
        </p:nvGrpSpPr>
        <p:grpSpPr>
          <a:xfrm>
            <a:off x="689643" y="2752137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32" name="Freeform 5">
              <a:extLst>
                <a:ext uri="{FF2B5EF4-FFF2-40B4-BE49-F238E27FC236}">
                  <a16:creationId xmlns="" xmlns:a16="http://schemas.microsoft.com/office/drawing/2014/main" id="{0E3524B0-8E10-8B9A-E03D-8D371A247A7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33" name="TextBox 10">
              <a:extLst>
                <a:ext uri="{FF2B5EF4-FFF2-40B4-BE49-F238E27FC236}">
                  <a16:creationId xmlns="" xmlns:a16="http://schemas.microsoft.com/office/drawing/2014/main" id="{C6B9B024-34E9-ED1A-DB3B-DDA384C05041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3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42" name="TextBox 19">
            <a:extLst>
              <a:ext uri="{FF2B5EF4-FFF2-40B4-BE49-F238E27FC236}">
                <a16:creationId xmlns="" xmlns:a16="http://schemas.microsoft.com/office/drawing/2014/main" id="{821CC992-EB83-77E5-BA40-28C0E3AE994D}"/>
              </a:ext>
            </a:extLst>
          </p:cNvPr>
          <p:cNvSpPr txBox="1"/>
          <p:nvPr/>
        </p:nvSpPr>
        <p:spPr>
          <a:xfrm>
            <a:off x="2111789" y="2375776"/>
            <a:ext cx="6205774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2001, Xuân Quỳnh được tặng Giải thưởng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nước về văn học và nghệ thuật.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8BF6A898-B815-1688-6ACD-A4EEB3789CB6}"/>
              </a:ext>
            </a:extLst>
          </p:cNvPr>
          <p:cNvSpPr txBox="1"/>
          <p:nvPr/>
        </p:nvSpPr>
        <p:spPr>
          <a:xfrm>
            <a:off x="6244381" y="116013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14" descr="Song-XuanQuynh 2">
            <a:extLst>
              <a:ext uri="{FF2B5EF4-FFF2-40B4-BE49-F238E27FC236}">
                <a16:creationId xmlns="" xmlns:a16="http://schemas.microsoft.com/office/drawing/2014/main" id="{1DB40E46-108E-8C3C-2AEC-3142C366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748145">
            <a:off x="9332398" y="4375920"/>
            <a:ext cx="2182345" cy="1971151"/>
          </a:xfrm>
          <a:prstGeom prst="rect">
            <a:avLst/>
          </a:prstGeom>
          <a:noFill/>
        </p:spPr>
      </p:pic>
      <p:pic>
        <p:nvPicPr>
          <p:cNvPr id="11" name="Picture 31" descr="2795119870_5ffb6201d3_m">
            <a:extLst>
              <a:ext uri="{FF2B5EF4-FFF2-40B4-BE49-F238E27FC236}">
                <a16:creationId xmlns="" xmlns:a16="http://schemas.microsoft.com/office/drawing/2014/main" id="{22E3D7E7-821C-981B-A82B-C1E2FB58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70156">
            <a:off x="9496753" y="3133563"/>
            <a:ext cx="1999866" cy="2105892"/>
          </a:xfrm>
          <a:prstGeom prst="rect">
            <a:avLst/>
          </a:prstGeom>
          <a:noFill/>
        </p:spPr>
      </p:pic>
      <p:pic>
        <p:nvPicPr>
          <p:cNvPr id="12" name="Picture 2" descr="Sách Xuân Quỳnh - Thơ Và Đời - FAHASA.COM">
            <a:extLst>
              <a:ext uri="{FF2B5EF4-FFF2-40B4-BE49-F238E27FC236}">
                <a16:creationId xmlns="" xmlns:a16="http://schemas.microsoft.com/office/drawing/2014/main" id="{8AF86A34-EBCD-C5B8-E97D-B880A18C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6020">
            <a:off x="9589410" y="1993496"/>
            <a:ext cx="1851784" cy="209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07FDE61-7A41-E390-BBA7-7F2135FD6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4719">
            <a:off x="9889635" y="846173"/>
            <a:ext cx="1621696" cy="1846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16">
            <a:extLst>
              <a:ext uri="{FF2B5EF4-FFF2-40B4-BE49-F238E27FC236}">
                <a16:creationId xmlns="" xmlns:a16="http://schemas.microsoft.com/office/drawing/2014/main" id="{1CAAFC1A-873A-F0A9-8426-255301D7446D}"/>
              </a:ext>
            </a:extLst>
          </p:cNvPr>
          <p:cNvSpPr txBox="1"/>
          <p:nvPr/>
        </p:nvSpPr>
        <p:spPr>
          <a:xfrm>
            <a:off x="4406884" y="8792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DAA6675E-C2BC-909C-755A-175791597E63}"/>
              </a:ext>
            </a:extLst>
          </p:cNvPr>
          <p:cNvSpPr txBox="1"/>
          <p:nvPr/>
        </p:nvSpPr>
        <p:spPr>
          <a:xfrm>
            <a:off x="550863" y="4583638"/>
            <a:ext cx="7896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Symbol" pitchFamily="18" charset="2"/>
              <a:buChar char="Þ"/>
            </a:pP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uân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uỳnh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một trong những nhà thơ tiêu biểu nhất của thế hệ các nhà thơ trẻ thời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 Mĩ.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94610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407368" y="878687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407368" y="1533814"/>
            <a:ext cx="274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335360" y="260648"/>
            <a:ext cx="39616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chung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" name="Picture 14" descr="Song-XuanQuynh 2">
            <a:extLst>
              <a:ext uri="{FF2B5EF4-FFF2-40B4-BE49-F238E27FC236}">
                <a16:creationId xmlns="" xmlns:a16="http://schemas.microsoft.com/office/drawing/2014/main" id="{55107B9A-2E51-2D8F-B2C8-76892099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0216" y="3212976"/>
            <a:ext cx="3033390" cy="2960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="" xmlns:a16="http://schemas.microsoft.com/office/drawing/2014/main" id="{5D4BF518-1BCF-EDB6-AA1A-4A5BFB656C58}"/>
              </a:ext>
            </a:extLst>
          </p:cNvPr>
          <p:cNvSpPr txBox="1"/>
          <p:nvPr/>
        </p:nvSpPr>
        <p:spPr>
          <a:xfrm>
            <a:off x="407367" y="2407449"/>
            <a:ext cx="5272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666D495E-C176-B069-6FA0-C9723D4B1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22" y="3444240"/>
            <a:ext cx="3202866" cy="26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94278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407368" y="878687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407368" y="1533814"/>
            <a:ext cx="5862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Hoàn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335360" y="260648"/>
            <a:ext cx="39616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chung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="" xmlns:a16="http://schemas.microsoft.com/office/drawing/2014/main" id="{9A423CC4-1949-FC18-46C6-09D4109EE3BC}"/>
              </a:ext>
            </a:extLst>
          </p:cNvPr>
          <p:cNvSpPr>
            <a:spLocks/>
          </p:cNvSpPr>
          <p:nvPr/>
        </p:nvSpPr>
        <p:spPr bwMode="auto">
          <a:xfrm>
            <a:off x="429948" y="2091707"/>
            <a:ext cx="1055698" cy="975107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6" name="矩形 3">
            <a:extLst>
              <a:ext uri="{FF2B5EF4-FFF2-40B4-BE49-F238E27FC236}">
                <a16:creationId xmlns="" xmlns:a16="http://schemas.microsoft.com/office/drawing/2014/main" id="{D39E6CF6-A950-64DD-D3E1-09F619CF247A}"/>
              </a:ext>
            </a:extLst>
          </p:cNvPr>
          <p:cNvSpPr/>
          <p:nvPr/>
        </p:nvSpPr>
        <p:spPr>
          <a:xfrm>
            <a:off x="1591494" y="2057034"/>
            <a:ext cx="6892494" cy="1163922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1" name="组合 11">
            <a:extLst>
              <a:ext uri="{FF2B5EF4-FFF2-40B4-BE49-F238E27FC236}">
                <a16:creationId xmlns="" xmlns:a16="http://schemas.microsoft.com/office/drawing/2014/main" id="{9FF70584-233B-1EF2-FFF5-C68A40058705}"/>
              </a:ext>
            </a:extLst>
          </p:cNvPr>
          <p:cNvGrpSpPr/>
          <p:nvPr/>
        </p:nvGrpSpPr>
        <p:grpSpPr>
          <a:xfrm>
            <a:off x="733332" y="2397641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32" name="Freeform 5">
              <a:extLst>
                <a:ext uri="{FF2B5EF4-FFF2-40B4-BE49-F238E27FC236}">
                  <a16:creationId xmlns="" xmlns:a16="http://schemas.microsoft.com/office/drawing/2014/main" id="{0E3524B0-8E10-8B9A-E03D-8D371A247A7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33" name="TextBox 10">
              <a:extLst>
                <a:ext uri="{FF2B5EF4-FFF2-40B4-BE49-F238E27FC236}">
                  <a16:creationId xmlns="" xmlns:a16="http://schemas.microsoft.com/office/drawing/2014/main" id="{C6B9B024-34E9-ED1A-DB3B-DDA384C05041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1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42" name="TextBox 19">
            <a:extLst>
              <a:ext uri="{FF2B5EF4-FFF2-40B4-BE49-F238E27FC236}">
                <a16:creationId xmlns="" xmlns:a16="http://schemas.microsoft.com/office/drawing/2014/main" id="{821CC992-EB83-77E5-BA40-28C0E3AE994D}"/>
              </a:ext>
            </a:extLst>
          </p:cNvPr>
          <p:cNvSpPr txBox="1"/>
          <p:nvPr/>
        </p:nvSpPr>
        <p:spPr>
          <a:xfrm>
            <a:off x="1998732" y="2241509"/>
            <a:ext cx="6248765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rong chuyến đi thực tế ở vùng biển Diêm Điền,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Bình (cuối năm 1967).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93FFA07C-A5EC-D498-346D-1CAD51CD1B8A}"/>
              </a:ext>
            </a:extLst>
          </p:cNvPr>
          <p:cNvSpPr>
            <a:spLocks/>
          </p:cNvSpPr>
          <p:nvPr/>
        </p:nvSpPr>
        <p:spPr bwMode="auto">
          <a:xfrm>
            <a:off x="445672" y="3417628"/>
            <a:ext cx="1055698" cy="975107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57" name="矩形 3">
            <a:extLst>
              <a:ext uri="{FF2B5EF4-FFF2-40B4-BE49-F238E27FC236}">
                <a16:creationId xmlns="" xmlns:a16="http://schemas.microsoft.com/office/drawing/2014/main" id="{EEE85272-BE06-1860-998D-BDEDE9C766E6}"/>
              </a:ext>
            </a:extLst>
          </p:cNvPr>
          <p:cNvSpPr/>
          <p:nvPr/>
        </p:nvSpPr>
        <p:spPr>
          <a:xfrm>
            <a:off x="1618542" y="3337828"/>
            <a:ext cx="6656569" cy="1134703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58" name="组合 11">
            <a:extLst>
              <a:ext uri="{FF2B5EF4-FFF2-40B4-BE49-F238E27FC236}">
                <a16:creationId xmlns="" xmlns:a16="http://schemas.microsoft.com/office/drawing/2014/main" id="{B174CC72-A1EF-4559-ABBC-4DB1DBACA688}"/>
              </a:ext>
            </a:extLst>
          </p:cNvPr>
          <p:cNvGrpSpPr/>
          <p:nvPr/>
        </p:nvGrpSpPr>
        <p:grpSpPr>
          <a:xfrm>
            <a:off x="717607" y="3688623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59" name="Freeform 5">
              <a:extLst>
                <a:ext uri="{FF2B5EF4-FFF2-40B4-BE49-F238E27FC236}">
                  <a16:creationId xmlns="" xmlns:a16="http://schemas.microsoft.com/office/drawing/2014/main" id="{CAA85F4A-0E62-4DC9-1D9F-EDBD22B17E3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60" name="TextBox 10">
              <a:extLst>
                <a:ext uri="{FF2B5EF4-FFF2-40B4-BE49-F238E27FC236}">
                  <a16:creationId xmlns="" xmlns:a16="http://schemas.microsoft.com/office/drawing/2014/main" id="{932E0DA0-0C5F-4D9B-8CA1-294147B59AEA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2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61" name="TextBox 19">
            <a:extLst>
              <a:ext uri="{FF2B5EF4-FFF2-40B4-BE49-F238E27FC236}">
                <a16:creationId xmlns="" xmlns:a16="http://schemas.microsoft.com/office/drawing/2014/main" id="{3621558C-5750-9462-2B34-328C4BFE7185}"/>
              </a:ext>
            </a:extLst>
          </p:cNvPr>
          <p:cNvSpPr txBox="1"/>
          <p:nvPr/>
        </p:nvSpPr>
        <p:spPr>
          <a:xfrm>
            <a:off x="2002816" y="3506193"/>
            <a:ext cx="5888020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thơ 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“Hoa dọc chiến hào”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(1968)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 descr="Song-XuanQuynh 2">
            <a:extLst>
              <a:ext uri="{FF2B5EF4-FFF2-40B4-BE49-F238E27FC236}">
                <a16:creationId xmlns="" xmlns:a16="http://schemas.microsoft.com/office/drawing/2014/main" id="{55107B9A-2E51-2D8F-B2C8-76892099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1226" y="1740677"/>
            <a:ext cx="3033390" cy="2960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="" xmlns:a16="http://schemas.microsoft.com/office/drawing/2014/main" id="{8AA521EA-2907-170B-89DB-08CD2EB86AD2}"/>
              </a:ext>
            </a:extLst>
          </p:cNvPr>
          <p:cNvSpPr txBox="1"/>
          <p:nvPr/>
        </p:nvSpPr>
        <p:spPr>
          <a:xfrm>
            <a:off x="8306295" y="5548528"/>
            <a:ext cx="5733275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="" xmlns:a16="http://schemas.microsoft.com/office/drawing/2014/main" id="{973BC356-FF31-3C7F-7BC1-8C713ADCC36D}"/>
              </a:ext>
            </a:extLst>
          </p:cNvPr>
          <p:cNvSpPr txBox="1"/>
          <p:nvPr/>
        </p:nvSpPr>
        <p:spPr>
          <a:xfrm>
            <a:off x="445672" y="4619781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="" xmlns:a16="http://schemas.microsoft.com/office/drawing/2014/main" id="{9D0B00FE-C468-B053-3754-288FC0448503}"/>
              </a:ext>
            </a:extLst>
          </p:cNvPr>
          <p:cNvSpPr>
            <a:spLocks/>
          </p:cNvSpPr>
          <p:nvPr/>
        </p:nvSpPr>
        <p:spPr bwMode="auto">
          <a:xfrm>
            <a:off x="423072" y="5235138"/>
            <a:ext cx="1050758" cy="855555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7" name="矩形 3">
            <a:extLst>
              <a:ext uri="{FF2B5EF4-FFF2-40B4-BE49-F238E27FC236}">
                <a16:creationId xmlns="" xmlns:a16="http://schemas.microsoft.com/office/drawing/2014/main" id="{827072F7-3179-EC70-3F8A-5C949F893732}"/>
              </a:ext>
            </a:extLst>
          </p:cNvPr>
          <p:cNvSpPr/>
          <p:nvPr/>
        </p:nvSpPr>
        <p:spPr>
          <a:xfrm>
            <a:off x="1820629" y="5319346"/>
            <a:ext cx="3756181" cy="967758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8" name="组合 11">
            <a:extLst>
              <a:ext uri="{FF2B5EF4-FFF2-40B4-BE49-F238E27FC236}">
                <a16:creationId xmlns="" xmlns:a16="http://schemas.microsoft.com/office/drawing/2014/main" id="{02B35530-9CD5-9546-F81E-24CD6E07A131}"/>
              </a:ext>
            </a:extLst>
          </p:cNvPr>
          <p:cNvGrpSpPr/>
          <p:nvPr/>
        </p:nvGrpSpPr>
        <p:grpSpPr>
          <a:xfrm>
            <a:off x="691267" y="5483717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29" name="Freeform 5">
              <a:extLst>
                <a:ext uri="{FF2B5EF4-FFF2-40B4-BE49-F238E27FC236}">
                  <a16:creationId xmlns="" xmlns:a16="http://schemas.microsoft.com/office/drawing/2014/main" id="{F64DD346-5DC9-5495-7FD3-C1D0E757BE0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30" name="TextBox 10">
              <a:extLst>
                <a:ext uri="{FF2B5EF4-FFF2-40B4-BE49-F238E27FC236}">
                  <a16:creationId xmlns="" xmlns:a16="http://schemas.microsoft.com/office/drawing/2014/main" id="{6765BC04-592A-83B2-7416-9A70DDC98AA4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1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34" name="TextBox 19">
            <a:extLst>
              <a:ext uri="{FF2B5EF4-FFF2-40B4-BE49-F238E27FC236}">
                <a16:creationId xmlns="" xmlns:a16="http://schemas.microsoft.com/office/drawing/2014/main" id="{B99F69A2-F822-8F3B-6E13-273AEA037D8E}"/>
              </a:ext>
            </a:extLst>
          </p:cNvPr>
          <p:cNvSpPr txBox="1"/>
          <p:nvPr/>
        </p:nvSpPr>
        <p:spPr>
          <a:xfrm>
            <a:off x="2365753" y="5605855"/>
            <a:ext cx="3146285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="" xmlns:a16="http://schemas.microsoft.com/office/drawing/2014/main" id="{E2B23B2A-6592-4591-18BB-648D4E937BBD}"/>
              </a:ext>
            </a:extLst>
          </p:cNvPr>
          <p:cNvSpPr>
            <a:spLocks/>
          </p:cNvSpPr>
          <p:nvPr/>
        </p:nvSpPr>
        <p:spPr bwMode="auto">
          <a:xfrm>
            <a:off x="6615192" y="5319345"/>
            <a:ext cx="1050758" cy="967759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36" name="矩形 3">
            <a:extLst>
              <a:ext uri="{FF2B5EF4-FFF2-40B4-BE49-F238E27FC236}">
                <a16:creationId xmlns="" xmlns:a16="http://schemas.microsoft.com/office/drawing/2014/main" id="{A62EF857-6277-B949-BCA9-D09307FBB0EC}"/>
              </a:ext>
            </a:extLst>
          </p:cNvPr>
          <p:cNvSpPr/>
          <p:nvPr/>
        </p:nvSpPr>
        <p:spPr>
          <a:xfrm>
            <a:off x="7890836" y="5291162"/>
            <a:ext cx="3632233" cy="967759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7" name="组合 11">
            <a:extLst>
              <a:ext uri="{FF2B5EF4-FFF2-40B4-BE49-F238E27FC236}">
                <a16:creationId xmlns="" xmlns:a16="http://schemas.microsoft.com/office/drawing/2014/main" id="{FE99B743-74A4-90F8-5F9E-2B803B07DD3C}"/>
              </a:ext>
            </a:extLst>
          </p:cNvPr>
          <p:cNvGrpSpPr/>
          <p:nvPr/>
        </p:nvGrpSpPr>
        <p:grpSpPr>
          <a:xfrm>
            <a:off x="6900381" y="5562128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38" name="Freeform 5">
              <a:extLst>
                <a:ext uri="{FF2B5EF4-FFF2-40B4-BE49-F238E27FC236}">
                  <a16:creationId xmlns="" xmlns:a16="http://schemas.microsoft.com/office/drawing/2014/main" id="{51905088-A205-C56C-B81F-38D25FA1CD4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39" name="TextBox 10">
              <a:extLst>
                <a:ext uri="{FF2B5EF4-FFF2-40B4-BE49-F238E27FC236}">
                  <a16:creationId xmlns="" xmlns:a16="http://schemas.microsoft.com/office/drawing/2014/main" id="{C4945538-0A6F-354B-6A45-B1EB72C1D908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2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405713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/>
      <p:bldP spid="56" grpId="0" animBg="1"/>
      <p:bldP spid="61" grpId="0"/>
      <p:bldP spid="22" grpId="0"/>
      <p:bldP spid="25" grpId="0" animBg="1"/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407368" y="878687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335360" y="260648"/>
            <a:ext cx="39616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chung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1" name="TextBox 19">
            <a:extLst>
              <a:ext uri="{FF2B5EF4-FFF2-40B4-BE49-F238E27FC236}">
                <a16:creationId xmlns="" xmlns:a16="http://schemas.microsoft.com/office/drawing/2014/main" id="{3621558C-5750-9462-2B34-328C4BFE7185}"/>
              </a:ext>
            </a:extLst>
          </p:cNvPr>
          <p:cNvSpPr txBox="1"/>
          <p:nvPr/>
        </p:nvSpPr>
        <p:spPr>
          <a:xfrm>
            <a:off x="2316188" y="4372584"/>
            <a:ext cx="8869464" cy="21544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 descr="Song-XuanQuynh 2">
            <a:extLst>
              <a:ext uri="{FF2B5EF4-FFF2-40B4-BE49-F238E27FC236}">
                <a16:creationId xmlns="" xmlns:a16="http://schemas.microsoft.com/office/drawing/2014/main" id="{55107B9A-2E51-2D8F-B2C8-76892099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0740" y="119316"/>
            <a:ext cx="3033390" cy="2960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="" xmlns:a16="http://schemas.microsoft.com/office/drawing/2014/main" id="{6A083F2E-5EB9-7E30-F36F-DA75538D5A72}"/>
              </a:ext>
            </a:extLst>
          </p:cNvPr>
          <p:cNvSpPr txBox="1"/>
          <p:nvPr/>
        </p:nvSpPr>
        <p:spPr>
          <a:xfrm>
            <a:off x="407368" y="1412776"/>
            <a:ext cx="419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="" xmlns:a16="http://schemas.microsoft.com/office/drawing/2014/main" id="{DDC356CE-9E67-3ADA-6D2F-D471A92A1CEB}"/>
              </a:ext>
            </a:extLst>
          </p:cNvPr>
          <p:cNvSpPr>
            <a:spLocks/>
          </p:cNvSpPr>
          <p:nvPr/>
        </p:nvSpPr>
        <p:spPr bwMode="auto">
          <a:xfrm>
            <a:off x="451282" y="2484403"/>
            <a:ext cx="1234476" cy="967758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="" xmlns:a16="http://schemas.microsoft.com/office/drawing/2014/main" id="{3DD56578-A548-995E-1A3E-AA0FD4A568BF}"/>
              </a:ext>
            </a:extLst>
          </p:cNvPr>
          <p:cNvSpPr/>
          <p:nvPr/>
        </p:nvSpPr>
        <p:spPr>
          <a:xfrm>
            <a:off x="1979779" y="1990204"/>
            <a:ext cx="6780517" cy="2203737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0" name="组合 11">
            <a:extLst>
              <a:ext uri="{FF2B5EF4-FFF2-40B4-BE49-F238E27FC236}">
                <a16:creationId xmlns="" xmlns:a16="http://schemas.microsoft.com/office/drawing/2014/main" id="{1063256C-7E6D-8679-38A6-F65175F717F6}"/>
              </a:ext>
            </a:extLst>
          </p:cNvPr>
          <p:cNvGrpSpPr/>
          <p:nvPr/>
        </p:nvGrpSpPr>
        <p:grpSpPr>
          <a:xfrm>
            <a:off x="806713" y="2751724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A0B94BD-3046-CD75-11B7-1E0A4BCC66AA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="" xmlns:a16="http://schemas.microsoft.com/office/drawing/2014/main" id="{2C13CA84-C96C-C16B-5723-4B5F95B61EAE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1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13" name="TextBox 19">
            <a:extLst>
              <a:ext uri="{FF2B5EF4-FFF2-40B4-BE49-F238E27FC236}">
                <a16:creationId xmlns="" xmlns:a16="http://schemas.microsoft.com/office/drawing/2014/main" id="{87DDE0D4-A034-0212-7EBD-0E036AE3CD77}"/>
              </a:ext>
            </a:extLst>
          </p:cNvPr>
          <p:cNvSpPr txBox="1"/>
          <p:nvPr/>
        </p:nvSpPr>
        <p:spPr>
          <a:xfrm>
            <a:off x="2303088" y="2039505"/>
            <a:ext cx="6282152" cy="21544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="" xmlns:a16="http://schemas.microsoft.com/office/drawing/2014/main" id="{D968E37A-BE0E-1003-45E5-A9C33C0A31BB}"/>
              </a:ext>
            </a:extLst>
          </p:cNvPr>
          <p:cNvSpPr>
            <a:spLocks/>
          </p:cNvSpPr>
          <p:nvPr/>
        </p:nvSpPr>
        <p:spPr bwMode="auto">
          <a:xfrm>
            <a:off x="479655" y="4922005"/>
            <a:ext cx="1050758" cy="967759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="" xmlns:a16="http://schemas.microsoft.com/office/drawing/2014/main" id="{5873CA00-094B-F15B-2A06-634ED3F783FF}"/>
              </a:ext>
            </a:extLst>
          </p:cNvPr>
          <p:cNvSpPr/>
          <p:nvPr/>
        </p:nvSpPr>
        <p:spPr>
          <a:xfrm>
            <a:off x="1889364" y="4372584"/>
            <a:ext cx="9543119" cy="2229663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6" name="组合 11">
            <a:extLst>
              <a:ext uri="{FF2B5EF4-FFF2-40B4-BE49-F238E27FC236}">
                <a16:creationId xmlns="" xmlns:a16="http://schemas.microsoft.com/office/drawing/2014/main" id="{8D146E74-6B17-42D5-5756-567E5B9EA356}"/>
              </a:ext>
            </a:extLst>
          </p:cNvPr>
          <p:cNvGrpSpPr/>
          <p:nvPr/>
        </p:nvGrpSpPr>
        <p:grpSpPr>
          <a:xfrm>
            <a:off x="724982" y="5228666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17" name="Freeform 5">
              <a:extLst>
                <a:ext uri="{FF2B5EF4-FFF2-40B4-BE49-F238E27FC236}">
                  <a16:creationId xmlns="" xmlns:a16="http://schemas.microsoft.com/office/drawing/2014/main" id="{FE79E2C9-3EDC-1990-C584-9A2BC80DD32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18" name="TextBox 10">
              <a:extLst>
                <a:ext uri="{FF2B5EF4-FFF2-40B4-BE49-F238E27FC236}">
                  <a16:creationId xmlns="" xmlns:a16="http://schemas.microsoft.com/office/drawing/2014/main" id="{7FBCF3B7-796A-F976-8DD0-CC87A8E2D4AB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2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795296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" grpId="0" animBg="1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389037" y="709595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68711" y="150537"/>
            <a:ext cx="39616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chung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7" name="矩形 3">
            <a:extLst>
              <a:ext uri="{FF2B5EF4-FFF2-40B4-BE49-F238E27FC236}">
                <a16:creationId xmlns="" xmlns:a16="http://schemas.microsoft.com/office/drawing/2014/main" id="{EEE85272-BE06-1860-998D-BDEDE9C766E6}"/>
              </a:ext>
            </a:extLst>
          </p:cNvPr>
          <p:cNvSpPr/>
          <p:nvPr/>
        </p:nvSpPr>
        <p:spPr>
          <a:xfrm>
            <a:off x="330000" y="1818330"/>
            <a:ext cx="8568951" cy="1380118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1" name="TextBox 19">
            <a:extLst>
              <a:ext uri="{FF2B5EF4-FFF2-40B4-BE49-F238E27FC236}">
                <a16:creationId xmlns="" xmlns:a16="http://schemas.microsoft.com/office/drawing/2014/main" id="{3621558C-5750-9462-2B34-328C4BFE7185}"/>
              </a:ext>
            </a:extLst>
          </p:cNvPr>
          <p:cNvSpPr txBox="1"/>
          <p:nvPr/>
        </p:nvSpPr>
        <p:spPr>
          <a:xfrm>
            <a:off x="1276899" y="1873325"/>
            <a:ext cx="7622053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14" descr="Song-XuanQuynh 2">
            <a:extLst>
              <a:ext uri="{FF2B5EF4-FFF2-40B4-BE49-F238E27FC236}">
                <a16:creationId xmlns="" xmlns:a16="http://schemas.microsoft.com/office/drawing/2014/main" id="{55107B9A-2E51-2D8F-B2C8-76892099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62489" y="243745"/>
            <a:ext cx="2820939" cy="2753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="" xmlns:a16="http://schemas.microsoft.com/office/drawing/2014/main" id="{BF933A72-2036-818D-B8D6-968C9C9DC08B}"/>
              </a:ext>
            </a:extLst>
          </p:cNvPr>
          <p:cNvSpPr txBox="1"/>
          <p:nvPr/>
        </p:nvSpPr>
        <p:spPr>
          <a:xfrm>
            <a:off x="-205668" y="9300568"/>
            <a:ext cx="10670178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="" xmlns:a16="http://schemas.microsoft.com/office/drawing/2014/main" id="{1BE60DAF-5477-97E2-7449-EACFD00F2314}"/>
              </a:ext>
            </a:extLst>
          </p:cNvPr>
          <p:cNvSpPr txBox="1"/>
          <p:nvPr/>
        </p:nvSpPr>
        <p:spPr>
          <a:xfrm>
            <a:off x="389037" y="1268760"/>
            <a:ext cx="6452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3">
            <a:extLst>
              <a:ext uri="{FF2B5EF4-FFF2-40B4-BE49-F238E27FC236}">
                <a16:creationId xmlns="" xmlns:a16="http://schemas.microsoft.com/office/drawing/2014/main" id="{076FFC23-840A-DAF4-2625-3D17F3735641}"/>
              </a:ext>
            </a:extLst>
          </p:cNvPr>
          <p:cNvSpPr/>
          <p:nvPr/>
        </p:nvSpPr>
        <p:spPr>
          <a:xfrm>
            <a:off x="933109" y="3344008"/>
            <a:ext cx="9728455" cy="846040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TextBox 19">
            <a:extLst>
              <a:ext uri="{FF2B5EF4-FFF2-40B4-BE49-F238E27FC236}">
                <a16:creationId xmlns="" xmlns:a16="http://schemas.microsoft.com/office/drawing/2014/main" id="{6FFC86AF-8097-AF64-37F3-167CB0F99D82}"/>
              </a:ext>
            </a:extLst>
          </p:cNvPr>
          <p:cNvSpPr txBox="1"/>
          <p:nvPr/>
        </p:nvSpPr>
        <p:spPr>
          <a:xfrm>
            <a:off x="1507589" y="3370793"/>
            <a:ext cx="9171923" cy="5665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699C5CC1-4F40-401D-AE6C-127AFA8D7DC6}"/>
              </a:ext>
            </a:extLst>
          </p:cNvPr>
          <p:cNvSpPr txBox="1"/>
          <p:nvPr/>
        </p:nvSpPr>
        <p:spPr>
          <a:xfrm>
            <a:off x="770413" y="4365104"/>
            <a:ext cx="11041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soi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9E642CA2-5ACB-30C3-6FEB-F52ABF7EB9D8}"/>
              </a:ext>
            </a:extLst>
          </p:cNvPr>
          <p:cNvSpPr>
            <a:spLocks/>
          </p:cNvSpPr>
          <p:nvPr/>
        </p:nvSpPr>
        <p:spPr bwMode="auto">
          <a:xfrm>
            <a:off x="47328" y="2096180"/>
            <a:ext cx="1234476" cy="967758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grpSp>
        <p:nvGrpSpPr>
          <p:cNvPr id="21" name="组合 11">
            <a:extLst>
              <a:ext uri="{FF2B5EF4-FFF2-40B4-BE49-F238E27FC236}">
                <a16:creationId xmlns="" xmlns:a16="http://schemas.microsoft.com/office/drawing/2014/main" id="{B2A7059F-42CF-C4F1-3504-9EE938ABA6AB}"/>
              </a:ext>
            </a:extLst>
          </p:cNvPr>
          <p:cNvGrpSpPr/>
          <p:nvPr/>
        </p:nvGrpSpPr>
        <p:grpSpPr>
          <a:xfrm>
            <a:off x="424376" y="2338231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22" name="Freeform 5">
              <a:extLst>
                <a:ext uri="{FF2B5EF4-FFF2-40B4-BE49-F238E27FC236}">
                  <a16:creationId xmlns="" xmlns:a16="http://schemas.microsoft.com/office/drawing/2014/main" id="{F1B8A80B-0224-5675-B1B9-0F2150D2554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="" xmlns:a16="http://schemas.microsoft.com/office/drawing/2014/main" id="{3C39E224-CE0B-FFC5-6F56-98AF31FB7B49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1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25" name="Freeform 5">
            <a:extLst>
              <a:ext uri="{FF2B5EF4-FFF2-40B4-BE49-F238E27FC236}">
                <a16:creationId xmlns="" xmlns:a16="http://schemas.microsoft.com/office/drawing/2014/main" id="{510EDD9E-2D6B-9AA8-C620-ED879730EB7A}"/>
              </a:ext>
            </a:extLst>
          </p:cNvPr>
          <p:cNvSpPr>
            <a:spLocks/>
          </p:cNvSpPr>
          <p:nvPr/>
        </p:nvSpPr>
        <p:spPr bwMode="auto">
          <a:xfrm>
            <a:off x="390347" y="3258490"/>
            <a:ext cx="1050758" cy="967759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grpSp>
        <p:nvGrpSpPr>
          <p:cNvPr id="27" name="组合 11">
            <a:extLst>
              <a:ext uri="{FF2B5EF4-FFF2-40B4-BE49-F238E27FC236}">
                <a16:creationId xmlns="" xmlns:a16="http://schemas.microsoft.com/office/drawing/2014/main" id="{C0201C5B-98AC-7C4A-23F4-7934961D5061}"/>
              </a:ext>
            </a:extLst>
          </p:cNvPr>
          <p:cNvGrpSpPr/>
          <p:nvPr/>
        </p:nvGrpSpPr>
        <p:grpSpPr>
          <a:xfrm>
            <a:off x="664565" y="3556472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28" name="Freeform 5">
              <a:extLst>
                <a:ext uri="{FF2B5EF4-FFF2-40B4-BE49-F238E27FC236}">
                  <a16:creationId xmlns="" xmlns:a16="http://schemas.microsoft.com/office/drawing/2014/main" id="{FA1A7273-14EB-2C23-CE60-6E08B787D221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29" name="TextBox 10">
              <a:extLst>
                <a:ext uri="{FF2B5EF4-FFF2-40B4-BE49-F238E27FC236}">
                  <a16:creationId xmlns="" xmlns:a16="http://schemas.microsoft.com/office/drawing/2014/main" id="{4151EA34-E947-9B19-3225-1895E00CA011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2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30" name="TextBox 12">
            <a:extLst>
              <a:ext uri="{FF2B5EF4-FFF2-40B4-BE49-F238E27FC236}">
                <a16:creationId xmlns="" xmlns:a16="http://schemas.microsoft.com/office/drawing/2014/main" id="{D6A10F5C-F182-A366-B2B6-0458A594858B}"/>
              </a:ext>
            </a:extLst>
          </p:cNvPr>
          <p:cNvSpPr txBox="1"/>
          <p:nvPr/>
        </p:nvSpPr>
        <p:spPr>
          <a:xfrm>
            <a:off x="530224" y="4975374"/>
            <a:ext cx="351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">
            <a:extLst>
              <a:ext uri="{FF2B5EF4-FFF2-40B4-BE49-F238E27FC236}">
                <a16:creationId xmlns="" xmlns:a16="http://schemas.microsoft.com/office/drawing/2014/main" id="{951E7966-00B8-5BA3-7544-633EDAD1A775}"/>
              </a:ext>
            </a:extLst>
          </p:cNvPr>
          <p:cNvSpPr/>
          <p:nvPr/>
        </p:nvSpPr>
        <p:spPr>
          <a:xfrm>
            <a:off x="1102459" y="5570230"/>
            <a:ext cx="10219864" cy="1048770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TextBox 19">
            <a:extLst>
              <a:ext uri="{FF2B5EF4-FFF2-40B4-BE49-F238E27FC236}">
                <a16:creationId xmlns="" xmlns:a16="http://schemas.microsoft.com/office/drawing/2014/main" id="{71384B1C-10E5-9C08-50FF-DF6B98C5BBE7}"/>
              </a:ext>
            </a:extLst>
          </p:cNvPr>
          <p:cNvSpPr txBox="1"/>
          <p:nvPr/>
        </p:nvSpPr>
        <p:spPr>
          <a:xfrm>
            <a:off x="1626429" y="5663728"/>
            <a:ext cx="917192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874028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4" grpId="0"/>
      <p:bldP spid="18" grpId="0"/>
      <p:bldP spid="20" grpId="0" animBg="1"/>
      <p:bldP spid="25" grpId="0" animBg="1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1783"/>
            <a:ext cx="10515600" cy="49751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</a:t>
            </a:r>
          </a:p>
          <a:p>
            <a:pPr marL="0" indent="0">
              <a:buNone/>
            </a:pPr>
            <a:r>
              <a:rPr lang="en-US" dirty="0"/>
              <a:t>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043934-BC24-4E5B-B5F8-24DEE9F1B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0"/>
            <a:ext cx="12192000" cy="6858000"/>
          </a:xfrm>
          <a:prstGeom prst="rect">
            <a:avLst/>
          </a:prstGeom>
        </p:spPr>
      </p:pic>
      <p:sp>
        <p:nvSpPr>
          <p:cNvPr id="9" name="Double Wave 8"/>
          <p:cNvSpPr/>
          <p:nvPr/>
        </p:nvSpPr>
        <p:spPr>
          <a:xfrm>
            <a:off x="0" y="2527346"/>
            <a:ext cx="12165874" cy="2783273"/>
          </a:xfrm>
          <a:prstGeom prst="doubleWav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TOẠ ĐÀM: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– “ĐỂ NGÀN NĂM CÒN VỖ”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3049683-096B-434A-B0B9-41B82F0A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t="20343" r="6996" b="4790"/>
          <a:stretch/>
        </p:blipFill>
        <p:spPr>
          <a:xfrm rot="21043555">
            <a:off x="7513075" y="328458"/>
            <a:ext cx="3031506" cy="1746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ED94AE-D0C0-7F22-D690-E035E5B342D9}"/>
              </a:ext>
            </a:extLst>
          </p:cNvPr>
          <p:cNvSpPr txBox="1">
            <a:spLocks/>
          </p:cNvSpPr>
          <p:nvPr/>
        </p:nvSpPr>
        <p:spPr>
          <a:xfrm>
            <a:off x="26126" y="372777"/>
            <a:ext cx="4896544" cy="71931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50349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5">
            <a:extLst>
              <a:ext uri="{FF2B5EF4-FFF2-40B4-BE49-F238E27FC236}">
                <a16:creationId xmlns="" xmlns:a16="http://schemas.microsoft.com/office/drawing/2014/main" id="{7A06E472-7567-A59C-877D-F7FA4B86C2C5}"/>
              </a:ext>
            </a:extLst>
          </p:cNvPr>
          <p:cNvGrpSpPr>
            <a:grpSpLocks/>
          </p:cNvGrpSpPr>
          <p:nvPr/>
        </p:nvGrpSpPr>
        <p:grpSpPr bwMode="auto">
          <a:xfrm>
            <a:off x="2475386" y="240692"/>
            <a:ext cx="6679130" cy="1013434"/>
            <a:chOff x="6168776" y="1221671"/>
            <a:chExt cx="4455682" cy="606624"/>
          </a:xfrm>
        </p:grpSpPr>
        <p:sp>
          <p:nvSpPr>
            <p:cNvPr id="5" name="圆角矩形 2">
              <a:extLst>
                <a:ext uri="{FF2B5EF4-FFF2-40B4-BE49-F238E27FC236}">
                  <a16:creationId xmlns="" xmlns:a16="http://schemas.microsoft.com/office/drawing/2014/main" id="{05A0A531-BBCF-FF52-7FEE-77D149A29D98}"/>
                </a:ext>
              </a:extLst>
            </p:cNvPr>
            <p:cNvSpPr/>
            <p:nvPr/>
          </p:nvSpPr>
          <p:spPr>
            <a:xfrm>
              <a:off x="6168776" y="1221671"/>
              <a:ext cx="4455682" cy="6066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>
              <a:solidFill>
                <a:srgbClr val="3105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rgbClr val="3F7B33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" name="文本框 13">
              <a:extLst>
                <a:ext uri="{FF2B5EF4-FFF2-40B4-BE49-F238E27FC236}">
                  <a16:creationId xmlns="" xmlns:a16="http://schemas.microsoft.com/office/drawing/2014/main" id="{8D19762B-5A5C-2BCE-A2BE-0158D6C11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088" y="1272952"/>
              <a:ext cx="3467117" cy="4974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9pPr>
            </a:lstStyle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TOẠ ĐÀM: </a:t>
              </a:r>
            </a:p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 – “ĐỂ NGÀN NĂM CÒN VỖ”</a:t>
              </a:r>
            </a:p>
          </p:txBody>
        </p:sp>
      </p:grpSp>
      <p:cxnSp>
        <p:nvCxnSpPr>
          <p:cNvPr id="7" name="直接连接符 4">
            <a:extLst>
              <a:ext uri="{FF2B5EF4-FFF2-40B4-BE49-F238E27FC236}">
                <a16:creationId xmlns="" xmlns:a16="http://schemas.microsoft.com/office/drawing/2014/main" id="{E8F71BEA-CC81-11B6-40BA-DDC512D9EAB0}"/>
              </a:ext>
            </a:extLst>
          </p:cNvPr>
          <p:cNvCxnSpPr/>
          <p:nvPr/>
        </p:nvCxnSpPr>
        <p:spPr>
          <a:xfrm>
            <a:off x="3556105" y="5511800"/>
            <a:ext cx="4213225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5">
            <a:extLst>
              <a:ext uri="{FF2B5EF4-FFF2-40B4-BE49-F238E27FC236}">
                <a16:creationId xmlns="" xmlns:a16="http://schemas.microsoft.com/office/drawing/2014/main" id="{F12F4023-F0F0-EFFD-7602-051B64EB3FA5}"/>
              </a:ext>
            </a:extLst>
          </p:cNvPr>
          <p:cNvCxnSpPr/>
          <p:nvPr/>
        </p:nvCxnSpPr>
        <p:spPr>
          <a:xfrm>
            <a:off x="4129193" y="4200525"/>
            <a:ext cx="364013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6">
            <a:extLst>
              <a:ext uri="{FF2B5EF4-FFF2-40B4-BE49-F238E27FC236}">
                <a16:creationId xmlns="" xmlns:a16="http://schemas.microsoft.com/office/drawing/2014/main" id="{27882796-B49C-B782-38E7-A07112CE1FD3}"/>
              </a:ext>
            </a:extLst>
          </p:cNvPr>
          <p:cNvCxnSpPr/>
          <p:nvPr/>
        </p:nvCxnSpPr>
        <p:spPr>
          <a:xfrm>
            <a:off x="3556105" y="2800350"/>
            <a:ext cx="4213225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六边形 7">
            <a:extLst>
              <a:ext uri="{FF2B5EF4-FFF2-40B4-BE49-F238E27FC236}">
                <a16:creationId xmlns="" xmlns:a16="http://schemas.microsoft.com/office/drawing/2014/main" id="{6EE1F949-981D-1604-50D8-4F3684D98B61}"/>
              </a:ext>
            </a:extLst>
          </p:cNvPr>
          <p:cNvSpPr/>
          <p:nvPr/>
        </p:nvSpPr>
        <p:spPr>
          <a:xfrm>
            <a:off x="555622" y="2913934"/>
            <a:ext cx="2667247" cy="1884717"/>
          </a:xfrm>
          <a:prstGeom prst="hexagon">
            <a:avLst/>
          </a:prstGeom>
          <a:solidFill>
            <a:srgbClr val="310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1" name="文本框 8">
            <a:extLst>
              <a:ext uri="{FF2B5EF4-FFF2-40B4-BE49-F238E27FC236}">
                <a16:creationId xmlns="" xmlns:a16="http://schemas.microsoft.com/office/drawing/2014/main" id="{BE5979A7-7F2C-2586-7CDE-72E110E6A972}"/>
              </a:ext>
            </a:extLst>
          </p:cNvPr>
          <p:cNvSpPr txBox="1"/>
          <p:nvPr/>
        </p:nvSpPr>
        <p:spPr>
          <a:xfrm>
            <a:off x="707806" y="3507415"/>
            <a:ext cx="244169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DotumChe" panose="020B0609000101010101" pitchFamily="49" charset="-127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44129570-9038-FBCE-55C0-B1A77E77EE4E}"/>
              </a:ext>
            </a:extLst>
          </p:cNvPr>
          <p:cNvSpPr/>
          <p:nvPr/>
        </p:nvSpPr>
        <p:spPr bwMode="auto">
          <a:xfrm flipH="1">
            <a:off x="2544868" y="1954213"/>
            <a:ext cx="1584325" cy="4233862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txBody>
          <a:bodyPr lIns="121920" tIns="60960" rIns="121920" bIns="60960"/>
          <a:lstStyle/>
          <a:p>
            <a:pPr>
              <a:defRPr/>
            </a:pPr>
            <a:endParaRPr lang="zh-CN" altLang="en-US" sz="2400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grpSp>
        <p:nvGrpSpPr>
          <p:cNvPr id="13" name="组合 10">
            <a:extLst>
              <a:ext uri="{FF2B5EF4-FFF2-40B4-BE49-F238E27FC236}">
                <a16:creationId xmlns="" xmlns:a16="http://schemas.microsoft.com/office/drawing/2014/main" id="{C8CE456B-F9ED-AC77-C5F3-2180A9363A3A}"/>
              </a:ext>
            </a:extLst>
          </p:cNvPr>
          <p:cNvGrpSpPr/>
          <p:nvPr/>
        </p:nvGrpSpPr>
        <p:grpSpPr>
          <a:xfrm>
            <a:off x="3545117" y="1593845"/>
            <a:ext cx="1382400" cy="1109738"/>
            <a:chOff x="5810807" y="1372172"/>
            <a:chExt cx="1382400" cy="1109738"/>
          </a:xfrm>
          <a:solidFill>
            <a:srgbClr val="00B0F0"/>
          </a:solidFill>
        </p:grpSpPr>
        <p:sp>
          <p:nvSpPr>
            <p:cNvPr id="14" name="六边形 11">
              <a:extLst>
                <a:ext uri="{FF2B5EF4-FFF2-40B4-BE49-F238E27FC236}">
                  <a16:creationId xmlns="" xmlns:a16="http://schemas.microsoft.com/office/drawing/2014/main" id="{33BC1D38-6F43-AAED-F504-4FFDA9F301C5}"/>
                </a:ext>
              </a:extLst>
            </p:cNvPr>
            <p:cNvSpPr/>
            <p:nvPr/>
          </p:nvSpPr>
          <p:spPr>
            <a:xfrm>
              <a:off x="5810807" y="1372172"/>
              <a:ext cx="1382400" cy="11097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文本框 12">
              <a:extLst>
                <a:ext uri="{FF2B5EF4-FFF2-40B4-BE49-F238E27FC236}">
                  <a16:creationId xmlns="" xmlns:a16="http://schemas.microsoft.com/office/drawing/2014/main" id="{954D5347-5466-FBB0-F7FE-5FFD1066F987}"/>
                </a:ext>
              </a:extLst>
            </p:cNvPr>
            <p:cNvSpPr txBox="1"/>
            <p:nvPr/>
          </p:nvSpPr>
          <p:spPr>
            <a:xfrm>
              <a:off x="6066570" y="1466781"/>
              <a:ext cx="902812" cy="95410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solidFill>
                    <a:schemeClr val="bg1"/>
                  </a:solidFill>
                  <a:latin typeface="DotumChe" panose="020B0609000101010101" pitchFamily="49" charset="-127"/>
                  <a:ea typeface="DotumChe" panose="020B0609000101010101" pitchFamily="49" charset="-127"/>
                </a:rPr>
                <a:t>Nhóm</a:t>
              </a:r>
              <a:endParaRPr lang="en-US" altLang="zh-CN" sz="2800" b="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endParaRPr>
            </a:p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DotumChe" panose="020B0609000101010101" pitchFamily="49" charset="-127"/>
                  <a:ea typeface="DotumChe" panose="020B0609000101010101" pitchFamily="49" charset="-127"/>
                </a:rPr>
                <a:t>1+2</a:t>
              </a:r>
              <a:endParaRPr lang="zh-CN" altLang="en-US" sz="2800" b="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</p:grpSp>
      <p:grpSp>
        <p:nvGrpSpPr>
          <p:cNvPr id="16" name="组合 13">
            <a:extLst>
              <a:ext uri="{FF2B5EF4-FFF2-40B4-BE49-F238E27FC236}">
                <a16:creationId xmlns="" xmlns:a16="http://schemas.microsoft.com/office/drawing/2014/main" id="{A47BC1C1-EED2-E046-95D2-A5C7BF86D839}"/>
              </a:ext>
            </a:extLst>
          </p:cNvPr>
          <p:cNvGrpSpPr/>
          <p:nvPr/>
        </p:nvGrpSpPr>
        <p:grpSpPr>
          <a:xfrm>
            <a:off x="4195030" y="2946402"/>
            <a:ext cx="1438319" cy="1122026"/>
            <a:chOff x="5867317" y="1889686"/>
            <a:chExt cx="647003" cy="557761"/>
          </a:xfrm>
          <a:solidFill>
            <a:srgbClr val="00B0F0"/>
          </a:solidFill>
        </p:grpSpPr>
        <p:sp>
          <p:nvSpPr>
            <p:cNvPr id="17" name="六边形 14">
              <a:extLst>
                <a:ext uri="{FF2B5EF4-FFF2-40B4-BE49-F238E27FC236}">
                  <a16:creationId xmlns="" xmlns:a16="http://schemas.microsoft.com/office/drawing/2014/main" id="{2A3A3B1B-651C-3017-FDB5-3BD42C17C196}"/>
                </a:ext>
              </a:extLst>
            </p:cNvPr>
            <p:cNvSpPr/>
            <p:nvPr/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8" name="文本框 15">
              <a:extLst>
                <a:ext uri="{FF2B5EF4-FFF2-40B4-BE49-F238E27FC236}">
                  <a16:creationId xmlns="" xmlns:a16="http://schemas.microsoft.com/office/drawing/2014/main" id="{020FE840-4E05-E66D-4FCB-E3C59CE8081A}"/>
                </a:ext>
              </a:extLst>
            </p:cNvPr>
            <p:cNvSpPr txBox="1"/>
            <p:nvPr/>
          </p:nvSpPr>
          <p:spPr>
            <a:xfrm>
              <a:off x="5984759" y="1946529"/>
              <a:ext cx="400345" cy="47428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solidFill>
                    <a:schemeClr val="bg1"/>
                  </a:solidFill>
                  <a:latin typeface="DotumChe" panose="020B0609000101010101" pitchFamily="49" charset="-127"/>
                  <a:ea typeface="DotumChe" panose="020B0609000101010101" pitchFamily="49" charset="-127"/>
                </a:rPr>
                <a:t>Nhóm</a:t>
              </a:r>
              <a:endParaRPr lang="en-US" altLang="zh-CN" sz="2800" b="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endParaRPr>
            </a:p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DotumChe" panose="020B0609000101010101" pitchFamily="49" charset="-127"/>
                  <a:ea typeface="DotumChe" panose="020B0609000101010101" pitchFamily="49" charset="-127"/>
                </a:rPr>
                <a:t>3+4</a:t>
              </a:r>
              <a:endParaRPr lang="zh-CN" altLang="en-US" sz="2800" b="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</p:grpSp>
      <p:grpSp>
        <p:nvGrpSpPr>
          <p:cNvPr id="19" name="组合 16">
            <a:extLst>
              <a:ext uri="{FF2B5EF4-FFF2-40B4-BE49-F238E27FC236}">
                <a16:creationId xmlns="" xmlns:a16="http://schemas.microsoft.com/office/drawing/2014/main" id="{85C85805-F15C-8C8F-7028-25B3F7165D93}"/>
              </a:ext>
            </a:extLst>
          </p:cNvPr>
          <p:cNvGrpSpPr/>
          <p:nvPr/>
        </p:nvGrpSpPr>
        <p:grpSpPr>
          <a:xfrm>
            <a:off x="3997699" y="4403461"/>
            <a:ext cx="1411986" cy="1065141"/>
            <a:chOff x="6082867" y="1421556"/>
            <a:chExt cx="1411986" cy="1065141"/>
          </a:xfrm>
          <a:solidFill>
            <a:srgbClr val="00B0F0"/>
          </a:solidFill>
        </p:grpSpPr>
        <p:sp>
          <p:nvSpPr>
            <p:cNvPr id="20" name="六边形 17">
              <a:extLst>
                <a:ext uri="{FF2B5EF4-FFF2-40B4-BE49-F238E27FC236}">
                  <a16:creationId xmlns="" xmlns:a16="http://schemas.microsoft.com/office/drawing/2014/main" id="{93D9B269-226D-86CF-ECA4-23557856D91E}"/>
                </a:ext>
              </a:extLst>
            </p:cNvPr>
            <p:cNvSpPr/>
            <p:nvPr/>
          </p:nvSpPr>
          <p:spPr>
            <a:xfrm>
              <a:off x="6082867" y="1421556"/>
              <a:ext cx="1411986" cy="106514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1" name="文本框 18">
              <a:extLst>
                <a:ext uri="{FF2B5EF4-FFF2-40B4-BE49-F238E27FC236}">
                  <a16:creationId xmlns="" xmlns:a16="http://schemas.microsoft.com/office/drawing/2014/main" id="{9BC4D49C-6AB6-348C-6123-0ACEF4B9D309}"/>
                </a:ext>
              </a:extLst>
            </p:cNvPr>
            <p:cNvSpPr txBox="1"/>
            <p:nvPr/>
          </p:nvSpPr>
          <p:spPr>
            <a:xfrm>
              <a:off x="6373024" y="1484055"/>
              <a:ext cx="889987" cy="95410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800" b="1" dirty="0" err="1">
                  <a:solidFill>
                    <a:schemeClr val="bg1"/>
                  </a:solidFill>
                  <a:latin typeface="DotumChe" panose="020B0609000101010101" pitchFamily="49" charset="-127"/>
                  <a:ea typeface="DotumChe" panose="020B0609000101010101" pitchFamily="49" charset="-127"/>
                </a:rPr>
                <a:t>Nhóm</a:t>
              </a:r>
              <a:endParaRPr lang="en-US" altLang="zh-CN" sz="2800" b="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endParaRPr>
            </a:p>
            <a:p>
              <a:pPr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DotumChe" panose="020B0609000101010101" pitchFamily="49" charset="-127"/>
                  <a:ea typeface="DotumChe" panose="020B0609000101010101" pitchFamily="49" charset="-127"/>
                </a:rPr>
                <a:t>5+6</a:t>
              </a:r>
              <a:endParaRPr lang="zh-CN" altLang="en-US" sz="2800" b="1" dirty="0">
                <a:solidFill>
                  <a:schemeClr val="bg1"/>
                </a:solidFill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</p:grpSp>
      <p:sp>
        <p:nvSpPr>
          <p:cNvPr id="22" name="TextBox 27">
            <a:extLst>
              <a:ext uri="{FF2B5EF4-FFF2-40B4-BE49-F238E27FC236}">
                <a16:creationId xmlns="" xmlns:a16="http://schemas.microsoft.com/office/drawing/2014/main" id="{01FA60DB-89A4-2A01-474A-D4EF4BD13264}"/>
              </a:ext>
            </a:extLst>
          </p:cNvPr>
          <p:cNvSpPr txBox="1"/>
          <p:nvPr/>
        </p:nvSpPr>
        <p:spPr>
          <a:xfrm>
            <a:off x="5113703" y="1671648"/>
            <a:ext cx="5652834" cy="954132"/>
          </a:xfrm>
          <a:prstGeom prst="rect">
            <a:avLst/>
          </a:prstGeom>
          <a:noFill/>
        </p:spPr>
        <p:txBody>
          <a:bodyPr wrap="square" lIns="91464" tIns="45732" rIns="91464" bIns="45732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="" xmlns:a16="http://schemas.microsoft.com/office/drawing/2014/main" id="{4BEF3436-E447-4A6D-73CF-2FDDF59E7504}"/>
              </a:ext>
            </a:extLst>
          </p:cNvPr>
          <p:cNvSpPr txBox="1"/>
          <p:nvPr/>
        </p:nvSpPr>
        <p:spPr>
          <a:xfrm>
            <a:off x="5693575" y="3099856"/>
            <a:ext cx="5652834" cy="954132"/>
          </a:xfrm>
          <a:prstGeom prst="rect">
            <a:avLst/>
          </a:prstGeom>
          <a:noFill/>
        </p:spPr>
        <p:txBody>
          <a:bodyPr wrap="square" lIns="91464" tIns="45732" rIns="91464" bIns="45732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 5,6,7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="" xmlns:a16="http://schemas.microsoft.com/office/drawing/2014/main" id="{37DABE04-DDB8-717C-3705-36CAE8A58B31}"/>
              </a:ext>
            </a:extLst>
          </p:cNvPr>
          <p:cNvSpPr txBox="1"/>
          <p:nvPr/>
        </p:nvSpPr>
        <p:spPr>
          <a:xfrm>
            <a:off x="5435918" y="4468460"/>
            <a:ext cx="5008404" cy="954132"/>
          </a:xfrm>
          <a:prstGeom prst="rect">
            <a:avLst/>
          </a:prstGeom>
          <a:noFill/>
        </p:spPr>
        <p:txBody>
          <a:bodyPr wrap="square" lIns="91464" tIns="45732" rIns="91464" bIns="45732">
            <a:spAutoFit/>
          </a:bodyPr>
          <a:lstStyle/>
          <a:p>
            <a:pPr lvl="0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9: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94032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108616" y="817391"/>
            <a:ext cx="8784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173486"/>
            <a:ext cx="45213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66479" y="166702"/>
            <a:ext cx="2842848" cy="156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9262748" y="139004"/>
            <a:ext cx="2746161" cy="1570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 dội </a:t>
            </a:r>
            <a:r>
              <a:rPr lang="vi-VN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 êm</a:t>
            </a:r>
            <a:endParaRPr lang="en-US" sz="1400" b="1" i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 ào </a:t>
            </a:r>
            <a:r>
              <a:rPr lang="vi-VN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vi-VN" sz="18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 lẽ</a:t>
            </a:r>
            <a:endParaRPr lang="en-US" sz="1400" b="1" i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 không hiểu nổi mình</a:t>
            </a:r>
            <a:endParaRPr lang="en-US" sz="14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 tìm ra tận bể</a:t>
            </a:r>
            <a:endParaRPr lang="en-US" sz="14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0" y="1393612"/>
            <a:ext cx="946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2: 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 là đối tượng để nhận thức tình yêu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29" name="椭圆 22">
            <a:extLst>
              <a:ext uri="{FF2B5EF4-FFF2-40B4-BE49-F238E27FC236}">
                <a16:creationId xmlns="" xmlns:a16="http://schemas.microsoft.com/office/drawing/2014/main" id="{7C57E93C-9C14-3C18-8C2D-D58A4CBB9E33}"/>
              </a:ext>
            </a:extLst>
          </p:cNvPr>
          <p:cNvSpPr/>
          <p:nvPr/>
        </p:nvSpPr>
        <p:spPr>
          <a:xfrm>
            <a:off x="108616" y="3375051"/>
            <a:ext cx="1554480" cy="155448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487" y="1882135"/>
            <a:ext cx="9464451" cy="1906905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just"/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Tiểu đối: </a:t>
            </a: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 dội - dịu êm; ồn ào - lặng lẽ</a:t>
            </a:r>
            <a:endParaRPr lang="en-US" sz="2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tính từ: Miêu tả trạng thái đối lập của sóng, khiến người đọc liên tưởng đến tâm lí phức tạp của người phụ nữ khi yêu (khi sôi nổi, mãnh liệt; khi dịu dàng, sâu lắng). 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="" xmlns:a16="http://schemas.microsoft.com/office/drawing/2014/main" id="{9D9F357F-B9B5-1FE5-239E-C79F0950E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958" y="3861048"/>
            <a:ext cx="9068057" cy="2860358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Phép nhân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 - không hiểu mình”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“Sóng - tìm ra bể”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sóng mang khát vọng lớn lao: Nếu “sông không hiểu nổi mình” thì sóng dứt khoát từ bỏ nơi chật hẹp, tìm ra biển lớn để </a:t>
            </a:r>
            <a:r>
              <a:rPr lang="vi-VN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thoả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sức vẫy vùng.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="" xmlns:a16="http://schemas.microsoft.com/office/drawing/2014/main" id="{A32C25CA-146C-780C-2A20-04D70055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95" y="3869040"/>
            <a:ext cx="1250503" cy="56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KHỔ 1</a:t>
            </a:r>
          </a:p>
        </p:txBody>
      </p:sp>
    </p:spTree>
    <p:extLst>
      <p:ext uri="{BB962C8B-B14F-4D97-AF65-F5344CB8AC3E}">
        <p14:creationId xmlns:p14="http://schemas.microsoft.com/office/powerpoint/2010/main" val="3041437139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 animBg="1"/>
      <p:bldP spid="39" grpId="0" animBg="1"/>
      <p:bldP spid="40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108616" y="898501"/>
            <a:ext cx="8784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809388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56530" y="260648"/>
            <a:ext cx="2842848" cy="156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9262749" y="250001"/>
            <a:ext cx="2746161" cy="1570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 dội </a:t>
            </a:r>
            <a:r>
              <a:rPr lang="vi-VN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 êm</a:t>
            </a:r>
            <a:endParaRPr lang="en-US" sz="1400" b="1" i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 ào </a:t>
            </a:r>
            <a:r>
              <a:rPr lang="vi-VN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vi-VN" sz="18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 lẽ</a:t>
            </a:r>
            <a:endParaRPr lang="en-US" sz="1400" b="1" i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 không hiểu nổi mình</a:t>
            </a:r>
            <a:endParaRPr lang="en-US" sz="14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 tìm ra tận bể</a:t>
            </a:r>
            <a:endParaRPr lang="en-US" sz="14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0" y="1474722"/>
            <a:ext cx="946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2: 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 là đối tượng để nhận thức tình yêu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29" name="椭圆 22">
            <a:extLst>
              <a:ext uri="{FF2B5EF4-FFF2-40B4-BE49-F238E27FC236}">
                <a16:creationId xmlns="" xmlns:a16="http://schemas.microsoft.com/office/drawing/2014/main" id="{7C57E93C-9C14-3C18-8C2D-D58A4CBB9E33}"/>
              </a:ext>
            </a:extLst>
          </p:cNvPr>
          <p:cNvSpPr/>
          <p:nvPr/>
        </p:nvSpPr>
        <p:spPr>
          <a:xfrm>
            <a:off x="168781" y="3375051"/>
            <a:ext cx="1554480" cy="155448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TextBox 23">
            <a:extLst>
              <a:ext uri="{FF2B5EF4-FFF2-40B4-BE49-F238E27FC236}">
                <a16:creationId xmlns="" xmlns:a16="http://schemas.microsoft.com/office/drawing/2014/main" id="{A32C25CA-146C-780C-2A20-04D70055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85" y="3761199"/>
            <a:ext cx="1250503" cy="56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KHỔ 1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51FDAF72-EEE7-E596-0312-B428183DE76B}"/>
              </a:ext>
            </a:extLst>
          </p:cNvPr>
          <p:cNvSpPr txBox="1"/>
          <p:nvPr/>
        </p:nvSpPr>
        <p:spPr>
          <a:xfrm>
            <a:off x="1935415" y="2705622"/>
            <a:ext cx="981205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Hành trình “tìm ra tận bể” của sóng cũng chính là hành trình tự khám phá, tự nhận thức chính bản thân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Người phụ nữ khát khao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thượng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nhẫn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nhục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tình yêu.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mẻ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Xuân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Quỳnh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4391BA82-A35A-EDE6-1069-1EDDDF2A5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85402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485" y="-6379"/>
            <a:ext cx="12201485" cy="686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D:\ISS\mon hoc\Văn\Lop 12\V_12_VHVN_Song_bt - Copy\links\b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9" b="5222"/>
          <a:stretch/>
        </p:blipFill>
        <p:spPr bwMode="auto">
          <a:xfrm>
            <a:off x="0" y="260649"/>
            <a:ext cx="12197442" cy="660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8" y="1381918"/>
            <a:ext cx="1119042" cy="11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31704" y="555508"/>
            <a:ext cx="864096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1088421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 1: THƠ VÀ TRUYỆN THƠ</a:t>
            </a:r>
          </a:p>
          <a:p>
            <a:pPr algn="ctr" defTabSz="1088421"/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A: ĐỌC</a:t>
            </a:r>
          </a:p>
          <a:p>
            <a:pPr algn="ctr" defTabSz="1088421"/>
            <a:r>
              <a:rPr lang="en-US" sz="3200" b="1" dirty="0" smtClean="0">
                <a:solidFill>
                  <a:srgbClr val="135F8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NỘI DUNG 1: ĐỌC HIỂU VĂN BẢN</a:t>
            </a:r>
            <a:endParaRPr lang="en-US" sz="3200" b="1" dirty="0">
              <a:solidFill>
                <a:srgbClr val="135F82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358775" y="2667099"/>
            <a:ext cx="4239253" cy="1901634"/>
            <a:chOff x="12871605" y="5562600"/>
            <a:chExt cx="8479610" cy="3803763"/>
          </a:xfrm>
        </p:grpSpPr>
        <p:sp>
          <p:nvSpPr>
            <p:cNvPr id="5" name="TextBox 4"/>
            <p:cNvSpPr txBox="1"/>
            <p:nvPr/>
          </p:nvSpPr>
          <p:spPr>
            <a:xfrm>
              <a:off x="17375187" y="8504477"/>
              <a:ext cx="3976028" cy="861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421"/>
              <a:r>
                <a:rPr lang="en-US" sz="2200" b="1" i="1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Xuân </a:t>
              </a:r>
              <a:r>
                <a:rPr lang="en-US" sz="2200" b="1" i="1" dirty="0" err="1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Quỳnh</a:t>
              </a:r>
              <a:endParaRPr lang="en-US" sz="2200" b="1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2871605" y="5562600"/>
              <a:ext cx="5646582" cy="2873778"/>
              <a:chOff x="19272250" y="4146550"/>
              <a:chExt cx="2508250" cy="1436688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3" name="Freeform 48"/>
              <p:cNvSpPr>
                <a:spLocks/>
              </p:cNvSpPr>
              <p:nvPr/>
            </p:nvSpPr>
            <p:spPr bwMode="auto">
              <a:xfrm>
                <a:off x="19272250" y="4146550"/>
                <a:ext cx="944563" cy="1098550"/>
              </a:xfrm>
              <a:custGeom>
                <a:avLst/>
                <a:gdLst>
                  <a:gd name="T0" fmla="*/ 252 w 252"/>
                  <a:gd name="T1" fmla="*/ 2 h 293"/>
                  <a:gd name="T2" fmla="*/ 249 w 252"/>
                  <a:gd name="T3" fmla="*/ 8 h 293"/>
                  <a:gd name="T4" fmla="*/ 217 w 252"/>
                  <a:gd name="T5" fmla="*/ 61 h 293"/>
                  <a:gd name="T6" fmla="*/ 205 w 252"/>
                  <a:gd name="T7" fmla="*/ 91 h 293"/>
                  <a:gd name="T8" fmla="*/ 202 w 252"/>
                  <a:gd name="T9" fmla="*/ 93 h 293"/>
                  <a:gd name="T10" fmla="*/ 196 w 252"/>
                  <a:gd name="T11" fmla="*/ 89 h 293"/>
                  <a:gd name="T12" fmla="*/ 196 w 252"/>
                  <a:gd name="T13" fmla="*/ 87 h 293"/>
                  <a:gd name="T14" fmla="*/ 201 w 252"/>
                  <a:gd name="T15" fmla="*/ 65 h 293"/>
                  <a:gd name="T16" fmla="*/ 198 w 252"/>
                  <a:gd name="T17" fmla="*/ 48 h 293"/>
                  <a:gd name="T18" fmla="*/ 169 w 252"/>
                  <a:gd name="T19" fmla="*/ 33 h 293"/>
                  <a:gd name="T20" fmla="*/ 141 w 252"/>
                  <a:gd name="T21" fmla="*/ 43 h 293"/>
                  <a:gd name="T22" fmla="*/ 130 w 252"/>
                  <a:gd name="T23" fmla="*/ 69 h 293"/>
                  <a:gd name="T24" fmla="*/ 150 w 252"/>
                  <a:gd name="T25" fmla="*/ 108 h 293"/>
                  <a:gd name="T26" fmla="*/ 189 w 252"/>
                  <a:gd name="T27" fmla="*/ 149 h 293"/>
                  <a:gd name="T28" fmla="*/ 210 w 252"/>
                  <a:gd name="T29" fmla="*/ 195 h 293"/>
                  <a:gd name="T30" fmla="*/ 166 w 252"/>
                  <a:gd name="T31" fmla="*/ 262 h 293"/>
                  <a:gd name="T32" fmla="*/ 77 w 252"/>
                  <a:gd name="T33" fmla="*/ 293 h 293"/>
                  <a:gd name="T34" fmla="*/ 26 w 252"/>
                  <a:gd name="T35" fmla="*/ 279 h 293"/>
                  <a:gd name="T36" fmla="*/ 0 w 252"/>
                  <a:gd name="T37" fmla="*/ 235 h 293"/>
                  <a:gd name="T38" fmla="*/ 10 w 252"/>
                  <a:gd name="T39" fmla="*/ 202 h 293"/>
                  <a:gd name="T40" fmla="*/ 33 w 252"/>
                  <a:gd name="T41" fmla="*/ 178 h 293"/>
                  <a:gd name="T42" fmla="*/ 38 w 252"/>
                  <a:gd name="T43" fmla="*/ 176 h 293"/>
                  <a:gd name="T44" fmla="*/ 39 w 252"/>
                  <a:gd name="T45" fmla="*/ 178 h 293"/>
                  <a:gd name="T46" fmla="*/ 30 w 252"/>
                  <a:gd name="T47" fmla="*/ 191 h 293"/>
                  <a:gd name="T48" fmla="*/ 20 w 252"/>
                  <a:gd name="T49" fmla="*/ 220 h 293"/>
                  <a:gd name="T50" fmla="*/ 42 w 252"/>
                  <a:gd name="T51" fmla="*/ 265 h 293"/>
                  <a:gd name="T52" fmla="*/ 89 w 252"/>
                  <a:gd name="T53" fmla="*/ 282 h 293"/>
                  <a:gd name="T54" fmla="*/ 148 w 252"/>
                  <a:gd name="T55" fmla="*/ 264 h 293"/>
                  <a:gd name="T56" fmla="*/ 179 w 252"/>
                  <a:gd name="T57" fmla="*/ 214 h 293"/>
                  <a:gd name="T58" fmla="*/ 159 w 252"/>
                  <a:gd name="T59" fmla="*/ 168 h 293"/>
                  <a:gd name="T60" fmla="*/ 120 w 252"/>
                  <a:gd name="T61" fmla="*/ 129 h 293"/>
                  <a:gd name="T62" fmla="*/ 100 w 252"/>
                  <a:gd name="T63" fmla="*/ 85 h 293"/>
                  <a:gd name="T64" fmla="*/ 131 w 252"/>
                  <a:gd name="T65" fmla="*/ 38 h 293"/>
                  <a:gd name="T66" fmla="*/ 188 w 252"/>
                  <a:gd name="T67" fmla="*/ 21 h 293"/>
                  <a:gd name="T68" fmla="*/ 205 w 252"/>
                  <a:gd name="T69" fmla="*/ 24 h 293"/>
                  <a:gd name="T70" fmla="*/ 213 w 252"/>
                  <a:gd name="T71" fmla="*/ 29 h 293"/>
                  <a:gd name="T72" fmla="*/ 216 w 252"/>
                  <a:gd name="T73" fmla="*/ 32 h 293"/>
                  <a:gd name="T74" fmla="*/ 221 w 252"/>
                  <a:gd name="T75" fmla="*/ 27 h 293"/>
                  <a:gd name="T76" fmla="*/ 227 w 252"/>
                  <a:gd name="T77" fmla="*/ 14 h 293"/>
                  <a:gd name="T78" fmla="*/ 235 w 252"/>
                  <a:gd name="T79" fmla="*/ 4 h 293"/>
                  <a:gd name="T80" fmla="*/ 243 w 252"/>
                  <a:gd name="T81" fmla="*/ 2 h 293"/>
                  <a:gd name="T82" fmla="*/ 250 w 252"/>
                  <a:gd name="T83" fmla="*/ 0 h 293"/>
                  <a:gd name="T84" fmla="*/ 252 w 252"/>
                  <a:gd name="T85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2" h="293">
                    <a:moveTo>
                      <a:pt x="252" y="2"/>
                    </a:moveTo>
                    <a:cubicBezTo>
                      <a:pt x="252" y="3"/>
                      <a:pt x="251" y="5"/>
                      <a:pt x="249" y="8"/>
                    </a:cubicBezTo>
                    <a:cubicBezTo>
                      <a:pt x="234" y="29"/>
                      <a:pt x="224" y="47"/>
                      <a:pt x="217" y="61"/>
                    </a:cubicBezTo>
                    <a:cubicBezTo>
                      <a:pt x="216" y="63"/>
                      <a:pt x="212" y="73"/>
                      <a:pt x="205" y="91"/>
                    </a:cubicBezTo>
                    <a:cubicBezTo>
                      <a:pt x="204" y="93"/>
                      <a:pt x="203" y="93"/>
                      <a:pt x="202" y="93"/>
                    </a:cubicBezTo>
                    <a:cubicBezTo>
                      <a:pt x="198" y="93"/>
                      <a:pt x="196" y="92"/>
                      <a:pt x="196" y="89"/>
                    </a:cubicBezTo>
                    <a:cubicBezTo>
                      <a:pt x="196" y="88"/>
                      <a:pt x="196" y="88"/>
                      <a:pt x="196" y="87"/>
                    </a:cubicBezTo>
                    <a:cubicBezTo>
                      <a:pt x="200" y="78"/>
                      <a:pt x="201" y="71"/>
                      <a:pt x="201" y="65"/>
                    </a:cubicBezTo>
                    <a:cubicBezTo>
                      <a:pt x="201" y="60"/>
                      <a:pt x="200" y="54"/>
                      <a:pt x="198" y="48"/>
                    </a:cubicBezTo>
                    <a:cubicBezTo>
                      <a:pt x="193" y="38"/>
                      <a:pt x="184" y="33"/>
                      <a:pt x="169" y="33"/>
                    </a:cubicBezTo>
                    <a:cubicBezTo>
                      <a:pt x="158" y="33"/>
                      <a:pt x="148" y="37"/>
                      <a:pt x="141" y="43"/>
                    </a:cubicBezTo>
                    <a:cubicBezTo>
                      <a:pt x="134" y="50"/>
                      <a:pt x="130" y="59"/>
                      <a:pt x="130" y="69"/>
                    </a:cubicBezTo>
                    <a:cubicBezTo>
                      <a:pt x="130" y="80"/>
                      <a:pt x="137" y="93"/>
                      <a:pt x="150" y="108"/>
                    </a:cubicBezTo>
                    <a:cubicBezTo>
                      <a:pt x="163" y="122"/>
                      <a:pt x="176" y="135"/>
                      <a:pt x="189" y="149"/>
                    </a:cubicBezTo>
                    <a:cubicBezTo>
                      <a:pt x="203" y="165"/>
                      <a:pt x="210" y="181"/>
                      <a:pt x="210" y="195"/>
                    </a:cubicBezTo>
                    <a:cubicBezTo>
                      <a:pt x="210" y="219"/>
                      <a:pt x="195" y="241"/>
                      <a:pt x="166" y="262"/>
                    </a:cubicBezTo>
                    <a:cubicBezTo>
                      <a:pt x="137" y="283"/>
                      <a:pt x="107" y="293"/>
                      <a:pt x="77" y="293"/>
                    </a:cubicBezTo>
                    <a:cubicBezTo>
                      <a:pt x="57" y="293"/>
                      <a:pt x="40" y="288"/>
                      <a:pt x="26" y="279"/>
                    </a:cubicBezTo>
                    <a:cubicBezTo>
                      <a:pt x="9" y="268"/>
                      <a:pt x="0" y="253"/>
                      <a:pt x="0" y="235"/>
                    </a:cubicBezTo>
                    <a:cubicBezTo>
                      <a:pt x="0" y="224"/>
                      <a:pt x="3" y="213"/>
                      <a:pt x="10" y="202"/>
                    </a:cubicBezTo>
                    <a:cubicBezTo>
                      <a:pt x="16" y="191"/>
                      <a:pt x="24" y="183"/>
                      <a:pt x="33" y="178"/>
                    </a:cubicBezTo>
                    <a:cubicBezTo>
                      <a:pt x="36" y="177"/>
                      <a:pt x="37" y="176"/>
                      <a:pt x="38" y="176"/>
                    </a:cubicBezTo>
                    <a:cubicBezTo>
                      <a:pt x="39" y="176"/>
                      <a:pt x="39" y="177"/>
                      <a:pt x="39" y="178"/>
                    </a:cubicBezTo>
                    <a:cubicBezTo>
                      <a:pt x="39" y="177"/>
                      <a:pt x="36" y="181"/>
                      <a:pt x="30" y="191"/>
                    </a:cubicBezTo>
                    <a:cubicBezTo>
                      <a:pt x="24" y="200"/>
                      <a:pt x="20" y="210"/>
                      <a:pt x="20" y="220"/>
                    </a:cubicBezTo>
                    <a:cubicBezTo>
                      <a:pt x="20" y="238"/>
                      <a:pt x="28" y="253"/>
                      <a:pt x="42" y="265"/>
                    </a:cubicBezTo>
                    <a:cubicBezTo>
                      <a:pt x="55" y="276"/>
                      <a:pt x="71" y="282"/>
                      <a:pt x="89" y="282"/>
                    </a:cubicBezTo>
                    <a:cubicBezTo>
                      <a:pt x="110" y="282"/>
                      <a:pt x="130" y="276"/>
                      <a:pt x="148" y="264"/>
                    </a:cubicBezTo>
                    <a:cubicBezTo>
                      <a:pt x="169" y="250"/>
                      <a:pt x="179" y="233"/>
                      <a:pt x="179" y="214"/>
                    </a:cubicBezTo>
                    <a:cubicBezTo>
                      <a:pt x="179" y="199"/>
                      <a:pt x="173" y="184"/>
                      <a:pt x="159" y="168"/>
                    </a:cubicBezTo>
                    <a:cubicBezTo>
                      <a:pt x="146" y="155"/>
                      <a:pt x="133" y="142"/>
                      <a:pt x="120" y="129"/>
                    </a:cubicBezTo>
                    <a:cubicBezTo>
                      <a:pt x="107" y="114"/>
                      <a:pt x="100" y="99"/>
                      <a:pt x="100" y="85"/>
                    </a:cubicBezTo>
                    <a:cubicBezTo>
                      <a:pt x="100" y="67"/>
                      <a:pt x="110" y="51"/>
                      <a:pt x="131" y="38"/>
                    </a:cubicBezTo>
                    <a:cubicBezTo>
                      <a:pt x="150" y="27"/>
                      <a:pt x="169" y="21"/>
                      <a:pt x="188" y="21"/>
                    </a:cubicBezTo>
                    <a:cubicBezTo>
                      <a:pt x="194" y="21"/>
                      <a:pt x="200" y="22"/>
                      <a:pt x="205" y="24"/>
                    </a:cubicBezTo>
                    <a:cubicBezTo>
                      <a:pt x="207" y="25"/>
                      <a:pt x="210" y="26"/>
                      <a:pt x="213" y="29"/>
                    </a:cubicBezTo>
                    <a:cubicBezTo>
                      <a:pt x="214" y="31"/>
                      <a:pt x="215" y="32"/>
                      <a:pt x="216" y="32"/>
                    </a:cubicBezTo>
                    <a:cubicBezTo>
                      <a:pt x="217" y="32"/>
                      <a:pt x="219" y="30"/>
                      <a:pt x="221" y="27"/>
                    </a:cubicBezTo>
                    <a:cubicBezTo>
                      <a:pt x="223" y="23"/>
                      <a:pt x="225" y="19"/>
                      <a:pt x="227" y="14"/>
                    </a:cubicBezTo>
                    <a:cubicBezTo>
                      <a:pt x="230" y="9"/>
                      <a:pt x="232" y="5"/>
                      <a:pt x="235" y="4"/>
                    </a:cubicBezTo>
                    <a:cubicBezTo>
                      <a:pt x="237" y="4"/>
                      <a:pt x="240" y="3"/>
                      <a:pt x="243" y="2"/>
                    </a:cubicBezTo>
                    <a:cubicBezTo>
                      <a:pt x="247" y="0"/>
                      <a:pt x="249" y="0"/>
                      <a:pt x="250" y="0"/>
                    </a:cubicBezTo>
                    <a:cubicBezTo>
                      <a:pt x="251" y="0"/>
                      <a:pt x="252" y="0"/>
                      <a:pt x="25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1088421"/>
                <a:endParaRPr lang="en-US" sz="21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49"/>
              <p:cNvSpPr>
                <a:spLocks noEditPoints="1"/>
              </p:cNvSpPr>
              <p:nvPr/>
            </p:nvSpPr>
            <p:spPr bwMode="auto">
              <a:xfrm>
                <a:off x="20123150" y="4386263"/>
                <a:ext cx="517525" cy="769938"/>
              </a:xfrm>
              <a:custGeom>
                <a:avLst/>
                <a:gdLst>
                  <a:gd name="T0" fmla="*/ 0 w 138"/>
                  <a:gd name="T1" fmla="*/ 179 h 205"/>
                  <a:gd name="T2" fmla="*/ 16 w 138"/>
                  <a:gd name="T3" fmla="*/ 126 h 205"/>
                  <a:gd name="T4" fmla="*/ 53 w 138"/>
                  <a:gd name="T5" fmla="*/ 85 h 205"/>
                  <a:gd name="T6" fmla="*/ 110 w 138"/>
                  <a:gd name="T7" fmla="*/ 67 h 205"/>
                  <a:gd name="T8" fmla="*/ 128 w 138"/>
                  <a:gd name="T9" fmla="*/ 90 h 205"/>
                  <a:gd name="T10" fmla="*/ 116 w 138"/>
                  <a:gd name="T11" fmla="*/ 135 h 205"/>
                  <a:gd name="T12" fmla="*/ 87 w 138"/>
                  <a:gd name="T13" fmla="*/ 172 h 205"/>
                  <a:gd name="T14" fmla="*/ 20 w 138"/>
                  <a:gd name="T15" fmla="*/ 205 h 205"/>
                  <a:gd name="T16" fmla="*/ 0 w 138"/>
                  <a:gd name="T17" fmla="*/ 179 h 205"/>
                  <a:gd name="T18" fmla="*/ 30 w 138"/>
                  <a:gd name="T19" fmla="*/ 166 h 205"/>
                  <a:gd name="T20" fmla="*/ 46 w 138"/>
                  <a:gd name="T21" fmla="*/ 186 h 205"/>
                  <a:gd name="T22" fmla="*/ 65 w 138"/>
                  <a:gd name="T23" fmla="*/ 178 h 205"/>
                  <a:gd name="T24" fmla="*/ 89 w 138"/>
                  <a:gd name="T25" fmla="*/ 145 h 205"/>
                  <a:gd name="T26" fmla="*/ 98 w 138"/>
                  <a:gd name="T27" fmla="*/ 105 h 205"/>
                  <a:gd name="T28" fmla="*/ 83 w 138"/>
                  <a:gd name="T29" fmla="*/ 82 h 205"/>
                  <a:gd name="T30" fmla="*/ 49 w 138"/>
                  <a:gd name="T31" fmla="*/ 112 h 205"/>
                  <a:gd name="T32" fmla="*/ 30 w 138"/>
                  <a:gd name="T33" fmla="*/ 166 h 205"/>
                  <a:gd name="T34" fmla="*/ 138 w 138"/>
                  <a:gd name="T35" fmla="*/ 15 h 205"/>
                  <a:gd name="T36" fmla="*/ 134 w 138"/>
                  <a:gd name="T37" fmla="*/ 22 h 205"/>
                  <a:gd name="T38" fmla="*/ 115 w 138"/>
                  <a:gd name="T39" fmla="*/ 32 h 205"/>
                  <a:gd name="T40" fmla="*/ 71 w 138"/>
                  <a:gd name="T41" fmla="*/ 55 h 205"/>
                  <a:gd name="T42" fmla="*/ 68 w 138"/>
                  <a:gd name="T43" fmla="*/ 56 h 205"/>
                  <a:gd name="T44" fmla="*/ 66 w 138"/>
                  <a:gd name="T45" fmla="*/ 55 h 205"/>
                  <a:gd name="T46" fmla="*/ 68 w 138"/>
                  <a:gd name="T47" fmla="*/ 51 h 205"/>
                  <a:gd name="T48" fmla="*/ 130 w 138"/>
                  <a:gd name="T49" fmla="*/ 0 h 205"/>
                  <a:gd name="T50" fmla="*/ 136 w 138"/>
                  <a:gd name="T51" fmla="*/ 6 h 205"/>
                  <a:gd name="T52" fmla="*/ 138 w 138"/>
                  <a:gd name="T53" fmla="*/ 1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8" h="205">
                    <a:moveTo>
                      <a:pt x="0" y="179"/>
                    </a:moveTo>
                    <a:cubicBezTo>
                      <a:pt x="0" y="162"/>
                      <a:pt x="5" y="144"/>
                      <a:pt x="16" y="126"/>
                    </a:cubicBezTo>
                    <a:cubicBezTo>
                      <a:pt x="26" y="106"/>
                      <a:pt x="39" y="92"/>
                      <a:pt x="53" y="85"/>
                    </a:cubicBezTo>
                    <a:cubicBezTo>
                      <a:pt x="76" y="73"/>
                      <a:pt x="96" y="67"/>
                      <a:pt x="110" y="67"/>
                    </a:cubicBezTo>
                    <a:cubicBezTo>
                      <a:pt x="122" y="67"/>
                      <a:pt x="128" y="75"/>
                      <a:pt x="128" y="90"/>
                    </a:cubicBezTo>
                    <a:cubicBezTo>
                      <a:pt x="128" y="104"/>
                      <a:pt x="124" y="119"/>
                      <a:pt x="116" y="135"/>
                    </a:cubicBezTo>
                    <a:cubicBezTo>
                      <a:pt x="108" y="151"/>
                      <a:pt x="98" y="163"/>
                      <a:pt x="87" y="172"/>
                    </a:cubicBezTo>
                    <a:cubicBezTo>
                      <a:pt x="59" y="194"/>
                      <a:pt x="36" y="205"/>
                      <a:pt x="20" y="205"/>
                    </a:cubicBezTo>
                    <a:cubicBezTo>
                      <a:pt x="7" y="205"/>
                      <a:pt x="0" y="197"/>
                      <a:pt x="0" y="179"/>
                    </a:cubicBezTo>
                    <a:close/>
                    <a:moveTo>
                      <a:pt x="30" y="166"/>
                    </a:moveTo>
                    <a:cubicBezTo>
                      <a:pt x="30" y="179"/>
                      <a:pt x="35" y="186"/>
                      <a:pt x="46" y="186"/>
                    </a:cubicBezTo>
                    <a:cubicBezTo>
                      <a:pt x="51" y="186"/>
                      <a:pt x="57" y="183"/>
                      <a:pt x="65" y="178"/>
                    </a:cubicBezTo>
                    <a:cubicBezTo>
                      <a:pt x="74" y="171"/>
                      <a:pt x="82" y="160"/>
                      <a:pt x="89" y="145"/>
                    </a:cubicBezTo>
                    <a:cubicBezTo>
                      <a:pt x="95" y="131"/>
                      <a:pt x="98" y="117"/>
                      <a:pt x="98" y="105"/>
                    </a:cubicBezTo>
                    <a:cubicBezTo>
                      <a:pt x="98" y="89"/>
                      <a:pt x="93" y="82"/>
                      <a:pt x="83" y="82"/>
                    </a:cubicBezTo>
                    <a:cubicBezTo>
                      <a:pt x="73" y="82"/>
                      <a:pt x="61" y="92"/>
                      <a:pt x="49" y="112"/>
                    </a:cubicBezTo>
                    <a:cubicBezTo>
                      <a:pt x="36" y="132"/>
                      <a:pt x="30" y="150"/>
                      <a:pt x="30" y="166"/>
                    </a:cubicBezTo>
                    <a:close/>
                    <a:moveTo>
                      <a:pt x="138" y="15"/>
                    </a:moveTo>
                    <a:cubicBezTo>
                      <a:pt x="138" y="18"/>
                      <a:pt x="137" y="20"/>
                      <a:pt x="134" y="22"/>
                    </a:cubicBezTo>
                    <a:cubicBezTo>
                      <a:pt x="130" y="24"/>
                      <a:pt x="124" y="27"/>
                      <a:pt x="115" y="32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0" y="56"/>
                      <a:pt x="69" y="56"/>
                      <a:pt x="68" y="56"/>
                    </a:cubicBezTo>
                    <a:cubicBezTo>
                      <a:pt x="67" y="56"/>
                      <a:pt x="66" y="56"/>
                      <a:pt x="66" y="55"/>
                    </a:cubicBezTo>
                    <a:cubicBezTo>
                      <a:pt x="66" y="54"/>
                      <a:pt x="67" y="53"/>
                      <a:pt x="68" y="51"/>
                    </a:cubicBezTo>
                    <a:cubicBezTo>
                      <a:pt x="103" y="17"/>
                      <a:pt x="124" y="0"/>
                      <a:pt x="130" y="0"/>
                    </a:cubicBezTo>
                    <a:cubicBezTo>
                      <a:pt x="132" y="0"/>
                      <a:pt x="134" y="2"/>
                      <a:pt x="136" y="6"/>
                    </a:cubicBezTo>
                    <a:cubicBezTo>
                      <a:pt x="137" y="9"/>
                      <a:pt x="138" y="12"/>
                      <a:pt x="13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1088421"/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Freeform 50"/>
              <p:cNvSpPr>
                <a:spLocks/>
              </p:cNvSpPr>
              <p:nvPr/>
            </p:nvSpPr>
            <p:spPr bwMode="auto">
              <a:xfrm>
                <a:off x="20596225" y="4638675"/>
                <a:ext cx="608013" cy="517525"/>
              </a:xfrm>
              <a:custGeom>
                <a:avLst/>
                <a:gdLst>
                  <a:gd name="T0" fmla="*/ 162 w 162"/>
                  <a:gd name="T1" fmla="*/ 103 h 138"/>
                  <a:gd name="T2" fmla="*/ 140 w 162"/>
                  <a:gd name="T3" fmla="*/ 122 h 138"/>
                  <a:gd name="T4" fmla="*/ 102 w 162"/>
                  <a:gd name="T5" fmla="*/ 137 h 138"/>
                  <a:gd name="T6" fmla="*/ 86 w 162"/>
                  <a:gd name="T7" fmla="*/ 121 h 138"/>
                  <a:gd name="T8" fmla="*/ 114 w 162"/>
                  <a:gd name="T9" fmla="*/ 45 h 138"/>
                  <a:gd name="T10" fmla="*/ 120 w 162"/>
                  <a:gd name="T11" fmla="*/ 28 h 138"/>
                  <a:gd name="T12" fmla="*/ 117 w 162"/>
                  <a:gd name="T13" fmla="*/ 24 h 138"/>
                  <a:gd name="T14" fmla="*/ 78 w 162"/>
                  <a:gd name="T15" fmla="*/ 49 h 138"/>
                  <a:gd name="T16" fmla="*/ 33 w 162"/>
                  <a:gd name="T17" fmla="*/ 117 h 138"/>
                  <a:gd name="T18" fmla="*/ 30 w 162"/>
                  <a:gd name="T19" fmla="*/ 125 h 138"/>
                  <a:gd name="T20" fmla="*/ 1 w 162"/>
                  <a:gd name="T21" fmla="*/ 138 h 138"/>
                  <a:gd name="T22" fmla="*/ 0 w 162"/>
                  <a:gd name="T23" fmla="*/ 136 h 138"/>
                  <a:gd name="T24" fmla="*/ 24 w 162"/>
                  <a:gd name="T25" fmla="*/ 77 h 138"/>
                  <a:gd name="T26" fmla="*/ 44 w 162"/>
                  <a:gd name="T27" fmla="*/ 21 h 138"/>
                  <a:gd name="T28" fmla="*/ 38 w 162"/>
                  <a:gd name="T29" fmla="*/ 15 h 138"/>
                  <a:gd name="T30" fmla="*/ 31 w 162"/>
                  <a:gd name="T31" fmla="*/ 17 h 138"/>
                  <a:gd name="T32" fmla="*/ 24 w 162"/>
                  <a:gd name="T33" fmla="*/ 20 h 138"/>
                  <a:gd name="T34" fmla="*/ 22 w 162"/>
                  <a:gd name="T35" fmla="*/ 17 h 138"/>
                  <a:gd name="T36" fmla="*/ 39 w 162"/>
                  <a:gd name="T37" fmla="*/ 8 h 138"/>
                  <a:gd name="T38" fmla="*/ 62 w 162"/>
                  <a:gd name="T39" fmla="*/ 0 h 138"/>
                  <a:gd name="T40" fmla="*/ 71 w 162"/>
                  <a:gd name="T41" fmla="*/ 11 h 138"/>
                  <a:gd name="T42" fmla="*/ 63 w 162"/>
                  <a:gd name="T43" fmla="*/ 42 h 138"/>
                  <a:gd name="T44" fmla="*/ 63 w 162"/>
                  <a:gd name="T45" fmla="*/ 45 h 138"/>
                  <a:gd name="T46" fmla="*/ 63 w 162"/>
                  <a:gd name="T47" fmla="*/ 46 h 138"/>
                  <a:gd name="T48" fmla="*/ 64 w 162"/>
                  <a:gd name="T49" fmla="*/ 45 h 138"/>
                  <a:gd name="T50" fmla="*/ 142 w 162"/>
                  <a:gd name="T51" fmla="*/ 3 h 138"/>
                  <a:gd name="T52" fmla="*/ 153 w 162"/>
                  <a:gd name="T53" fmla="*/ 15 h 138"/>
                  <a:gd name="T54" fmla="*/ 136 w 162"/>
                  <a:gd name="T55" fmla="*/ 63 h 138"/>
                  <a:gd name="T56" fmla="*/ 118 w 162"/>
                  <a:gd name="T57" fmla="*/ 112 h 138"/>
                  <a:gd name="T58" fmla="*/ 124 w 162"/>
                  <a:gd name="T59" fmla="*/ 121 h 138"/>
                  <a:gd name="T60" fmla="*/ 144 w 162"/>
                  <a:gd name="T61" fmla="*/ 111 h 138"/>
                  <a:gd name="T62" fmla="*/ 160 w 162"/>
                  <a:gd name="T63" fmla="*/ 102 h 138"/>
                  <a:gd name="T64" fmla="*/ 162 w 162"/>
                  <a:gd name="T65" fmla="*/ 103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2" h="138">
                    <a:moveTo>
                      <a:pt x="162" y="103"/>
                    </a:moveTo>
                    <a:cubicBezTo>
                      <a:pt x="162" y="107"/>
                      <a:pt x="154" y="113"/>
                      <a:pt x="140" y="122"/>
                    </a:cubicBezTo>
                    <a:cubicBezTo>
                      <a:pt x="124" y="132"/>
                      <a:pt x="111" y="137"/>
                      <a:pt x="102" y="137"/>
                    </a:cubicBezTo>
                    <a:cubicBezTo>
                      <a:pt x="91" y="137"/>
                      <a:pt x="86" y="132"/>
                      <a:pt x="86" y="121"/>
                    </a:cubicBezTo>
                    <a:cubicBezTo>
                      <a:pt x="86" y="105"/>
                      <a:pt x="96" y="80"/>
                      <a:pt x="114" y="45"/>
                    </a:cubicBezTo>
                    <a:cubicBezTo>
                      <a:pt x="118" y="38"/>
                      <a:pt x="120" y="32"/>
                      <a:pt x="120" y="28"/>
                    </a:cubicBezTo>
                    <a:cubicBezTo>
                      <a:pt x="120" y="25"/>
                      <a:pt x="119" y="24"/>
                      <a:pt x="117" y="24"/>
                    </a:cubicBezTo>
                    <a:cubicBezTo>
                      <a:pt x="108" y="24"/>
                      <a:pt x="95" y="32"/>
                      <a:pt x="78" y="49"/>
                    </a:cubicBezTo>
                    <a:cubicBezTo>
                      <a:pt x="58" y="70"/>
                      <a:pt x="43" y="92"/>
                      <a:pt x="33" y="117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29" y="126"/>
                      <a:pt x="20" y="130"/>
                      <a:pt x="1" y="138"/>
                    </a:cubicBezTo>
                    <a:cubicBezTo>
                      <a:pt x="0" y="138"/>
                      <a:pt x="0" y="137"/>
                      <a:pt x="0" y="136"/>
                    </a:cubicBezTo>
                    <a:cubicBezTo>
                      <a:pt x="0" y="134"/>
                      <a:pt x="8" y="114"/>
                      <a:pt x="24" y="77"/>
                    </a:cubicBezTo>
                    <a:cubicBezTo>
                      <a:pt x="37" y="47"/>
                      <a:pt x="44" y="29"/>
                      <a:pt x="44" y="21"/>
                    </a:cubicBezTo>
                    <a:cubicBezTo>
                      <a:pt x="44" y="17"/>
                      <a:pt x="42" y="15"/>
                      <a:pt x="38" y="15"/>
                    </a:cubicBezTo>
                    <a:cubicBezTo>
                      <a:pt x="37" y="15"/>
                      <a:pt x="34" y="16"/>
                      <a:pt x="31" y="17"/>
                    </a:cubicBezTo>
                    <a:cubicBezTo>
                      <a:pt x="27" y="19"/>
                      <a:pt x="25" y="20"/>
                      <a:pt x="24" y="20"/>
                    </a:cubicBezTo>
                    <a:cubicBezTo>
                      <a:pt x="23" y="20"/>
                      <a:pt x="22" y="19"/>
                      <a:pt x="22" y="17"/>
                    </a:cubicBezTo>
                    <a:cubicBezTo>
                      <a:pt x="22" y="16"/>
                      <a:pt x="28" y="12"/>
                      <a:pt x="39" y="8"/>
                    </a:cubicBezTo>
                    <a:cubicBezTo>
                      <a:pt x="51" y="3"/>
                      <a:pt x="59" y="0"/>
                      <a:pt x="62" y="0"/>
                    </a:cubicBezTo>
                    <a:cubicBezTo>
                      <a:pt x="68" y="0"/>
                      <a:pt x="71" y="4"/>
                      <a:pt x="71" y="11"/>
                    </a:cubicBezTo>
                    <a:cubicBezTo>
                      <a:pt x="71" y="18"/>
                      <a:pt x="68" y="28"/>
                      <a:pt x="63" y="42"/>
                    </a:cubicBezTo>
                    <a:cubicBezTo>
                      <a:pt x="63" y="43"/>
                      <a:pt x="63" y="44"/>
                      <a:pt x="63" y="45"/>
                    </a:cubicBezTo>
                    <a:cubicBezTo>
                      <a:pt x="63" y="45"/>
                      <a:pt x="63" y="46"/>
                      <a:pt x="63" y="46"/>
                    </a:cubicBezTo>
                    <a:cubicBezTo>
                      <a:pt x="64" y="46"/>
                      <a:pt x="64" y="46"/>
                      <a:pt x="64" y="45"/>
                    </a:cubicBezTo>
                    <a:cubicBezTo>
                      <a:pt x="102" y="17"/>
                      <a:pt x="128" y="3"/>
                      <a:pt x="142" y="3"/>
                    </a:cubicBezTo>
                    <a:cubicBezTo>
                      <a:pt x="149" y="3"/>
                      <a:pt x="153" y="7"/>
                      <a:pt x="153" y="15"/>
                    </a:cubicBezTo>
                    <a:cubicBezTo>
                      <a:pt x="153" y="24"/>
                      <a:pt x="147" y="40"/>
                      <a:pt x="136" y="63"/>
                    </a:cubicBezTo>
                    <a:cubicBezTo>
                      <a:pt x="124" y="87"/>
                      <a:pt x="118" y="103"/>
                      <a:pt x="118" y="112"/>
                    </a:cubicBezTo>
                    <a:cubicBezTo>
                      <a:pt x="118" y="118"/>
                      <a:pt x="120" y="121"/>
                      <a:pt x="124" y="121"/>
                    </a:cubicBezTo>
                    <a:cubicBezTo>
                      <a:pt x="129" y="121"/>
                      <a:pt x="136" y="118"/>
                      <a:pt x="144" y="111"/>
                    </a:cubicBezTo>
                    <a:cubicBezTo>
                      <a:pt x="153" y="105"/>
                      <a:pt x="159" y="102"/>
                      <a:pt x="160" y="102"/>
                    </a:cubicBezTo>
                    <a:cubicBezTo>
                      <a:pt x="161" y="102"/>
                      <a:pt x="162" y="102"/>
                      <a:pt x="162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1088421"/>
                <a:endParaRPr lang="en-US" sz="21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Freeform 51"/>
              <p:cNvSpPr>
                <a:spLocks noEditPoints="1"/>
              </p:cNvSpPr>
              <p:nvPr/>
            </p:nvSpPr>
            <p:spPr bwMode="auto">
              <a:xfrm>
                <a:off x="20974050" y="4638675"/>
                <a:ext cx="806450" cy="944563"/>
              </a:xfrm>
              <a:custGeom>
                <a:avLst/>
                <a:gdLst>
                  <a:gd name="T0" fmla="*/ 143 w 215"/>
                  <a:gd name="T1" fmla="*/ 91 h 252"/>
                  <a:gd name="T2" fmla="*/ 112 w 215"/>
                  <a:gd name="T3" fmla="*/ 120 h 252"/>
                  <a:gd name="T4" fmla="*/ 75 w 215"/>
                  <a:gd name="T5" fmla="*/ 137 h 252"/>
                  <a:gd name="T6" fmla="*/ 60 w 215"/>
                  <a:gd name="T7" fmla="*/ 120 h 252"/>
                  <a:gd name="T8" fmla="*/ 72 w 215"/>
                  <a:gd name="T9" fmla="*/ 79 h 252"/>
                  <a:gd name="T10" fmla="*/ 108 w 215"/>
                  <a:gd name="T11" fmla="*/ 28 h 252"/>
                  <a:gd name="T12" fmla="*/ 164 w 215"/>
                  <a:gd name="T13" fmla="*/ 4 h 252"/>
                  <a:gd name="T14" fmla="*/ 175 w 215"/>
                  <a:gd name="T15" fmla="*/ 6 h 252"/>
                  <a:gd name="T16" fmla="*/ 179 w 215"/>
                  <a:gd name="T17" fmla="*/ 10 h 252"/>
                  <a:gd name="T18" fmla="*/ 181 w 215"/>
                  <a:gd name="T19" fmla="*/ 13 h 252"/>
                  <a:gd name="T20" fmla="*/ 184 w 215"/>
                  <a:gd name="T21" fmla="*/ 11 h 252"/>
                  <a:gd name="T22" fmla="*/ 206 w 215"/>
                  <a:gd name="T23" fmla="*/ 1 h 252"/>
                  <a:gd name="T24" fmla="*/ 212 w 215"/>
                  <a:gd name="T25" fmla="*/ 0 h 252"/>
                  <a:gd name="T26" fmla="*/ 215 w 215"/>
                  <a:gd name="T27" fmla="*/ 2 h 252"/>
                  <a:gd name="T28" fmla="*/ 213 w 215"/>
                  <a:gd name="T29" fmla="*/ 5 h 252"/>
                  <a:gd name="T30" fmla="*/ 192 w 215"/>
                  <a:gd name="T31" fmla="*/ 39 h 252"/>
                  <a:gd name="T32" fmla="*/ 158 w 215"/>
                  <a:gd name="T33" fmla="*/ 122 h 252"/>
                  <a:gd name="T34" fmla="*/ 111 w 215"/>
                  <a:gd name="T35" fmla="*/ 204 h 252"/>
                  <a:gd name="T36" fmla="*/ 42 w 215"/>
                  <a:gd name="T37" fmla="*/ 251 h 252"/>
                  <a:gd name="T38" fmla="*/ 30 w 215"/>
                  <a:gd name="T39" fmla="*/ 252 h 252"/>
                  <a:gd name="T40" fmla="*/ 12 w 215"/>
                  <a:gd name="T41" fmla="*/ 248 h 252"/>
                  <a:gd name="T42" fmla="*/ 0 w 215"/>
                  <a:gd name="T43" fmla="*/ 235 h 252"/>
                  <a:gd name="T44" fmla="*/ 9 w 215"/>
                  <a:gd name="T45" fmla="*/ 228 h 252"/>
                  <a:gd name="T46" fmla="*/ 23 w 215"/>
                  <a:gd name="T47" fmla="*/ 235 h 252"/>
                  <a:gd name="T48" fmla="*/ 40 w 215"/>
                  <a:gd name="T49" fmla="*/ 243 h 252"/>
                  <a:gd name="T50" fmla="*/ 106 w 215"/>
                  <a:gd name="T51" fmla="*/ 181 h 252"/>
                  <a:gd name="T52" fmla="*/ 145 w 215"/>
                  <a:gd name="T53" fmla="*/ 92 h 252"/>
                  <a:gd name="T54" fmla="*/ 145 w 215"/>
                  <a:gd name="T55" fmla="*/ 92 h 252"/>
                  <a:gd name="T56" fmla="*/ 143 w 215"/>
                  <a:gd name="T57" fmla="*/ 91 h 252"/>
                  <a:gd name="T58" fmla="*/ 174 w 215"/>
                  <a:gd name="T59" fmla="*/ 20 h 252"/>
                  <a:gd name="T60" fmla="*/ 164 w 215"/>
                  <a:gd name="T61" fmla="*/ 13 h 252"/>
                  <a:gd name="T62" fmla="*/ 116 w 215"/>
                  <a:gd name="T63" fmla="*/ 50 h 252"/>
                  <a:gd name="T64" fmla="*/ 92 w 215"/>
                  <a:gd name="T65" fmla="*/ 108 h 252"/>
                  <a:gd name="T66" fmla="*/ 97 w 215"/>
                  <a:gd name="T67" fmla="*/ 118 h 252"/>
                  <a:gd name="T68" fmla="*/ 107 w 215"/>
                  <a:gd name="T69" fmla="*/ 113 h 252"/>
                  <a:gd name="T70" fmla="*/ 172 w 215"/>
                  <a:gd name="T71" fmla="*/ 27 h 252"/>
                  <a:gd name="T72" fmla="*/ 174 w 215"/>
                  <a:gd name="T73" fmla="*/ 2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5" h="252">
                    <a:moveTo>
                      <a:pt x="143" y="91"/>
                    </a:moveTo>
                    <a:cubicBezTo>
                      <a:pt x="135" y="102"/>
                      <a:pt x="124" y="111"/>
                      <a:pt x="112" y="120"/>
                    </a:cubicBezTo>
                    <a:cubicBezTo>
                      <a:pt x="97" y="132"/>
                      <a:pt x="85" y="137"/>
                      <a:pt x="75" y="137"/>
                    </a:cubicBezTo>
                    <a:cubicBezTo>
                      <a:pt x="65" y="137"/>
                      <a:pt x="60" y="132"/>
                      <a:pt x="60" y="120"/>
                    </a:cubicBezTo>
                    <a:cubicBezTo>
                      <a:pt x="60" y="110"/>
                      <a:pt x="64" y="97"/>
                      <a:pt x="72" y="79"/>
                    </a:cubicBezTo>
                    <a:cubicBezTo>
                      <a:pt x="82" y="58"/>
                      <a:pt x="94" y="41"/>
                      <a:pt x="108" y="28"/>
                    </a:cubicBezTo>
                    <a:cubicBezTo>
                      <a:pt x="125" y="12"/>
                      <a:pt x="144" y="4"/>
                      <a:pt x="164" y="4"/>
                    </a:cubicBezTo>
                    <a:cubicBezTo>
                      <a:pt x="169" y="4"/>
                      <a:pt x="173" y="4"/>
                      <a:pt x="175" y="6"/>
                    </a:cubicBezTo>
                    <a:cubicBezTo>
                      <a:pt x="177" y="6"/>
                      <a:pt x="178" y="8"/>
                      <a:pt x="179" y="10"/>
                    </a:cubicBezTo>
                    <a:cubicBezTo>
                      <a:pt x="180" y="12"/>
                      <a:pt x="181" y="13"/>
                      <a:pt x="181" y="13"/>
                    </a:cubicBezTo>
                    <a:cubicBezTo>
                      <a:pt x="182" y="13"/>
                      <a:pt x="183" y="12"/>
                      <a:pt x="184" y="11"/>
                    </a:cubicBezTo>
                    <a:cubicBezTo>
                      <a:pt x="190" y="6"/>
                      <a:pt x="197" y="3"/>
                      <a:pt x="206" y="1"/>
                    </a:cubicBezTo>
                    <a:cubicBezTo>
                      <a:pt x="209" y="0"/>
                      <a:pt x="211" y="0"/>
                      <a:pt x="212" y="0"/>
                    </a:cubicBezTo>
                    <a:cubicBezTo>
                      <a:pt x="214" y="0"/>
                      <a:pt x="215" y="1"/>
                      <a:pt x="215" y="2"/>
                    </a:cubicBezTo>
                    <a:cubicBezTo>
                      <a:pt x="215" y="3"/>
                      <a:pt x="214" y="4"/>
                      <a:pt x="213" y="5"/>
                    </a:cubicBezTo>
                    <a:cubicBezTo>
                      <a:pt x="207" y="8"/>
                      <a:pt x="200" y="20"/>
                      <a:pt x="192" y="39"/>
                    </a:cubicBezTo>
                    <a:cubicBezTo>
                      <a:pt x="181" y="67"/>
                      <a:pt x="169" y="94"/>
                      <a:pt x="158" y="122"/>
                    </a:cubicBezTo>
                    <a:cubicBezTo>
                      <a:pt x="142" y="157"/>
                      <a:pt x="127" y="184"/>
                      <a:pt x="111" y="204"/>
                    </a:cubicBezTo>
                    <a:cubicBezTo>
                      <a:pt x="90" y="229"/>
                      <a:pt x="67" y="245"/>
                      <a:pt x="42" y="251"/>
                    </a:cubicBezTo>
                    <a:cubicBezTo>
                      <a:pt x="38" y="251"/>
                      <a:pt x="35" y="252"/>
                      <a:pt x="30" y="252"/>
                    </a:cubicBezTo>
                    <a:cubicBezTo>
                      <a:pt x="25" y="252"/>
                      <a:pt x="18" y="250"/>
                      <a:pt x="12" y="248"/>
                    </a:cubicBezTo>
                    <a:cubicBezTo>
                      <a:pt x="4" y="244"/>
                      <a:pt x="0" y="240"/>
                      <a:pt x="0" y="235"/>
                    </a:cubicBezTo>
                    <a:cubicBezTo>
                      <a:pt x="0" y="231"/>
                      <a:pt x="3" y="228"/>
                      <a:pt x="9" y="228"/>
                    </a:cubicBezTo>
                    <a:cubicBezTo>
                      <a:pt x="13" y="228"/>
                      <a:pt x="18" y="231"/>
                      <a:pt x="23" y="235"/>
                    </a:cubicBezTo>
                    <a:cubicBezTo>
                      <a:pt x="28" y="240"/>
                      <a:pt x="34" y="243"/>
                      <a:pt x="40" y="243"/>
                    </a:cubicBezTo>
                    <a:cubicBezTo>
                      <a:pt x="60" y="243"/>
                      <a:pt x="82" y="222"/>
                      <a:pt x="106" y="181"/>
                    </a:cubicBezTo>
                    <a:cubicBezTo>
                      <a:pt x="123" y="151"/>
                      <a:pt x="136" y="121"/>
                      <a:pt x="145" y="92"/>
                    </a:cubicBezTo>
                    <a:cubicBezTo>
                      <a:pt x="145" y="92"/>
                      <a:pt x="145" y="92"/>
                      <a:pt x="145" y="92"/>
                    </a:cubicBezTo>
                    <a:cubicBezTo>
                      <a:pt x="144" y="91"/>
                      <a:pt x="144" y="91"/>
                      <a:pt x="143" y="91"/>
                    </a:cubicBezTo>
                    <a:close/>
                    <a:moveTo>
                      <a:pt x="174" y="20"/>
                    </a:moveTo>
                    <a:cubicBezTo>
                      <a:pt x="174" y="15"/>
                      <a:pt x="171" y="13"/>
                      <a:pt x="164" y="13"/>
                    </a:cubicBezTo>
                    <a:cubicBezTo>
                      <a:pt x="150" y="13"/>
                      <a:pt x="134" y="25"/>
                      <a:pt x="116" y="50"/>
                    </a:cubicBezTo>
                    <a:cubicBezTo>
                      <a:pt x="100" y="73"/>
                      <a:pt x="92" y="93"/>
                      <a:pt x="92" y="108"/>
                    </a:cubicBezTo>
                    <a:cubicBezTo>
                      <a:pt x="92" y="115"/>
                      <a:pt x="94" y="118"/>
                      <a:pt x="97" y="118"/>
                    </a:cubicBezTo>
                    <a:cubicBezTo>
                      <a:pt x="100" y="118"/>
                      <a:pt x="103" y="116"/>
                      <a:pt x="107" y="113"/>
                    </a:cubicBezTo>
                    <a:cubicBezTo>
                      <a:pt x="127" y="99"/>
                      <a:pt x="148" y="70"/>
                      <a:pt x="172" y="27"/>
                    </a:cubicBezTo>
                    <a:cubicBezTo>
                      <a:pt x="173" y="24"/>
                      <a:pt x="174" y="22"/>
                      <a:pt x="17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1088421"/>
                <a:endParaRPr lang="en-US" sz="21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2C55C161-7752-4785-9983-D430177EEBB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-8730" y="-6697"/>
            <a:ext cx="4876959" cy="68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1088421"/>
            <a:endParaRPr lang="en-US" sz="21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="" xmlns:a16="http://schemas.microsoft.com/office/drawing/2014/main" id="{9FDF4995-823F-43C9-ACD9-A51D8FDE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9861" l="0" r="97056">
                        <a14:foregroundMark x1="10893" y1="4444" x2="8636" y2="62014"/>
                        <a14:foregroundMark x1="24141" y1="5625" x2="58391" y2="8194"/>
                        <a14:foregroundMark x1="58391" y1="8194" x2="58881" y2="8333"/>
                        <a14:foregroundMark x1="84789" y1="3542" x2="44259" y2="3542"/>
                        <a14:foregroundMark x1="27772" y1="556" x2="60157" y2="2153"/>
                        <a14:foregroundMark x1="95486" y1="1944" x2="97154" y2="1944"/>
                        <a14:foregroundMark x1="1766" y1="35417" x2="196" y2="42292"/>
                        <a14:foregroundMark x1="4711" y1="93472" x2="18057" y2="94375"/>
                        <a14:foregroundMark x1="11482" y1="99861" x2="15113" y2="9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57" y="126976"/>
            <a:ext cx="3971268" cy="68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6">
            <a:extLst>
              <a:ext uri="{FF2B5EF4-FFF2-40B4-BE49-F238E27FC236}">
                <a16:creationId xmlns="" xmlns:a16="http://schemas.microsoft.com/office/drawing/2014/main" id="{19388B5B-2F3B-4948-916E-8109E1CA62E8}"/>
              </a:ext>
            </a:extLst>
          </p:cNvPr>
          <p:cNvSpPr>
            <a:spLocks/>
          </p:cNvSpPr>
          <p:nvPr/>
        </p:nvSpPr>
        <p:spPr bwMode="auto">
          <a:xfrm>
            <a:off x="2999191" y="-6697"/>
            <a:ext cx="1869038" cy="3121413"/>
          </a:xfrm>
          <a:custGeom>
            <a:avLst/>
            <a:gdLst>
              <a:gd name="T0" fmla="*/ 0 w 1175"/>
              <a:gd name="T1" fmla="*/ 1962 h 1962"/>
              <a:gd name="T2" fmla="*/ 838 w 1175"/>
              <a:gd name="T3" fmla="*/ 0 h 1962"/>
              <a:gd name="T4" fmla="*/ 1175 w 1175"/>
              <a:gd name="T5" fmla="*/ 0 h 1962"/>
              <a:gd name="T6" fmla="*/ 0 w 1175"/>
              <a:gd name="T7" fmla="*/ 1962 h 1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75" h="1962">
                <a:moveTo>
                  <a:pt x="0" y="1962"/>
                </a:moveTo>
                <a:cubicBezTo>
                  <a:pt x="126" y="1202"/>
                  <a:pt x="423" y="524"/>
                  <a:pt x="838" y="0"/>
                </a:cubicBezTo>
                <a:cubicBezTo>
                  <a:pt x="1175" y="0"/>
                  <a:pt x="1175" y="0"/>
                  <a:pt x="1175" y="0"/>
                </a:cubicBezTo>
                <a:cubicBezTo>
                  <a:pt x="647" y="468"/>
                  <a:pt x="224" y="1154"/>
                  <a:pt x="0" y="1962"/>
                </a:cubicBezTo>
              </a:path>
            </a:pathLst>
          </a:custGeom>
          <a:solidFill>
            <a:srgbClr val="1770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1088421"/>
            <a:endParaRPr lang="en-US" sz="21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="" xmlns:a16="http://schemas.microsoft.com/office/drawing/2014/main" id="{A9DDF7B4-6F91-4ECB-AAC7-05D60E5A8B97}"/>
              </a:ext>
            </a:extLst>
          </p:cNvPr>
          <p:cNvSpPr>
            <a:spLocks/>
          </p:cNvSpPr>
          <p:nvPr/>
        </p:nvSpPr>
        <p:spPr bwMode="auto">
          <a:xfrm>
            <a:off x="2999191" y="-6697"/>
            <a:ext cx="1738880" cy="3121413"/>
          </a:xfrm>
          <a:custGeom>
            <a:avLst/>
            <a:gdLst>
              <a:gd name="T0" fmla="*/ 0 w 1093"/>
              <a:gd name="T1" fmla="*/ 1962 h 1962"/>
              <a:gd name="T2" fmla="*/ 838 w 1093"/>
              <a:gd name="T3" fmla="*/ 0 h 1962"/>
              <a:gd name="T4" fmla="*/ 1093 w 1093"/>
              <a:gd name="T5" fmla="*/ 0 h 1962"/>
              <a:gd name="T6" fmla="*/ 0 w 1093"/>
              <a:gd name="T7" fmla="*/ 1962 h 1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3" h="1962">
                <a:moveTo>
                  <a:pt x="0" y="1962"/>
                </a:moveTo>
                <a:cubicBezTo>
                  <a:pt x="126" y="1202"/>
                  <a:pt x="423" y="524"/>
                  <a:pt x="838" y="0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601" y="450"/>
                  <a:pt x="224" y="1154"/>
                  <a:pt x="0" y="1962"/>
                </a:cubicBezTo>
              </a:path>
            </a:pathLst>
          </a:custGeom>
          <a:solidFill>
            <a:srgbClr val="135F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1088421"/>
            <a:endParaRPr lang="en-US" sz="21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="" xmlns:a16="http://schemas.microsoft.com/office/drawing/2014/main" id="{0DE9A1A2-4F50-4342-B271-828FB6C00A64}"/>
              </a:ext>
            </a:extLst>
          </p:cNvPr>
          <p:cNvSpPr>
            <a:spLocks/>
          </p:cNvSpPr>
          <p:nvPr/>
        </p:nvSpPr>
        <p:spPr bwMode="auto">
          <a:xfrm>
            <a:off x="2699986" y="3114716"/>
            <a:ext cx="587299" cy="3750774"/>
          </a:xfrm>
          <a:custGeom>
            <a:avLst/>
            <a:gdLst>
              <a:gd name="T0" fmla="*/ 84 w 369"/>
              <a:gd name="T1" fmla="*/ 2358 h 2358"/>
              <a:gd name="T2" fmla="*/ 0 w 369"/>
              <a:gd name="T3" fmla="*/ 1407 h 2358"/>
              <a:gd name="T4" fmla="*/ 188 w 369"/>
              <a:gd name="T5" fmla="*/ 0 h 2358"/>
              <a:gd name="T6" fmla="*/ 121 w 369"/>
              <a:gd name="T7" fmla="*/ 814 h 2358"/>
              <a:gd name="T8" fmla="*/ 369 w 369"/>
              <a:gd name="T9" fmla="*/ 2358 h 2358"/>
              <a:gd name="T10" fmla="*/ 84 w 369"/>
              <a:gd name="T11" fmla="*/ 2358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" h="2358">
                <a:moveTo>
                  <a:pt x="84" y="2358"/>
                </a:moveTo>
                <a:cubicBezTo>
                  <a:pt x="29" y="2053"/>
                  <a:pt x="0" y="1735"/>
                  <a:pt x="0" y="1407"/>
                </a:cubicBezTo>
                <a:cubicBezTo>
                  <a:pt x="0" y="912"/>
                  <a:pt x="66" y="438"/>
                  <a:pt x="188" y="0"/>
                </a:cubicBezTo>
                <a:cubicBezTo>
                  <a:pt x="144" y="262"/>
                  <a:pt x="121" y="535"/>
                  <a:pt x="121" y="814"/>
                </a:cubicBezTo>
                <a:cubicBezTo>
                  <a:pt x="121" y="1363"/>
                  <a:pt x="210" y="1885"/>
                  <a:pt x="369" y="2358"/>
                </a:cubicBezTo>
                <a:lnTo>
                  <a:pt x="84" y="2358"/>
                </a:lnTo>
                <a:close/>
              </a:path>
            </a:pathLst>
          </a:custGeom>
          <a:solidFill>
            <a:srgbClr val="BBA3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1088421"/>
            <a:endParaRPr lang="en-US" sz="21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="" xmlns:a16="http://schemas.microsoft.com/office/drawing/2014/main" id="{E5B558B1-7060-49EA-8ACB-19A50221BDBC}"/>
              </a:ext>
            </a:extLst>
          </p:cNvPr>
          <p:cNvSpPr>
            <a:spLocks/>
          </p:cNvSpPr>
          <p:nvPr/>
        </p:nvSpPr>
        <p:spPr bwMode="auto">
          <a:xfrm>
            <a:off x="2736494" y="3114716"/>
            <a:ext cx="550791" cy="3750774"/>
          </a:xfrm>
          <a:custGeom>
            <a:avLst/>
            <a:gdLst>
              <a:gd name="T0" fmla="*/ 131 w 346"/>
              <a:gd name="T1" fmla="*/ 2358 h 2358"/>
              <a:gd name="T2" fmla="*/ 0 w 346"/>
              <a:gd name="T3" fmla="*/ 1407 h 2358"/>
              <a:gd name="T4" fmla="*/ 165 w 346"/>
              <a:gd name="T5" fmla="*/ 0 h 2358"/>
              <a:gd name="T6" fmla="*/ 98 w 346"/>
              <a:gd name="T7" fmla="*/ 814 h 2358"/>
              <a:gd name="T8" fmla="*/ 346 w 346"/>
              <a:gd name="T9" fmla="*/ 2358 h 2358"/>
              <a:gd name="T10" fmla="*/ 131 w 346"/>
              <a:gd name="T11" fmla="*/ 2358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6" h="2358">
                <a:moveTo>
                  <a:pt x="131" y="2358"/>
                </a:moveTo>
                <a:cubicBezTo>
                  <a:pt x="56" y="2077"/>
                  <a:pt x="0" y="1731"/>
                  <a:pt x="0" y="1407"/>
                </a:cubicBezTo>
                <a:cubicBezTo>
                  <a:pt x="0" y="912"/>
                  <a:pt x="43" y="438"/>
                  <a:pt x="165" y="0"/>
                </a:cubicBezTo>
                <a:cubicBezTo>
                  <a:pt x="121" y="262"/>
                  <a:pt x="98" y="535"/>
                  <a:pt x="98" y="814"/>
                </a:cubicBezTo>
                <a:cubicBezTo>
                  <a:pt x="98" y="1363"/>
                  <a:pt x="187" y="1885"/>
                  <a:pt x="346" y="2358"/>
                </a:cubicBezTo>
                <a:lnTo>
                  <a:pt x="131" y="2358"/>
                </a:lnTo>
                <a:close/>
              </a:path>
            </a:pathLst>
          </a:custGeom>
          <a:solidFill>
            <a:srgbClr val="A58B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1088421"/>
            <a:endParaRPr lang="en-US" sz="21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779889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108616" y="898501"/>
            <a:ext cx="8784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593364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336360" y="254596"/>
            <a:ext cx="2663018" cy="1575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9148090" y="314862"/>
            <a:ext cx="2861134" cy="1453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tabLst>
                <a:tab pos="90170" algn="l"/>
              </a:tabLst>
            </a:pP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endParaRPr lang="en-US" sz="1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tabLst>
                <a:tab pos="90170" algn="l"/>
              </a:tabLst>
            </a:pP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endParaRPr lang="en-US" sz="1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Bồi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hồi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0" y="1474722"/>
            <a:ext cx="946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2: 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 là đối tượng để nhận thức tình yêu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29" name="椭圆 22">
            <a:extLst>
              <a:ext uri="{FF2B5EF4-FFF2-40B4-BE49-F238E27FC236}">
                <a16:creationId xmlns="" xmlns:a16="http://schemas.microsoft.com/office/drawing/2014/main" id="{7C57E93C-9C14-3C18-8C2D-D58A4CBB9E33}"/>
              </a:ext>
            </a:extLst>
          </p:cNvPr>
          <p:cNvSpPr/>
          <p:nvPr/>
        </p:nvSpPr>
        <p:spPr>
          <a:xfrm>
            <a:off x="108616" y="3375051"/>
            <a:ext cx="1554480" cy="155448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488" y="2401435"/>
            <a:ext cx="9464450" cy="1430179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Quy luật của sóng: </a:t>
            </a: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Sóng: ngày xưa, ngày sau: vẫn thế </a:t>
            </a:r>
            <a:endParaRPr lang="en-US" sz="2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trường tồn của sóng trước thời gian, sóng muôn đời vẫn dạt dào, sôi nổi.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="" xmlns:a16="http://schemas.microsoft.com/office/drawing/2014/main" id="{9D9F357F-B9B5-1FE5-239E-C79F0950E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488" y="4136112"/>
            <a:ext cx="9464450" cy="1906905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Quy luật của tình cảm: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“Khát vọng tình yêu - bồi hồi trong ngực trẻ”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Tình yêu là khát vọng lớn lao, vĩnh hằng của tuổi trẻ và nhân loại.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="" xmlns:a16="http://schemas.microsoft.com/office/drawing/2014/main" id="{A32C25CA-146C-780C-2A20-04D70055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04" y="3804916"/>
            <a:ext cx="1250503" cy="56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KHỔ 2</a:t>
            </a:r>
          </a:p>
        </p:txBody>
      </p:sp>
    </p:spTree>
    <p:extLst>
      <p:ext uri="{BB962C8B-B14F-4D97-AF65-F5344CB8AC3E}">
        <p14:creationId xmlns:p14="http://schemas.microsoft.com/office/powerpoint/2010/main" val="2908387854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 animBg="1"/>
      <p:bldP spid="39" grpId="0" animBg="1"/>
      <p:bldP spid="40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108616" y="898501"/>
            <a:ext cx="8784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665372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 smtClean="0">
                <a:solidFill>
                  <a:schemeClr val="bg1"/>
                </a:solidFill>
                <a:cs typeface="Times New Roman" pitchFamily="18" charset="0"/>
              </a:rPr>
              <a:t>II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336360" y="254596"/>
            <a:ext cx="2663018" cy="1575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9148090" y="314862"/>
            <a:ext cx="2861134" cy="1453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tabLst>
                <a:tab pos="90170" algn="l"/>
              </a:tabLst>
            </a:pP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endParaRPr lang="en-US" sz="1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tabLst>
                <a:tab pos="90170" algn="l"/>
              </a:tabLst>
            </a:pP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endParaRPr lang="en-US" sz="1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Bồi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hồi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0" y="1474722"/>
            <a:ext cx="946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2: 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 là đối tượng để nhận thức tình yêu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29" name="椭圆 22">
            <a:extLst>
              <a:ext uri="{FF2B5EF4-FFF2-40B4-BE49-F238E27FC236}">
                <a16:creationId xmlns="" xmlns:a16="http://schemas.microsoft.com/office/drawing/2014/main" id="{7C57E93C-9C14-3C18-8C2D-D58A4CBB9E33}"/>
              </a:ext>
            </a:extLst>
          </p:cNvPr>
          <p:cNvSpPr/>
          <p:nvPr/>
        </p:nvSpPr>
        <p:spPr>
          <a:xfrm>
            <a:off x="108616" y="3375051"/>
            <a:ext cx="1554480" cy="155448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TextBox 23">
            <a:extLst>
              <a:ext uri="{FF2B5EF4-FFF2-40B4-BE49-F238E27FC236}">
                <a16:creationId xmlns="" xmlns:a16="http://schemas.microsoft.com/office/drawing/2014/main" id="{A32C25CA-146C-780C-2A20-04D70055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04" y="3804916"/>
            <a:ext cx="1250503" cy="56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KHỔ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7345410B-3C68-830C-E0B8-4F464C9399F8}"/>
              </a:ext>
            </a:extLst>
          </p:cNvPr>
          <p:cNvSpPr txBox="1"/>
          <p:nvPr/>
        </p:nvSpPr>
        <p:spPr>
          <a:xfrm>
            <a:off x="2109219" y="2910699"/>
            <a:ext cx="94644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Xuân Quỳnh đã liên hệ tình yêu tuổi trẻ với con sóng đại dương.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muôn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con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khao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331991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108616" y="898501"/>
            <a:ext cx="8784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737380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56530" y="260648"/>
            <a:ext cx="2842848" cy="156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29673" y="339854"/>
            <a:ext cx="3255204" cy="134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 trùng sóng bể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nghĩ về anh, em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nghĩ về biển lớn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nơi nào sóng lên?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129540" y="1402393"/>
            <a:ext cx="8053808" cy="594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1.2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3, 4: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Suy tư về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cội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tình yêu</a:t>
            </a:r>
            <a:endParaRPr lang="en-US" sz="2000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652" y="2222464"/>
            <a:ext cx="10525257" cy="4321396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soi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khoăn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quay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bộc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560705" algn="ctr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endParaRPr lang="en-US" sz="2800" i="1" dirty="0">
              <a:solidFill>
                <a:srgbClr val="0D0D0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560705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560705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560705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nữa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560705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2">
            <a:extLst>
              <a:ext uri="{FF2B5EF4-FFF2-40B4-BE49-F238E27FC236}">
                <a16:creationId xmlns="" xmlns:a16="http://schemas.microsoft.com/office/drawing/2014/main" id="{D3C06825-458F-F206-E1BD-4DF8F2914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075902" y="5013657"/>
            <a:ext cx="2818098" cy="1530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56">
            <a:extLst>
              <a:ext uri="{FF2B5EF4-FFF2-40B4-BE49-F238E27FC236}">
                <a16:creationId xmlns="" xmlns:a16="http://schemas.microsoft.com/office/drawing/2014/main" id="{20CD3311-797F-E9E3-F94C-35153010258C}"/>
              </a:ext>
            </a:extLst>
          </p:cNvPr>
          <p:cNvSpPr txBox="1"/>
          <p:nvPr/>
        </p:nvSpPr>
        <p:spPr>
          <a:xfrm rot="21205622">
            <a:off x="8834063" y="5055794"/>
            <a:ext cx="3523241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 bắt đầu từ gió</a:t>
            </a:r>
            <a:endParaRPr lang="en-US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 bắt đầu từ đâu?</a:t>
            </a:r>
            <a:endParaRPr lang="en-US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cũng không biết nữa</a:t>
            </a:r>
            <a:endParaRPr lang="en-US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vi-VN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nào ta yêu nhau</a:t>
            </a:r>
            <a:endParaRPr lang="en-US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29952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108616" y="898501"/>
            <a:ext cx="8784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665372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56530" y="260648"/>
            <a:ext cx="2842848" cy="156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29673" y="339854"/>
            <a:ext cx="3255204" cy="134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 trùng sóng bể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nghĩ về anh, em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nghĩ về biển lớn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nơi nào sóng lên?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129540" y="1402393"/>
            <a:ext cx="8053808" cy="594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1.2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3, 4: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Suy tư về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cội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tình yêu</a:t>
            </a:r>
            <a:endParaRPr lang="en-US" sz="2000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2147190"/>
            <a:ext cx="10525257" cy="953453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khoăn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ngào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2">
            <a:extLst>
              <a:ext uri="{FF2B5EF4-FFF2-40B4-BE49-F238E27FC236}">
                <a16:creationId xmlns="" xmlns:a16="http://schemas.microsoft.com/office/drawing/2014/main" id="{D3C06825-458F-F206-E1BD-4DF8F2914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075902" y="5013657"/>
            <a:ext cx="2818098" cy="1530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56">
            <a:extLst>
              <a:ext uri="{FF2B5EF4-FFF2-40B4-BE49-F238E27FC236}">
                <a16:creationId xmlns="" xmlns:a16="http://schemas.microsoft.com/office/drawing/2014/main" id="{20CD3311-797F-E9E3-F94C-35153010258C}"/>
              </a:ext>
            </a:extLst>
          </p:cNvPr>
          <p:cNvSpPr txBox="1"/>
          <p:nvPr/>
        </p:nvSpPr>
        <p:spPr>
          <a:xfrm rot="21205622">
            <a:off x="8834063" y="5055794"/>
            <a:ext cx="3523241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 bắt đầu từ gió</a:t>
            </a:r>
            <a:endParaRPr lang="en-US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 bắt đầu từ đâu?</a:t>
            </a:r>
            <a:endParaRPr lang="en-US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cũng không biết nữa</a:t>
            </a:r>
            <a:endParaRPr lang="en-US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vi-VN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nào ta yêu nhau</a:t>
            </a:r>
            <a:endParaRPr lang="en-US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="" xmlns:a16="http://schemas.microsoft.com/office/drawing/2014/main" id="{F882EF5F-EF76-876E-4B10-674D9114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3249703"/>
            <a:ext cx="10525257" cy="1430179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ngờ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gái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0378DE3A-5BF7-9ED6-F0E0-B33157C58031}"/>
              </a:ext>
            </a:extLst>
          </p:cNvPr>
          <p:cNvSpPr txBox="1"/>
          <p:nvPr/>
        </p:nvSpPr>
        <p:spPr>
          <a:xfrm>
            <a:off x="1050675" y="4919358"/>
            <a:ext cx="75642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Đây là cách cắt nghĩa tình yêu theo quy luật của trái tim rất chân thành và  đầy nữ tính.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94992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1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315595" y="868274"/>
            <a:ext cx="8086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5, 6, 7: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mượn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giãi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3105E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593364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56530" y="260648"/>
            <a:ext cx="284284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59004" y="231537"/>
            <a:ext cx="3470049" cy="1978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endParaRPr lang="en-US" sz="1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 em nhớ đến anh 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 trong mơ còn thức.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315595" y="1926848"/>
            <a:ext cx="6271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06150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844" y="4326789"/>
            <a:ext cx="10891153" cy="953453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Bao trùm cả không gian : </a:t>
            </a: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 lòng sâu, sóng trên mặt nước 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Thao thức trong mọi thời gian: </a:t>
            </a: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 đêm không ngủ được 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9E129B51-AF25-23AE-3425-71139AE93FBD}"/>
              </a:ext>
            </a:extLst>
          </p:cNvPr>
          <p:cNvSpPr txBox="1"/>
          <p:nvPr/>
        </p:nvSpPr>
        <p:spPr>
          <a:xfrm>
            <a:off x="1044776" y="8901608"/>
            <a:ext cx="101024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</a:t>
            </a:r>
            <a:r>
              <a:rPr lang="vi-VN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2.1. Khổ 5: Nỗi nhớ của sóng và em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Nỗi</a:t>
            </a:r>
            <a:r>
              <a:rPr lang="en-US" sz="1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1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1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32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Nỗi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Sóng nhớ bờ mãnh liệt, tha thiết, còn em nhớ anh đắm say hơn bội phần. Khổ thơ kéo dài tới 6 câu để diễn tả dòng cảm xúc mãnh liệt tuôn chảy: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Lòng em nhớ đến anh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trong mơ còn thức 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Cách nói cường điệu nhưng hợp lí  nhằm tô đậm nỗi nhớ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bề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ngự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thở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ý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lẫn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nỗi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 tỏ tình yêu một cách chân thành, tha thiết mà mạnh dạn, táo bạo, hiếm thấy trong văn học VN trước đó.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AD832EBE-EBE6-418E-813B-D8ED45AA50AA}"/>
              </a:ext>
            </a:extLst>
          </p:cNvPr>
          <p:cNvSpPr txBox="1"/>
          <p:nvPr/>
        </p:nvSpPr>
        <p:spPr>
          <a:xfrm>
            <a:off x="745672" y="2450068"/>
            <a:ext cx="10102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soi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14">
            <a:extLst>
              <a:ext uri="{FF2B5EF4-FFF2-40B4-BE49-F238E27FC236}">
                <a16:creationId xmlns="" xmlns:a16="http://schemas.microsoft.com/office/drawing/2014/main" id="{731A46FA-FD0B-DB8E-7CC8-0734C06E4913}"/>
              </a:ext>
            </a:extLst>
          </p:cNvPr>
          <p:cNvGrpSpPr/>
          <p:nvPr/>
        </p:nvGrpSpPr>
        <p:grpSpPr>
          <a:xfrm>
            <a:off x="381525" y="3508642"/>
            <a:ext cx="3611590" cy="1234963"/>
            <a:chOff x="4717141" y="1720552"/>
            <a:chExt cx="3820113" cy="1138999"/>
          </a:xfrm>
          <a:solidFill>
            <a:srgbClr val="92D050"/>
          </a:solidFill>
        </p:grpSpPr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C806A649-DEDA-6C37-9D17-65400AB53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141" y="1720552"/>
              <a:ext cx="3820113" cy="1138999"/>
            </a:xfrm>
            <a:custGeom>
              <a:avLst/>
              <a:gdLst>
                <a:gd name="T0" fmla="*/ 8398 w 9385"/>
                <a:gd name="T1" fmla="*/ 1974 h 3491"/>
                <a:gd name="T2" fmla="*/ 2450 w 9385"/>
                <a:gd name="T3" fmla="*/ 1974 h 3491"/>
                <a:gd name="T4" fmla="*/ 173 w 9385"/>
                <a:gd name="T5" fmla="*/ 3194 h 3491"/>
                <a:gd name="T6" fmla="*/ 0 w 9385"/>
                <a:gd name="T7" fmla="*/ 3491 h 3491"/>
                <a:gd name="T8" fmla="*/ 0 w 9385"/>
                <a:gd name="T9" fmla="*/ 2623 h 3491"/>
                <a:gd name="T10" fmla="*/ 2999 w 9385"/>
                <a:gd name="T11" fmla="*/ 0 h 3491"/>
                <a:gd name="T12" fmla="*/ 8398 w 9385"/>
                <a:gd name="T13" fmla="*/ 0 h 3491"/>
                <a:gd name="T14" fmla="*/ 9385 w 9385"/>
                <a:gd name="T15" fmla="*/ 987 h 3491"/>
                <a:gd name="T16" fmla="*/ 9385 w 9385"/>
                <a:gd name="T17" fmla="*/ 987 h 3491"/>
                <a:gd name="T18" fmla="*/ 8398 w 9385"/>
                <a:gd name="T19" fmla="*/ 1974 h 3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85" h="3491">
                  <a:moveTo>
                    <a:pt x="8398" y="1974"/>
                  </a:moveTo>
                  <a:lnTo>
                    <a:pt x="2450" y="1974"/>
                  </a:lnTo>
                  <a:cubicBezTo>
                    <a:pt x="1339" y="1974"/>
                    <a:pt x="578" y="2498"/>
                    <a:pt x="173" y="3194"/>
                  </a:cubicBezTo>
                  <a:lnTo>
                    <a:pt x="0" y="3491"/>
                  </a:lnTo>
                  <a:lnTo>
                    <a:pt x="0" y="2623"/>
                  </a:lnTo>
                  <a:cubicBezTo>
                    <a:pt x="0" y="1089"/>
                    <a:pt x="1046" y="0"/>
                    <a:pt x="2999" y="0"/>
                  </a:cubicBezTo>
                  <a:lnTo>
                    <a:pt x="8398" y="0"/>
                  </a:lnTo>
                  <a:cubicBezTo>
                    <a:pt x="8941" y="0"/>
                    <a:pt x="9385" y="444"/>
                    <a:pt x="9385" y="987"/>
                  </a:cubicBezTo>
                  <a:lnTo>
                    <a:pt x="9385" y="987"/>
                  </a:lnTo>
                  <a:cubicBezTo>
                    <a:pt x="9385" y="1530"/>
                    <a:pt x="8941" y="1974"/>
                    <a:pt x="8398" y="19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11" name="矩形 17">
              <a:extLst>
                <a:ext uri="{FF2B5EF4-FFF2-40B4-BE49-F238E27FC236}">
                  <a16:creationId xmlns="" xmlns:a16="http://schemas.microsoft.com/office/drawing/2014/main" id="{AB36A9E8-C046-EAB5-D6D4-2559B76F8329}"/>
                </a:ext>
              </a:extLst>
            </p:cNvPr>
            <p:cNvSpPr/>
            <p:nvPr/>
          </p:nvSpPr>
          <p:spPr>
            <a:xfrm>
              <a:off x="5018689" y="1807103"/>
              <a:ext cx="3421970" cy="4825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Nỗi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nhớ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sóng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2099959-B60A-77D8-B8E3-69F4ECFA1C03}"/>
              </a:ext>
            </a:extLst>
          </p:cNvPr>
          <p:cNvSpPr txBox="1"/>
          <p:nvPr/>
        </p:nvSpPr>
        <p:spPr>
          <a:xfrm>
            <a:off x="1682851" y="5367105"/>
            <a:ext cx="91241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Phép đối, phép điệp, nhân hóa, giọng thơ dào dạt, náo nức, mãnh liệt đã diễn tả nỗi nhớ da diết, không thể nào nguôi, cứ cuồn cuộn, dào dạt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028405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9" grpId="0" animBg="1"/>
      <p:bldP spid="10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189242" y="819223"/>
            <a:ext cx="865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5, 6, 7: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phụ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nữ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mượn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sóng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để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giãi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bày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cảm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xúc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yêu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665372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56530" y="260648"/>
            <a:ext cx="284284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59004" y="231537"/>
            <a:ext cx="3470049" cy="1978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endParaRPr lang="en-US" sz="1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 em nhớ đến anh 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 trong mơ còn thức.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217525" y="1897597"/>
            <a:ext cx="6271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06150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61" y="3499689"/>
            <a:ext cx="11994278" cy="1430179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2032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 nhớ bờ mãnh liệt, tha thiết, còn em nhớ anh đắm say hơn bội phần. Khổ thơ kéo dài tới 6 câu để diễn tả dòng cảm xúc mãnh liệt tuôn chảy: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Lòng em nhớ đến anh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trong mơ còn thức 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14">
            <a:extLst>
              <a:ext uri="{FF2B5EF4-FFF2-40B4-BE49-F238E27FC236}">
                <a16:creationId xmlns="" xmlns:a16="http://schemas.microsoft.com/office/drawing/2014/main" id="{731A46FA-FD0B-DB8E-7CC8-0734C06E4913}"/>
              </a:ext>
            </a:extLst>
          </p:cNvPr>
          <p:cNvGrpSpPr/>
          <p:nvPr/>
        </p:nvGrpSpPr>
        <p:grpSpPr>
          <a:xfrm>
            <a:off x="119336" y="2407351"/>
            <a:ext cx="3611590" cy="1234963"/>
            <a:chOff x="4717141" y="1720552"/>
            <a:chExt cx="3820113" cy="1138999"/>
          </a:xfrm>
          <a:solidFill>
            <a:srgbClr val="92D050"/>
          </a:solidFill>
        </p:grpSpPr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C806A649-DEDA-6C37-9D17-65400AB53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141" y="1720552"/>
              <a:ext cx="3820113" cy="1138999"/>
            </a:xfrm>
            <a:custGeom>
              <a:avLst/>
              <a:gdLst>
                <a:gd name="T0" fmla="*/ 8398 w 9385"/>
                <a:gd name="T1" fmla="*/ 1974 h 3491"/>
                <a:gd name="T2" fmla="*/ 2450 w 9385"/>
                <a:gd name="T3" fmla="*/ 1974 h 3491"/>
                <a:gd name="T4" fmla="*/ 173 w 9385"/>
                <a:gd name="T5" fmla="*/ 3194 h 3491"/>
                <a:gd name="T6" fmla="*/ 0 w 9385"/>
                <a:gd name="T7" fmla="*/ 3491 h 3491"/>
                <a:gd name="T8" fmla="*/ 0 w 9385"/>
                <a:gd name="T9" fmla="*/ 2623 h 3491"/>
                <a:gd name="T10" fmla="*/ 2999 w 9385"/>
                <a:gd name="T11" fmla="*/ 0 h 3491"/>
                <a:gd name="T12" fmla="*/ 8398 w 9385"/>
                <a:gd name="T13" fmla="*/ 0 h 3491"/>
                <a:gd name="T14" fmla="*/ 9385 w 9385"/>
                <a:gd name="T15" fmla="*/ 987 h 3491"/>
                <a:gd name="T16" fmla="*/ 9385 w 9385"/>
                <a:gd name="T17" fmla="*/ 987 h 3491"/>
                <a:gd name="T18" fmla="*/ 8398 w 9385"/>
                <a:gd name="T19" fmla="*/ 1974 h 3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85" h="3491">
                  <a:moveTo>
                    <a:pt x="8398" y="1974"/>
                  </a:moveTo>
                  <a:lnTo>
                    <a:pt x="2450" y="1974"/>
                  </a:lnTo>
                  <a:cubicBezTo>
                    <a:pt x="1339" y="1974"/>
                    <a:pt x="578" y="2498"/>
                    <a:pt x="173" y="3194"/>
                  </a:cubicBezTo>
                  <a:lnTo>
                    <a:pt x="0" y="3491"/>
                  </a:lnTo>
                  <a:lnTo>
                    <a:pt x="0" y="2623"/>
                  </a:lnTo>
                  <a:cubicBezTo>
                    <a:pt x="0" y="1089"/>
                    <a:pt x="1046" y="0"/>
                    <a:pt x="2999" y="0"/>
                  </a:cubicBezTo>
                  <a:lnTo>
                    <a:pt x="8398" y="0"/>
                  </a:lnTo>
                  <a:cubicBezTo>
                    <a:pt x="8941" y="0"/>
                    <a:pt x="9385" y="444"/>
                    <a:pt x="9385" y="987"/>
                  </a:cubicBezTo>
                  <a:lnTo>
                    <a:pt x="9385" y="987"/>
                  </a:lnTo>
                  <a:cubicBezTo>
                    <a:pt x="9385" y="1530"/>
                    <a:pt x="8941" y="1974"/>
                    <a:pt x="8398" y="19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11" name="矩形 17">
              <a:extLst>
                <a:ext uri="{FF2B5EF4-FFF2-40B4-BE49-F238E27FC236}">
                  <a16:creationId xmlns="" xmlns:a16="http://schemas.microsoft.com/office/drawing/2014/main" id="{AB36A9E8-C046-EAB5-D6D4-2559B76F8329}"/>
                </a:ext>
              </a:extLst>
            </p:cNvPr>
            <p:cNvSpPr/>
            <p:nvPr/>
          </p:nvSpPr>
          <p:spPr>
            <a:xfrm>
              <a:off x="5018689" y="1807103"/>
              <a:ext cx="3062513" cy="4825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Nỗi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nhớ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em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2099959-B60A-77D8-B8E3-69F4ECFA1C03}"/>
              </a:ext>
            </a:extLst>
          </p:cNvPr>
          <p:cNvSpPr txBox="1"/>
          <p:nvPr/>
        </p:nvSpPr>
        <p:spPr>
          <a:xfrm>
            <a:off x="1808311" y="5160929"/>
            <a:ext cx="82043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2800" b="1" dirty="0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Cách nói cường điệu nhưng hợp lí </a:t>
            </a:r>
            <a:r>
              <a:rPr lang="vi-VN" sz="2800" b="1" dirty="0" smtClean="0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nhằm </a:t>
            </a:r>
            <a:r>
              <a:rPr lang="vi-VN" sz="2800" b="1" dirty="0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 đậm nỗi nhớ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3105E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3105E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92611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189242" y="819223"/>
            <a:ext cx="865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5, 6, 7: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phụ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nữ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mượn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sóng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để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giãi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bày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cảm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xúc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yêu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5213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56530" y="260648"/>
            <a:ext cx="284284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59004" y="231537"/>
            <a:ext cx="3470049" cy="1978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endParaRPr lang="en-US" sz="1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 em nhớ đến anh 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 trong mơ còn thức.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217525" y="1897597"/>
            <a:ext cx="6271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06150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2099959-B60A-77D8-B8E3-69F4ECFA1C03}"/>
              </a:ext>
            </a:extLst>
          </p:cNvPr>
          <p:cNvSpPr txBox="1"/>
          <p:nvPr/>
        </p:nvSpPr>
        <p:spPr>
          <a:xfrm>
            <a:off x="986818" y="3148661"/>
            <a:ext cx="107258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nỗi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 tỏ tình yêu một cách chân thành, tha thiết mà mạnh dạn, táo bạo, hiếm thấy trong văn học VN trước đó.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0129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315595" y="868274"/>
            <a:ext cx="8086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5, 6, 7: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mượn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giãi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3105E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665372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56530" y="260648"/>
            <a:ext cx="2842848" cy="1317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42929" y="205410"/>
            <a:ext cx="3470049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phương 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endParaRPr lang="en-US" sz="14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 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phương 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endParaRPr lang="en-US" sz="14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 nào em cũng nghĩ</a:t>
            </a:r>
            <a:endParaRPr lang="en-US" sz="14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về anh một phương.</a:t>
            </a:r>
            <a:endParaRPr lang="en-US" sz="14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315595" y="1926848"/>
            <a:ext cx="8228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6, 7: 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 chung </a:t>
            </a:r>
            <a:r>
              <a:rPr lang="vi-VN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thuỷ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06150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40" y="3050455"/>
            <a:ext cx="9273884" cy="1430179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Hình tượng sóng: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khám phá theo chiều rộng của không gian ở hai miền xuôi – </a:t>
            </a:r>
            <a:r>
              <a:rPr lang="vi-VN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(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5).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938A7F90-8DB8-6BD7-D205-D6B1CB393CF4}"/>
              </a:ext>
            </a:extLst>
          </p:cNvPr>
          <p:cNvSpPr txBox="1"/>
          <p:nvPr/>
        </p:nvSpPr>
        <p:spPr>
          <a:xfrm>
            <a:off x="1384961" y="6726076"/>
            <a:ext cx="6241774" cy="6903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tượng sóng: được khám phá theo chiều rộng của không gian ở hai miền xuôi – </a:t>
            </a:r>
            <a:r>
              <a:rPr lang="vi-VN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5).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nói khẳng định :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Em: dẫu xuôi - phương bắc; dẫu ngược - phương nam, 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em: vẫn 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về anh một phương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Lời thề  thủy chung tuyệt đối trong tình yêu : dù đi đâu về đâu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vẫn hướng về người mình đang thương nhớ đợi chờ.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 điệp ngữ : 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 xuôi về, dẫu ngược về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+ cách nói ngược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 Bắc, ngược Nam; 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hợp với g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6, 7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3">
            <a:extLst>
              <a:ext uri="{FF2B5EF4-FFF2-40B4-BE49-F238E27FC236}">
                <a16:creationId xmlns="" xmlns:a16="http://schemas.microsoft.com/office/drawing/2014/main" id="{4AF7F56D-4E6C-4CE1-950E-645E73E74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 rot="953325">
            <a:off x="9367781" y="5008911"/>
            <a:ext cx="2533127" cy="1295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TextBox 8">
            <a:extLst>
              <a:ext uri="{FF2B5EF4-FFF2-40B4-BE49-F238E27FC236}">
                <a16:creationId xmlns="" xmlns:a16="http://schemas.microsoft.com/office/drawing/2014/main" id="{3D4D533C-172C-9E0D-D781-D12E99F49EC5}"/>
              </a:ext>
            </a:extLst>
          </p:cNvPr>
          <p:cNvSpPr txBox="1"/>
          <p:nvPr/>
        </p:nvSpPr>
        <p:spPr>
          <a:xfrm rot="580586">
            <a:off x="8900705" y="4968968"/>
            <a:ext cx="3470049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ngoài kia đại dương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 ngàn con sóng đó</a:t>
            </a:r>
            <a:endParaRPr lang="vi-VN" sz="1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nào chẳng tới bờ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 muôn vời cách trở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1AADC411-F177-0BCD-7871-813CFF278E99}"/>
              </a:ext>
            </a:extLst>
          </p:cNvPr>
          <p:cNvSpPr txBox="1"/>
          <p:nvPr/>
        </p:nvSpPr>
        <p:spPr>
          <a:xfrm>
            <a:off x="1349532" y="4738337"/>
            <a:ext cx="78793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xuôi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phươg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2800" i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800" i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muôn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vời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800" i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800" dirty="0">
              <a:solidFill>
                <a:srgbClr val="3105E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103274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9" grpId="0" animBg="1"/>
      <p:bldP spid="1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315595" y="868274"/>
            <a:ext cx="8086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5, 6, 7: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mượn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giãi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3105E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665372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56530" y="260648"/>
            <a:ext cx="2842848" cy="1317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42929" y="205410"/>
            <a:ext cx="3470049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phương 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endParaRPr lang="en-US" sz="14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 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phương 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endParaRPr lang="en-US" sz="14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 nào em cũng nghĩ</a:t>
            </a:r>
            <a:endParaRPr lang="en-US" sz="14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về anh một phương.</a:t>
            </a:r>
            <a:endParaRPr lang="en-US" sz="14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315595" y="1926848"/>
            <a:ext cx="8228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6, 7: 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 chung </a:t>
            </a:r>
            <a:r>
              <a:rPr lang="vi-VN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thuỷ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06150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27" y="2945324"/>
            <a:ext cx="9273884" cy="1906905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khẳng định : 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Em: dẫu xuôi - phương bắc; dẫu ngược - phương nam,  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em: vẫn </a:t>
            </a: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 về anh một phương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3">
            <a:extLst>
              <a:ext uri="{FF2B5EF4-FFF2-40B4-BE49-F238E27FC236}">
                <a16:creationId xmlns="" xmlns:a16="http://schemas.microsoft.com/office/drawing/2014/main" id="{4AF7F56D-4E6C-4CE1-950E-645E73E74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 rot="953325">
            <a:off x="9285499" y="4802631"/>
            <a:ext cx="2533127" cy="1295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TextBox 8">
            <a:extLst>
              <a:ext uri="{FF2B5EF4-FFF2-40B4-BE49-F238E27FC236}">
                <a16:creationId xmlns="" xmlns:a16="http://schemas.microsoft.com/office/drawing/2014/main" id="{3D4D533C-172C-9E0D-D781-D12E99F49EC5}"/>
              </a:ext>
            </a:extLst>
          </p:cNvPr>
          <p:cNvSpPr txBox="1"/>
          <p:nvPr/>
        </p:nvSpPr>
        <p:spPr>
          <a:xfrm rot="580586">
            <a:off x="8870615" y="4674784"/>
            <a:ext cx="3470049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ngoài kia đại dương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 ngàn con sóng đó</a:t>
            </a:r>
            <a:endParaRPr lang="vi-VN" sz="1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nào chẳng tới bờ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 muôn vời cách trở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5CC2B66-EA10-44D2-90A1-80814E65BE19}"/>
              </a:ext>
            </a:extLst>
          </p:cNvPr>
          <p:cNvSpPr txBox="1"/>
          <p:nvPr/>
        </p:nvSpPr>
        <p:spPr>
          <a:xfrm>
            <a:off x="1009071" y="4969359"/>
            <a:ext cx="8446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Lời thề  thủy chung tuyệt đối trong tình yêu </a:t>
            </a:r>
            <a:endParaRPr lang="en-US" sz="2800" b="1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59835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315595" y="868274"/>
            <a:ext cx="8086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5, 6, 7: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mượn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giãi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3105E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3105E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254596"/>
            <a:ext cx="4809388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="" xmlns:a16="http://schemas.microsoft.com/office/drawing/2014/main" id="{BADEDB17-7395-BA2A-A0B2-00A173A1578A}"/>
              </a:ext>
            </a:extLst>
          </p:cNvPr>
          <p:cNvSpPr txBox="1"/>
          <p:nvPr/>
        </p:nvSpPr>
        <p:spPr>
          <a:xfrm>
            <a:off x="6656713" y="10491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56530" y="260648"/>
            <a:ext cx="2842848" cy="1317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42929" y="205410"/>
            <a:ext cx="3470049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en-US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phương 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endParaRPr lang="en-US" sz="14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 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phương </a:t>
            </a:r>
            <a:r>
              <a:rPr lang="vi-VN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endParaRPr lang="en-US" sz="14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 nào em cũng nghĩ</a:t>
            </a:r>
            <a:endParaRPr lang="en-US" sz="14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về anh một phương.</a:t>
            </a:r>
            <a:endParaRPr lang="en-US" sz="14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315595" y="1926848"/>
            <a:ext cx="8228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6, 7: </a:t>
            </a:r>
            <a:r>
              <a:rPr lang="vi-VN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 chung </a:t>
            </a:r>
            <a:r>
              <a:rPr lang="vi-VN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thuỷ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06150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0" y="5347950"/>
            <a:ext cx="1738741" cy="1738741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3013386"/>
            <a:ext cx="9273884" cy="1430179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Các điệp ngữ : </a:t>
            </a: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dẫu xuôi về, dẫu ngược về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+ cách nói ngược </a:t>
            </a:r>
            <a:r>
              <a:rPr lang="vi-V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xuôi Bắc, ngược Nam;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hợp với g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iọng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3">
            <a:extLst>
              <a:ext uri="{FF2B5EF4-FFF2-40B4-BE49-F238E27FC236}">
                <a16:creationId xmlns="" xmlns:a16="http://schemas.microsoft.com/office/drawing/2014/main" id="{4AF7F56D-4E6C-4CE1-950E-645E73E74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 rot="953325">
            <a:off x="9285499" y="4802631"/>
            <a:ext cx="2533127" cy="1295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TextBox 8">
            <a:extLst>
              <a:ext uri="{FF2B5EF4-FFF2-40B4-BE49-F238E27FC236}">
                <a16:creationId xmlns="" xmlns:a16="http://schemas.microsoft.com/office/drawing/2014/main" id="{3D4D533C-172C-9E0D-D781-D12E99F49EC5}"/>
              </a:ext>
            </a:extLst>
          </p:cNvPr>
          <p:cNvSpPr txBox="1"/>
          <p:nvPr/>
        </p:nvSpPr>
        <p:spPr>
          <a:xfrm rot="580586">
            <a:off x="8870615" y="4674784"/>
            <a:ext cx="3470049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ngoài kia đại dương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 ngàn con sóng đó</a:t>
            </a:r>
            <a:endParaRPr lang="vi-VN" sz="1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nào chẳng tới bờ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 muôn vời cách trở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5CC2B66-EA10-44D2-90A1-80814E65BE19}"/>
              </a:ext>
            </a:extLst>
          </p:cNvPr>
          <p:cNvSpPr txBox="1"/>
          <p:nvPr/>
        </p:nvSpPr>
        <p:spPr>
          <a:xfrm>
            <a:off x="1009070" y="3466501"/>
            <a:ext cx="104875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6, 7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khẳng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thuỷ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11371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8E8E00E7-4C03-4151-CE7D-9C7B864FE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6" y="2492896"/>
            <a:ext cx="3540901" cy="47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8">
            <a:extLst>
              <a:ext uri="{FF2B5EF4-FFF2-40B4-BE49-F238E27FC236}">
                <a16:creationId xmlns="" xmlns:a16="http://schemas.microsoft.com/office/drawing/2014/main" id="{9ECDDCAE-FD81-7A8A-A322-D46A71B9C970}"/>
              </a:ext>
            </a:extLst>
          </p:cNvPr>
          <p:cNvGrpSpPr/>
          <p:nvPr/>
        </p:nvGrpSpPr>
        <p:grpSpPr>
          <a:xfrm>
            <a:off x="3491918" y="3673842"/>
            <a:ext cx="8205255" cy="1110250"/>
            <a:chOff x="6940531" y="4495800"/>
            <a:chExt cx="16412646" cy="2220789"/>
          </a:xfrm>
          <a:solidFill>
            <a:srgbClr val="00B0F0"/>
          </a:solidFill>
        </p:grpSpPr>
        <p:sp>
          <p:nvSpPr>
            <p:cNvPr id="4" name="Rounded Rectangle 2">
              <a:extLst>
                <a:ext uri="{FF2B5EF4-FFF2-40B4-BE49-F238E27FC236}">
                  <a16:creationId xmlns="" xmlns:a16="http://schemas.microsoft.com/office/drawing/2014/main" id="{62848EFD-BDDD-940D-1CAE-B5876CDAA4D9}"/>
                </a:ext>
              </a:extLst>
            </p:cNvPr>
            <p:cNvSpPr/>
            <p:nvPr/>
          </p:nvSpPr>
          <p:spPr>
            <a:xfrm>
              <a:off x="6940531" y="4495800"/>
              <a:ext cx="16412646" cy="2220789"/>
            </a:xfrm>
            <a:prstGeom prst="roundRect">
              <a:avLst>
                <a:gd name="adj" fmla="val 6583"/>
              </a:avLst>
            </a:prstGeom>
            <a:grp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21"/>
              <a:endParaRPr lang="en-US" sz="21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1">
              <a:extLst>
                <a:ext uri="{FF2B5EF4-FFF2-40B4-BE49-F238E27FC236}">
                  <a16:creationId xmlns="" xmlns:a16="http://schemas.microsoft.com/office/drawing/2014/main" id="{FAC566AB-37D8-4773-5614-F0566869BFE8}"/>
                </a:ext>
              </a:extLst>
            </p:cNvPr>
            <p:cNvSpPr txBox="1"/>
            <p:nvPr/>
          </p:nvSpPr>
          <p:spPr>
            <a:xfrm>
              <a:off x="7378164" y="4715467"/>
              <a:ext cx="14972235" cy="1826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ts val="6000"/>
                </a:lnSpc>
                <a:spcBef>
                  <a:spcPts val="2400"/>
                </a:spcBef>
                <a:defRPr sz="4400" b="1">
                  <a:solidFill>
                    <a:prstClr val="black"/>
                  </a:solidFill>
                  <a:cs typeface="Arial" panose="020B0604020202020204" pitchFamily="34" charset="0"/>
                </a:defRPr>
              </a:lvl1pPr>
            </a:lstStyle>
            <a:p>
              <a:pPr defTabSz="1088421">
                <a:lnSpc>
                  <a:spcPts val="3249"/>
                </a:lnSpc>
                <a:spcBef>
                  <a:spcPts val="1200"/>
                </a:spcBef>
              </a:pP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Cảm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nhận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được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vẻ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đẹp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tâm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hồn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và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niềm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khát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khao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hạnh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phúc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của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người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phụ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nữ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trong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tình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yêu</a:t>
              </a:r>
              <a:r>
                <a:rPr lang="en-US" sz="2300" dirty="0">
                  <a:solidFill>
                    <a:prstClr val="white"/>
                  </a:solidFill>
                  <a:latin typeface="Arial" panose="020B0604020202020204" pitchFamily="34" charset="0"/>
                </a:rPr>
                <a:t>.</a:t>
              </a:r>
              <a:endParaRPr lang="vi-VN" sz="230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7">
            <a:extLst>
              <a:ext uri="{FF2B5EF4-FFF2-40B4-BE49-F238E27FC236}">
                <a16:creationId xmlns="" xmlns:a16="http://schemas.microsoft.com/office/drawing/2014/main" id="{5C08248C-3F50-330C-BD41-FDDC9BE63756}"/>
              </a:ext>
            </a:extLst>
          </p:cNvPr>
          <p:cNvGrpSpPr/>
          <p:nvPr/>
        </p:nvGrpSpPr>
        <p:grpSpPr>
          <a:xfrm>
            <a:off x="3491918" y="5172345"/>
            <a:ext cx="8205255" cy="1110250"/>
            <a:chOff x="6940531" y="7685211"/>
            <a:chExt cx="16412646" cy="2220789"/>
          </a:xfrm>
        </p:grpSpPr>
        <p:sp>
          <p:nvSpPr>
            <p:cNvPr id="7" name="Rounded Rectangle 15">
              <a:extLst>
                <a:ext uri="{FF2B5EF4-FFF2-40B4-BE49-F238E27FC236}">
                  <a16:creationId xmlns="" xmlns:a16="http://schemas.microsoft.com/office/drawing/2014/main" id="{CD15D872-9100-9D87-7E78-427EA351CCA7}"/>
                </a:ext>
              </a:extLst>
            </p:cNvPr>
            <p:cNvSpPr/>
            <p:nvPr/>
          </p:nvSpPr>
          <p:spPr>
            <a:xfrm>
              <a:off x="6940531" y="7685211"/>
              <a:ext cx="16412646" cy="2220789"/>
            </a:xfrm>
            <a:prstGeom prst="roundRect">
              <a:avLst>
                <a:gd name="adj" fmla="val 6583"/>
              </a:avLst>
            </a:prstGeom>
            <a:solidFill>
              <a:srgbClr val="3105EB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21"/>
              <a:endParaRPr lang="en-US" sz="21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 2">
              <a:extLst>
                <a:ext uri="{FF2B5EF4-FFF2-40B4-BE49-F238E27FC236}">
                  <a16:creationId xmlns="" xmlns:a16="http://schemas.microsoft.com/office/drawing/2014/main" id="{336A2EA6-8107-A115-B571-D8D44E1A32B0}"/>
                </a:ext>
              </a:extLst>
            </p:cNvPr>
            <p:cNvSpPr/>
            <p:nvPr/>
          </p:nvSpPr>
          <p:spPr>
            <a:xfrm>
              <a:off x="7328952" y="7917945"/>
              <a:ext cx="16024225" cy="1755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088421">
                <a:lnSpc>
                  <a:spcPts val="3249"/>
                </a:lnSpc>
                <a:spcBef>
                  <a:spcPts val="1200"/>
                </a:spcBef>
              </a:pP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Nắm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nét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b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nhịp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điệu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ngôn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3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vi-VN" sz="23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="" xmlns:a16="http://schemas.microsoft.com/office/drawing/2014/main" id="{ED629665-460F-B488-F386-C2BD9C1F0342}"/>
              </a:ext>
            </a:extLst>
          </p:cNvPr>
          <p:cNvGrpSpPr/>
          <p:nvPr/>
        </p:nvGrpSpPr>
        <p:grpSpPr>
          <a:xfrm>
            <a:off x="542355" y="4396092"/>
            <a:ext cx="2610027" cy="775999"/>
            <a:chOff x="1040636" y="5940488"/>
            <a:chExt cx="5220734" cy="1552201"/>
          </a:xfrm>
        </p:grpSpPr>
        <p:sp>
          <p:nvSpPr>
            <p:cNvPr id="10" name="Rounded Rectangle 1">
              <a:extLst>
                <a:ext uri="{FF2B5EF4-FFF2-40B4-BE49-F238E27FC236}">
                  <a16:creationId xmlns="" xmlns:a16="http://schemas.microsoft.com/office/drawing/2014/main" id="{52149CD8-0F4E-4A2F-57DA-D09DC0069EA9}"/>
                </a:ext>
              </a:extLst>
            </p:cNvPr>
            <p:cNvSpPr/>
            <p:nvPr/>
          </p:nvSpPr>
          <p:spPr>
            <a:xfrm>
              <a:off x="1040636" y="5940488"/>
              <a:ext cx="5220734" cy="1552201"/>
            </a:xfrm>
            <a:prstGeom prst="roundRect">
              <a:avLst>
                <a:gd name="adj" fmla="val 10909"/>
              </a:avLst>
            </a:prstGeom>
            <a:solidFill>
              <a:srgbClr val="9ADCD8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21"/>
              <a:endParaRPr lang="en-US" sz="21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28">
              <a:extLst>
                <a:ext uri="{FF2B5EF4-FFF2-40B4-BE49-F238E27FC236}">
                  <a16:creationId xmlns="" xmlns:a16="http://schemas.microsoft.com/office/drawing/2014/main" id="{FA794509-C331-0B5A-7EA8-004B4FC37F88}"/>
                </a:ext>
              </a:extLst>
            </p:cNvPr>
            <p:cNvSpPr/>
            <p:nvPr/>
          </p:nvSpPr>
          <p:spPr>
            <a:xfrm>
              <a:off x="1415743" y="6331867"/>
              <a:ext cx="4652648" cy="861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088421"/>
              <a:r>
                <a:rPr lang="en-US" sz="2200" b="1">
                  <a:solidFill>
                    <a:prstClr val="black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GIÚP HỌC SINH</a:t>
              </a:r>
              <a:endParaRPr lang="en-US" sz="22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</p:grpSp>
      <p:sp>
        <p:nvSpPr>
          <p:cNvPr id="12" name="Left Brace 3">
            <a:extLst>
              <a:ext uri="{FF2B5EF4-FFF2-40B4-BE49-F238E27FC236}">
                <a16:creationId xmlns="" xmlns:a16="http://schemas.microsoft.com/office/drawing/2014/main" id="{1E96E5EC-47DA-9353-CDF5-51F55040DBFD}"/>
              </a:ext>
            </a:extLst>
          </p:cNvPr>
          <p:cNvSpPr/>
          <p:nvPr/>
        </p:nvSpPr>
        <p:spPr>
          <a:xfrm>
            <a:off x="3214353" y="4089931"/>
            <a:ext cx="233234" cy="1540702"/>
          </a:xfrm>
          <a:prstGeom prst="leftBrace">
            <a:avLst>
              <a:gd name="adj1" fmla="val 66218"/>
              <a:gd name="adj2" fmla="val 50000"/>
            </a:avLst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="" xmlns:a16="http://schemas.microsoft.com/office/drawing/2014/main" id="{EA6B1388-B47D-0DB6-53CE-9E9438BBA32D}"/>
              </a:ext>
            </a:extLst>
          </p:cNvPr>
          <p:cNvGrpSpPr/>
          <p:nvPr/>
        </p:nvGrpSpPr>
        <p:grpSpPr>
          <a:xfrm>
            <a:off x="2783632" y="1379786"/>
            <a:ext cx="6073896" cy="799235"/>
            <a:chOff x="9525" y="0"/>
            <a:chExt cx="24387175" cy="1495218"/>
          </a:xfrm>
        </p:grpSpPr>
        <p:sp>
          <p:nvSpPr>
            <p:cNvPr id="14" name="AutoShape 3">
              <a:extLst>
                <a:ext uri="{FF2B5EF4-FFF2-40B4-BE49-F238E27FC236}">
                  <a16:creationId xmlns="" xmlns:a16="http://schemas.microsoft.com/office/drawing/2014/main" id="{2FAF64E5-4C86-A1FB-F2F2-8080EBF7EC9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525" y="0"/>
              <a:ext cx="2438717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59F87023-9D77-AA24-7DB5-19F00D566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233363"/>
              <a:ext cx="21094700" cy="1214438"/>
            </a:xfrm>
            <a:custGeom>
              <a:avLst/>
              <a:gdLst>
                <a:gd name="T0" fmla="*/ 6643 w 6643"/>
                <a:gd name="T1" fmla="*/ 380 h 380"/>
                <a:gd name="T2" fmla="*/ 60 w 6643"/>
                <a:gd name="T3" fmla="*/ 380 h 380"/>
                <a:gd name="T4" fmla="*/ 0 w 6643"/>
                <a:gd name="T5" fmla="*/ 320 h 380"/>
                <a:gd name="T6" fmla="*/ 0 w 6643"/>
                <a:gd name="T7" fmla="*/ 60 h 380"/>
                <a:gd name="T8" fmla="*/ 60 w 6643"/>
                <a:gd name="T9" fmla="*/ 0 h 380"/>
                <a:gd name="T10" fmla="*/ 6643 w 6643"/>
                <a:gd name="T11" fmla="*/ 0 h 380"/>
                <a:gd name="T12" fmla="*/ 6643 w 6643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3" h="380">
                  <a:moveTo>
                    <a:pt x="6643" y="380"/>
                  </a:moveTo>
                  <a:cubicBezTo>
                    <a:pt x="60" y="380"/>
                    <a:pt x="60" y="380"/>
                    <a:pt x="60" y="380"/>
                  </a:cubicBezTo>
                  <a:cubicBezTo>
                    <a:pt x="27" y="380"/>
                    <a:pt x="0" y="353"/>
                    <a:pt x="0" y="32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6643" y="0"/>
                    <a:pt x="6643" y="0"/>
                    <a:pt x="6643" y="0"/>
                  </a:cubicBezTo>
                  <a:cubicBezTo>
                    <a:pt x="6643" y="380"/>
                    <a:pt x="6643" y="380"/>
                    <a:pt x="6643" y="380"/>
                  </a:cubicBezTo>
                </a:path>
              </a:pathLst>
            </a:custGeom>
            <a:solidFill>
              <a:srgbClr val="CDC25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6" name="Picture 20">
              <a:extLst>
                <a:ext uri="{FF2B5EF4-FFF2-40B4-BE49-F238E27FC236}">
                  <a16:creationId xmlns="" xmlns:a16="http://schemas.microsoft.com/office/drawing/2014/main" id="{62BE0F8A-5BC9-BBAB-4F7C-3AE64B0DE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277" y="250825"/>
              <a:ext cx="57150" cy="117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13">
              <a:extLst>
                <a:ext uri="{FF2B5EF4-FFF2-40B4-BE49-F238E27FC236}">
                  <a16:creationId xmlns="" xmlns:a16="http://schemas.microsoft.com/office/drawing/2014/main" id="{960AAE98-E0A6-C0CC-16BC-0375B6B3F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575" y="469900"/>
              <a:ext cx="730250" cy="227013"/>
            </a:xfrm>
            <a:custGeom>
              <a:avLst/>
              <a:gdLst>
                <a:gd name="T0" fmla="*/ 135 w 230"/>
                <a:gd name="T1" fmla="*/ 64 h 71"/>
                <a:gd name="T2" fmla="*/ 120 w 230"/>
                <a:gd name="T3" fmla="*/ 71 h 71"/>
                <a:gd name="T4" fmla="*/ 2 w 230"/>
                <a:gd name="T5" fmla="*/ 62 h 71"/>
                <a:gd name="T6" fmla="*/ 11 w 230"/>
                <a:gd name="T7" fmla="*/ 54 h 71"/>
                <a:gd name="T8" fmla="*/ 105 w 230"/>
                <a:gd name="T9" fmla="*/ 2 h 71"/>
                <a:gd name="T10" fmla="*/ 115 w 230"/>
                <a:gd name="T11" fmla="*/ 0 h 71"/>
                <a:gd name="T12" fmla="*/ 227 w 230"/>
                <a:gd name="T13" fmla="*/ 9 h 71"/>
                <a:gd name="T14" fmla="*/ 228 w 230"/>
                <a:gd name="T15" fmla="*/ 12 h 71"/>
                <a:gd name="T16" fmla="*/ 135 w 230"/>
                <a:gd name="T17" fmla="*/ 6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71">
                  <a:moveTo>
                    <a:pt x="135" y="64"/>
                  </a:moveTo>
                  <a:cubicBezTo>
                    <a:pt x="128" y="68"/>
                    <a:pt x="121" y="71"/>
                    <a:pt x="120" y="7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0" y="61"/>
                    <a:pt x="4" y="58"/>
                    <a:pt x="11" y="54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8" y="0"/>
                    <a:pt x="111" y="0"/>
                    <a:pt x="115" y="0"/>
                  </a:cubicBezTo>
                  <a:cubicBezTo>
                    <a:pt x="119" y="0"/>
                    <a:pt x="227" y="9"/>
                    <a:pt x="227" y="9"/>
                  </a:cubicBezTo>
                  <a:cubicBezTo>
                    <a:pt x="229" y="9"/>
                    <a:pt x="230" y="10"/>
                    <a:pt x="228" y="12"/>
                  </a:cubicBezTo>
                  <a:lnTo>
                    <a:pt x="135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="" xmlns:a16="http://schemas.microsoft.com/office/drawing/2014/main" id="{C2569265-32FE-A445-1E54-389C7A9CE5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0925" y="703263"/>
              <a:ext cx="184150" cy="233363"/>
            </a:xfrm>
            <a:custGeom>
              <a:avLst/>
              <a:gdLst>
                <a:gd name="T0" fmla="*/ 44 w 58"/>
                <a:gd name="T1" fmla="*/ 73 h 73"/>
                <a:gd name="T2" fmla="*/ 42 w 58"/>
                <a:gd name="T3" fmla="*/ 72 h 73"/>
                <a:gd name="T4" fmla="*/ 22 w 58"/>
                <a:gd name="T5" fmla="*/ 61 h 73"/>
                <a:gd name="T6" fmla="*/ 5 w 58"/>
                <a:gd name="T7" fmla="*/ 69 h 73"/>
                <a:gd name="T8" fmla="*/ 2 w 58"/>
                <a:gd name="T9" fmla="*/ 69 h 73"/>
                <a:gd name="T10" fmla="*/ 0 w 58"/>
                <a:gd name="T11" fmla="*/ 66 h 73"/>
                <a:gd name="T12" fmla="*/ 0 w 58"/>
                <a:gd name="T13" fmla="*/ 16 h 73"/>
                <a:gd name="T14" fmla="*/ 14 w 58"/>
                <a:gd name="T15" fmla="*/ 0 h 73"/>
                <a:gd name="T16" fmla="*/ 15 w 58"/>
                <a:gd name="T17" fmla="*/ 0 h 73"/>
                <a:gd name="T18" fmla="*/ 55 w 58"/>
                <a:gd name="T19" fmla="*/ 2 h 73"/>
                <a:gd name="T20" fmla="*/ 58 w 58"/>
                <a:gd name="T21" fmla="*/ 6 h 73"/>
                <a:gd name="T22" fmla="*/ 56 w 58"/>
                <a:gd name="T23" fmla="*/ 9 h 73"/>
                <a:gd name="T24" fmla="*/ 47 w 58"/>
                <a:gd name="T25" fmla="*/ 19 h 73"/>
                <a:gd name="T26" fmla="*/ 47 w 58"/>
                <a:gd name="T27" fmla="*/ 69 h 73"/>
                <a:gd name="T28" fmla="*/ 45 w 58"/>
                <a:gd name="T29" fmla="*/ 72 h 73"/>
                <a:gd name="T30" fmla="*/ 44 w 58"/>
                <a:gd name="T31" fmla="*/ 73 h 73"/>
                <a:gd name="T32" fmla="*/ 22 w 58"/>
                <a:gd name="T33" fmla="*/ 53 h 73"/>
                <a:gd name="T34" fmla="*/ 24 w 58"/>
                <a:gd name="T35" fmla="*/ 54 h 73"/>
                <a:gd name="T36" fmla="*/ 40 w 58"/>
                <a:gd name="T37" fmla="*/ 63 h 73"/>
                <a:gd name="T38" fmla="*/ 40 w 58"/>
                <a:gd name="T39" fmla="*/ 19 h 73"/>
                <a:gd name="T40" fmla="*/ 44 w 58"/>
                <a:gd name="T41" fmla="*/ 9 h 73"/>
                <a:gd name="T42" fmla="*/ 15 w 58"/>
                <a:gd name="T43" fmla="*/ 7 h 73"/>
                <a:gd name="T44" fmla="*/ 7 w 58"/>
                <a:gd name="T45" fmla="*/ 16 h 73"/>
                <a:gd name="T46" fmla="*/ 7 w 58"/>
                <a:gd name="T47" fmla="*/ 61 h 73"/>
                <a:gd name="T48" fmla="*/ 21 w 58"/>
                <a:gd name="T49" fmla="*/ 54 h 73"/>
                <a:gd name="T50" fmla="*/ 22 w 58"/>
                <a:gd name="T51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73">
                  <a:moveTo>
                    <a:pt x="44" y="73"/>
                  </a:moveTo>
                  <a:cubicBezTo>
                    <a:pt x="43" y="73"/>
                    <a:pt x="43" y="72"/>
                    <a:pt x="42" y="72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70"/>
                    <a:pt x="3" y="70"/>
                    <a:pt x="2" y="69"/>
                  </a:cubicBezTo>
                  <a:cubicBezTo>
                    <a:pt x="1" y="69"/>
                    <a:pt x="0" y="67"/>
                    <a:pt x="0" y="6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9" y="1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7" y="3"/>
                    <a:pt x="58" y="4"/>
                    <a:pt x="58" y="6"/>
                  </a:cubicBezTo>
                  <a:cubicBezTo>
                    <a:pt x="58" y="7"/>
                    <a:pt x="57" y="9"/>
                    <a:pt x="56" y="9"/>
                  </a:cubicBezTo>
                  <a:cubicBezTo>
                    <a:pt x="55" y="9"/>
                    <a:pt x="47" y="12"/>
                    <a:pt x="47" y="1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70"/>
                    <a:pt x="47" y="71"/>
                    <a:pt x="45" y="72"/>
                  </a:cubicBezTo>
                  <a:cubicBezTo>
                    <a:pt x="45" y="72"/>
                    <a:pt x="44" y="73"/>
                    <a:pt x="44" y="73"/>
                  </a:cubicBezTo>
                  <a:close/>
                  <a:moveTo>
                    <a:pt x="22" y="53"/>
                  </a:moveTo>
                  <a:cubicBezTo>
                    <a:pt x="23" y="53"/>
                    <a:pt x="23" y="53"/>
                    <a:pt x="24" y="54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4"/>
                    <a:pt x="42" y="11"/>
                    <a:pt x="44" y="9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7"/>
                    <a:pt x="7" y="9"/>
                    <a:pt x="7" y="16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3"/>
                    <a:pt x="22" y="53"/>
                    <a:pt x="22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B018C054-E816-6032-6BBB-60F48480F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75" y="646113"/>
              <a:ext cx="130175" cy="155575"/>
            </a:xfrm>
            <a:custGeom>
              <a:avLst/>
              <a:gdLst>
                <a:gd name="T0" fmla="*/ 41 w 41"/>
                <a:gd name="T1" fmla="*/ 42 h 49"/>
                <a:gd name="T2" fmla="*/ 16 w 41"/>
                <a:gd name="T3" fmla="*/ 40 h 49"/>
                <a:gd name="T4" fmla="*/ 7 w 41"/>
                <a:gd name="T5" fmla="*/ 24 h 49"/>
                <a:gd name="T6" fmla="*/ 17 w 41"/>
                <a:gd name="T7" fmla="*/ 7 h 49"/>
                <a:gd name="T8" fmla="*/ 20 w 41"/>
                <a:gd name="T9" fmla="*/ 3 h 49"/>
                <a:gd name="T10" fmla="*/ 16 w 41"/>
                <a:gd name="T11" fmla="*/ 0 h 49"/>
                <a:gd name="T12" fmla="*/ 0 w 41"/>
                <a:gd name="T13" fmla="*/ 24 h 49"/>
                <a:gd name="T14" fmla="*/ 15 w 41"/>
                <a:gd name="T15" fmla="*/ 47 h 49"/>
                <a:gd name="T16" fmla="*/ 41 w 41"/>
                <a:gd name="T17" fmla="*/ 49 h 49"/>
                <a:gd name="T18" fmla="*/ 41 w 41"/>
                <a:gd name="T19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9">
                  <a:moveTo>
                    <a:pt x="41" y="42"/>
                  </a:moveTo>
                  <a:cubicBezTo>
                    <a:pt x="28" y="41"/>
                    <a:pt x="18" y="40"/>
                    <a:pt x="16" y="40"/>
                  </a:cubicBezTo>
                  <a:cubicBezTo>
                    <a:pt x="10" y="39"/>
                    <a:pt x="7" y="31"/>
                    <a:pt x="7" y="24"/>
                  </a:cubicBezTo>
                  <a:cubicBezTo>
                    <a:pt x="7" y="17"/>
                    <a:pt x="10" y="8"/>
                    <a:pt x="17" y="7"/>
                  </a:cubicBezTo>
                  <a:cubicBezTo>
                    <a:pt x="19" y="7"/>
                    <a:pt x="20" y="5"/>
                    <a:pt x="20" y="3"/>
                  </a:cubicBezTo>
                  <a:cubicBezTo>
                    <a:pt x="19" y="1"/>
                    <a:pt x="17" y="0"/>
                    <a:pt x="16" y="0"/>
                  </a:cubicBezTo>
                  <a:cubicBezTo>
                    <a:pt x="5" y="2"/>
                    <a:pt x="0" y="14"/>
                    <a:pt x="0" y="24"/>
                  </a:cubicBezTo>
                  <a:cubicBezTo>
                    <a:pt x="0" y="35"/>
                    <a:pt x="5" y="45"/>
                    <a:pt x="15" y="47"/>
                  </a:cubicBezTo>
                  <a:cubicBezTo>
                    <a:pt x="18" y="47"/>
                    <a:pt x="28" y="48"/>
                    <a:pt x="41" y="49"/>
                  </a:cubicBezTo>
                  <a:lnTo>
                    <a:pt x="4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E091B672-2B11-7411-0AD6-7C6AAAF31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025" y="604838"/>
              <a:ext cx="444500" cy="222250"/>
            </a:xfrm>
            <a:custGeom>
              <a:avLst/>
              <a:gdLst>
                <a:gd name="T0" fmla="*/ 139 w 140"/>
                <a:gd name="T1" fmla="*/ 2 h 70"/>
                <a:gd name="T2" fmla="*/ 135 w 140"/>
                <a:gd name="T3" fmla="*/ 1 h 70"/>
                <a:gd name="T4" fmla="*/ 41 w 140"/>
                <a:gd name="T5" fmla="*/ 61 h 70"/>
                <a:gd name="T6" fmla="*/ 29 w 140"/>
                <a:gd name="T7" fmla="*/ 63 h 70"/>
                <a:gd name="T8" fmla="*/ 0 w 140"/>
                <a:gd name="T9" fmla="*/ 60 h 70"/>
                <a:gd name="T10" fmla="*/ 0 w 140"/>
                <a:gd name="T11" fmla="*/ 67 h 70"/>
                <a:gd name="T12" fmla="*/ 28 w 140"/>
                <a:gd name="T13" fmla="*/ 70 h 70"/>
                <a:gd name="T14" fmla="*/ 30 w 140"/>
                <a:gd name="T15" fmla="*/ 70 h 70"/>
                <a:gd name="T16" fmla="*/ 44 w 140"/>
                <a:gd name="T17" fmla="*/ 67 h 70"/>
                <a:gd name="T18" fmla="*/ 138 w 140"/>
                <a:gd name="T19" fmla="*/ 7 h 70"/>
                <a:gd name="T20" fmla="*/ 139 w 140"/>
                <a:gd name="T21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70">
                  <a:moveTo>
                    <a:pt x="139" y="2"/>
                  </a:moveTo>
                  <a:cubicBezTo>
                    <a:pt x="138" y="1"/>
                    <a:pt x="136" y="0"/>
                    <a:pt x="135" y="1"/>
                  </a:cubicBezTo>
                  <a:cubicBezTo>
                    <a:pt x="134" y="2"/>
                    <a:pt x="66" y="46"/>
                    <a:pt x="41" y="61"/>
                  </a:cubicBezTo>
                  <a:cubicBezTo>
                    <a:pt x="37" y="63"/>
                    <a:pt x="32" y="64"/>
                    <a:pt x="29" y="63"/>
                  </a:cubicBezTo>
                  <a:cubicBezTo>
                    <a:pt x="22" y="63"/>
                    <a:pt x="12" y="62"/>
                    <a:pt x="0" y="6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2" y="68"/>
                    <a:pt x="22" y="69"/>
                    <a:pt x="28" y="70"/>
                  </a:cubicBezTo>
                  <a:cubicBezTo>
                    <a:pt x="28" y="70"/>
                    <a:pt x="29" y="70"/>
                    <a:pt x="30" y="70"/>
                  </a:cubicBezTo>
                  <a:cubicBezTo>
                    <a:pt x="34" y="70"/>
                    <a:pt x="40" y="69"/>
                    <a:pt x="44" y="67"/>
                  </a:cubicBezTo>
                  <a:cubicBezTo>
                    <a:pt x="69" y="51"/>
                    <a:pt x="138" y="8"/>
                    <a:pt x="138" y="7"/>
                  </a:cubicBezTo>
                  <a:cubicBezTo>
                    <a:pt x="140" y="6"/>
                    <a:pt x="140" y="4"/>
                    <a:pt x="1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4EEADFDD-AFF2-0E61-969B-0C91DDA0F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00" y="1147763"/>
              <a:ext cx="107950" cy="133350"/>
            </a:xfrm>
            <a:custGeom>
              <a:avLst/>
              <a:gdLst>
                <a:gd name="T0" fmla="*/ 0 w 68"/>
                <a:gd name="T1" fmla="*/ 84 h 84"/>
                <a:gd name="T2" fmla="*/ 0 w 68"/>
                <a:gd name="T3" fmla="*/ 0 h 84"/>
                <a:gd name="T4" fmla="*/ 18 w 68"/>
                <a:gd name="T5" fmla="*/ 0 h 84"/>
                <a:gd name="T6" fmla="*/ 52 w 68"/>
                <a:gd name="T7" fmla="*/ 62 h 84"/>
                <a:gd name="T8" fmla="*/ 52 w 68"/>
                <a:gd name="T9" fmla="*/ 0 h 84"/>
                <a:gd name="T10" fmla="*/ 68 w 68"/>
                <a:gd name="T11" fmla="*/ 0 h 84"/>
                <a:gd name="T12" fmla="*/ 68 w 68"/>
                <a:gd name="T13" fmla="*/ 84 h 84"/>
                <a:gd name="T14" fmla="*/ 50 w 68"/>
                <a:gd name="T15" fmla="*/ 84 h 84"/>
                <a:gd name="T16" fmla="*/ 16 w 68"/>
                <a:gd name="T17" fmla="*/ 24 h 84"/>
                <a:gd name="T18" fmla="*/ 16 w 68"/>
                <a:gd name="T19" fmla="*/ 84 h 84"/>
                <a:gd name="T20" fmla="*/ 0 w 68"/>
                <a:gd name="T2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84">
                  <a:moveTo>
                    <a:pt x="0" y="8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52" y="62"/>
                  </a:lnTo>
                  <a:lnTo>
                    <a:pt x="52" y="0"/>
                  </a:lnTo>
                  <a:lnTo>
                    <a:pt x="68" y="0"/>
                  </a:lnTo>
                  <a:lnTo>
                    <a:pt x="68" y="84"/>
                  </a:lnTo>
                  <a:lnTo>
                    <a:pt x="50" y="84"/>
                  </a:lnTo>
                  <a:lnTo>
                    <a:pt x="16" y="24"/>
                  </a:lnTo>
                  <a:lnTo>
                    <a:pt x="16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72F53953-054A-CE10-2416-03CAB3A91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0" y="1147763"/>
              <a:ext cx="139700" cy="136525"/>
            </a:xfrm>
            <a:custGeom>
              <a:avLst/>
              <a:gdLst>
                <a:gd name="T0" fmla="*/ 42 w 44"/>
                <a:gd name="T1" fmla="*/ 13 h 43"/>
                <a:gd name="T2" fmla="*/ 33 w 44"/>
                <a:gd name="T3" fmla="*/ 13 h 43"/>
                <a:gd name="T4" fmla="*/ 30 w 44"/>
                <a:gd name="T5" fmla="*/ 10 h 43"/>
                <a:gd name="T6" fmla="*/ 26 w 44"/>
                <a:gd name="T7" fmla="*/ 8 h 43"/>
                <a:gd name="T8" fmla="*/ 22 w 44"/>
                <a:gd name="T9" fmla="*/ 7 h 43"/>
                <a:gd name="T10" fmla="*/ 12 w 44"/>
                <a:gd name="T11" fmla="*/ 11 h 43"/>
                <a:gd name="T12" fmla="*/ 10 w 44"/>
                <a:gd name="T13" fmla="*/ 14 h 43"/>
                <a:gd name="T14" fmla="*/ 8 w 44"/>
                <a:gd name="T15" fmla="*/ 17 h 43"/>
                <a:gd name="T16" fmla="*/ 7 w 44"/>
                <a:gd name="T17" fmla="*/ 21 h 43"/>
                <a:gd name="T18" fmla="*/ 8 w 44"/>
                <a:gd name="T19" fmla="*/ 26 h 43"/>
                <a:gd name="T20" fmla="*/ 11 w 44"/>
                <a:gd name="T21" fmla="*/ 31 h 43"/>
                <a:gd name="T22" fmla="*/ 16 w 44"/>
                <a:gd name="T23" fmla="*/ 34 h 43"/>
                <a:gd name="T24" fmla="*/ 22 w 44"/>
                <a:gd name="T25" fmla="*/ 35 h 43"/>
                <a:gd name="T26" fmla="*/ 29 w 44"/>
                <a:gd name="T27" fmla="*/ 33 h 43"/>
                <a:gd name="T28" fmla="*/ 34 w 44"/>
                <a:gd name="T29" fmla="*/ 28 h 43"/>
                <a:gd name="T30" fmla="*/ 17 w 44"/>
                <a:gd name="T31" fmla="*/ 28 h 43"/>
                <a:gd name="T32" fmla="*/ 17 w 44"/>
                <a:gd name="T33" fmla="*/ 21 h 43"/>
                <a:gd name="T34" fmla="*/ 44 w 44"/>
                <a:gd name="T35" fmla="*/ 21 h 43"/>
                <a:gd name="T36" fmla="*/ 44 w 44"/>
                <a:gd name="T37" fmla="*/ 22 h 43"/>
                <a:gd name="T38" fmla="*/ 41 w 44"/>
                <a:gd name="T39" fmla="*/ 32 h 43"/>
                <a:gd name="T40" fmla="*/ 33 w 44"/>
                <a:gd name="T41" fmla="*/ 40 h 43"/>
                <a:gd name="T42" fmla="*/ 22 w 44"/>
                <a:gd name="T43" fmla="*/ 43 h 43"/>
                <a:gd name="T44" fmla="*/ 13 w 44"/>
                <a:gd name="T45" fmla="*/ 41 h 43"/>
                <a:gd name="T46" fmla="*/ 6 w 44"/>
                <a:gd name="T47" fmla="*/ 37 h 43"/>
                <a:gd name="T48" fmla="*/ 1 w 44"/>
                <a:gd name="T49" fmla="*/ 30 h 43"/>
                <a:gd name="T50" fmla="*/ 0 w 44"/>
                <a:gd name="T51" fmla="*/ 21 h 43"/>
                <a:gd name="T52" fmla="*/ 1 w 44"/>
                <a:gd name="T53" fmla="*/ 13 h 43"/>
                <a:gd name="T54" fmla="*/ 6 w 44"/>
                <a:gd name="T55" fmla="*/ 6 h 43"/>
                <a:gd name="T56" fmla="*/ 13 w 44"/>
                <a:gd name="T57" fmla="*/ 1 h 43"/>
                <a:gd name="T58" fmla="*/ 22 w 44"/>
                <a:gd name="T59" fmla="*/ 0 h 43"/>
                <a:gd name="T60" fmla="*/ 30 w 44"/>
                <a:gd name="T61" fmla="*/ 1 h 43"/>
                <a:gd name="T62" fmla="*/ 37 w 44"/>
                <a:gd name="T63" fmla="*/ 6 h 43"/>
                <a:gd name="T64" fmla="*/ 42 w 44"/>
                <a:gd name="T65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43">
                  <a:moveTo>
                    <a:pt x="42" y="13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32" y="11"/>
                    <a:pt x="31" y="10"/>
                    <a:pt x="30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4" y="7"/>
                    <a:pt x="23" y="7"/>
                    <a:pt x="22" y="7"/>
                  </a:cubicBezTo>
                  <a:cubicBezTo>
                    <a:pt x="18" y="7"/>
                    <a:pt x="15" y="8"/>
                    <a:pt x="12" y="11"/>
                  </a:cubicBezTo>
                  <a:cubicBezTo>
                    <a:pt x="11" y="11"/>
                    <a:pt x="10" y="12"/>
                    <a:pt x="10" y="14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8" y="19"/>
                    <a:pt x="7" y="20"/>
                    <a:pt x="7" y="21"/>
                  </a:cubicBezTo>
                  <a:cubicBezTo>
                    <a:pt x="7" y="23"/>
                    <a:pt x="8" y="25"/>
                    <a:pt x="8" y="26"/>
                  </a:cubicBezTo>
                  <a:cubicBezTo>
                    <a:pt x="9" y="28"/>
                    <a:pt x="10" y="29"/>
                    <a:pt x="11" y="31"/>
                  </a:cubicBezTo>
                  <a:cubicBezTo>
                    <a:pt x="13" y="32"/>
                    <a:pt x="14" y="33"/>
                    <a:pt x="16" y="34"/>
                  </a:cubicBezTo>
                  <a:cubicBezTo>
                    <a:pt x="18" y="35"/>
                    <a:pt x="20" y="35"/>
                    <a:pt x="22" y="35"/>
                  </a:cubicBezTo>
                  <a:cubicBezTo>
                    <a:pt x="24" y="35"/>
                    <a:pt x="27" y="35"/>
                    <a:pt x="29" y="33"/>
                  </a:cubicBezTo>
                  <a:cubicBezTo>
                    <a:pt x="31" y="32"/>
                    <a:pt x="33" y="30"/>
                    <a:pt x="34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6"/>
                    <a:pt x="43" y="29"/>
                    <a:pt x="41" y="32"/>
                  </a:cubicBezTo>
                  <a:cubicBezTo>
                    <a:pt x="39" y="36"/>
                    <a:pt x="36" y="38"/>
                    <a:pt x="33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2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1" y="30"/>
                  </a:cubicBezTo>
                  <a:cubicBezTo>
                    <a:pt x="0" y="27"/>
                    <a:pt x="0" y="24"/>
                    <a:pt x="0" y="21"/>
                  </a:cubicBezTo>
                  <a:cubicBezTo>
                    <a:pt x="0" y="18"/>
                    <a:pt x="0" y="16"/>
                    <a:pt x="1" y="13"/>
                  </a:cubicBezTo>
                  <a:cubicBezTo>
                    <a:pt x="3" y="10"/>
                    <a:pt x="4" y="8"/>
                    <a:pt x="6" y="6"/>
                  </a:cubicBezTo>
                  <a:cubicBezTo>
                    <a:pt x="8" y="4"/>
                    <a:pt x="11" y="2"/>
                    <a:pt x="13" y="1"/>
                  </a:cubicBezTo>
                  <a:cubicBezTo>
                    <a:pt x="16" y="0"/>
                    <a:pt x="19" y="0"/>
                    <a:pt x="22" y="0"/>
                  </a:cubicBezTo>
                  <a:cubicBezTo>
                    <a:pt x="25" y="0"/>
                    <a:pt x="27" y="0"/>
                    <a:pt x="30" y="1"/>
                  </a:cubicBezTo>
                  <a:cubicBezTo>
                    <a:pt x="33" y="2"/>
                    <a:pt x="35" y="4"/>
                    <a:pt x="37" y="6"/>
                  </a:cubicBezTo>
                  <a:cubicBezTo>
                    <a:pt x="39" y="8"/>
                    <a:pt x="41" y="10"/>
                    <a:pt x="4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818CEA70-57DE-534E-CA36-C2118C49FC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5700" y="1122363"/>
              <a:ext cx="111125" cy="161925"/>
            </a:xfrm>
            <a:custGeom>
              <a:avLst/>
              <a:gdLst>
                <a:gd name="T0" fmla="*/ 0 w 35"/>
                <a:gd name="T1" fmla="*/ 8 h 51"/>
                <a:gd name="T2" fmla="*/ 8 w 35"/>
                <a:gd name="T3" fmla="*/ 8 h 51"/>
                <a:gd name="T4" fmla="*/ 8 w 35"/>
                <a:gd name="T5" fmla="*/ 34 h 51"/>
                <a:gd name="T6" fmla="*/ 8 w 35"/>
                <a:gd name="T7" fmla="*/ 37 h 51"/>
                <a:gd name="T8" fmla="*/ 9 w 35"/>
                <a:gd name="T9" fmla="*/ 40 h 51"/>
                <a:gd name="T10" fmla="*/ 11 w 35"/>
                <a:gd name="T11" fmla="*/ 42 h 51"/>
                <a:gd name="T12" fmla="*/ 14 w 35"/>
                <a:gd name="T13" fmla="*/ 43 h 51"/>
                <a:gd name="T14" fmla="*/ 17 w 35"/>
                <a:gd name="T15" fmla="*/ 43 h 51"/>
                <a:gd name="T16" fmla="*/ 20 w 35"/>
                <a:gd name="T17" fmla="*/ 40 h 51"/>
                <a:gd name="T18" fmla="*/ 20 w 35"/>
                <a:gd name="T19" fmla="*/ 38 h 51"/>
                <a:gd name="T20" fmla="*/ 21 w 35"/>
                <a:gd name="T21" fmla="*/ 34 h 51"/>
                <a:gd name="T22" fmla="*/ 21 w 35"/>
                <a:gd name="T23" fmla="*/ 8 h 51"/>
                <a:gd name="T24" fmla="*/ 28 w 35"/>
                <a:gd name="T25" fmla="*/ 8 h 51"/>
                <a:gd name="T26" fmla="*/ 28 w 35"/>
                <a:gd name="T27" fmla="*/ 16 h 51"/>
                <a:gd name="T28" fmla="*/ 31 w 35"/>
                <a:gd name="T29" fmla="*/ 14 h 51"/>
                <a:gd name="T30" fmla="*/ 31 w 35"/>
                <a:gd name="T31" fmla="*/ 8 h 51"/>
                <a:gd name="T32" fmla="*/ 35 w 35"/>
                <a:gd name="T33" fmla="*/ 8 h 51"/>
                <a:gd name="T34" fmla="*/ 33 w 35"/>
                <a:gd name="T35" fmla="*/ 16 h 51"/>
                <a:gd name="T36" fmla="*/ 28 w 35"/>
                <a:gd name="T37" fmla="*/ 19 h 51"/>
                <a:gd name="T38" fmla="*/ 28 w 35"/>
                <a:gd name="T39" fmla="*/ 34 h 51"/>
                <a:gd name="T40" fmla="*/ 28 w 35"/>
                <a:gd name="T41" fmla="*/ 41 h 51"/>
                <a:gd name="T42" fmla="*/ 25 w 35"/>
                <a:gd name="T43" fmla="*/ 45 h 51"/>
                <a:gd name="T44" fmla="*/ 20 w 35"/>
                <a:gd name="T45" fmla="*/ 49 h 51"/>
                <a:gd name="T46" fmla="*/ 14 w 35"/>
                <a:gd name="T47" fmla="*/ 51 h 51"/>
                <a:gd name="T48" fmla="*/ 9 w 35"/>
                <a:gd name="T49" fmla="*/ 49 h 51"/>
                <a:gd name="T50" fmla="*/ 4 w 35"/>
                <a:gd name="T51" fmla="*/ 46 h 51"/>
                <a:gd name="T52" fmla="*/ 2 w 35"/>
                <a:gd name="T53" fmla="*/ 42 h 51"/>
                <a:gd name="T54" fmla="*/ 1 w 35"/>
                <a:gd name="T55" fmla="*/ 39 h 51"/>
                <a:gd name="T56" fmla="*/ 0 w 35"/>
                <a:gd name="T57" fmla="*/ 34 h 51"/>
                <a:gd name="T58" fmla="*/ 0 w 35"/>
                <a:gd name="T59" fmla="*/ 8 h 51"/>
                <a:gd name="T60" fmla="*/ 10 w 35"/>
                <a:gd name="T61" fmla="*/ 5 h 51"/>
                <a:gd name="T62" fmla="*/ 8 w 35"/>
                <a:gd name="T63" fmla="*/ 1 h 51"/>
                <a:gd name="T64" fmla="*/ 12 w 35"/>
                <a:gd name="T65" fmla="*/ 0 h 51"/>
                <a:gd name="T66" fmla="*/ 14 w 35"/>
                <a:gd name="T67" fmla="*/ 0 h 51"/>
                <a:gd name="T68" fmla="*/ 16 w 35"/>
                <a:gd name="T69" fmla="*/ 1 h 51"/>
                <a:gd name="T70" fmla="*/ 19 w 35"/>
                <a:gd name="T71" fmla="*/ 0 h 51"/>
                <a:gd name="T72" fmla="*/ 21 w 35"/>
                <a:gd name="T73" fmla="*/ 3 h 51"/>
                <a:gd name="T74" fmla="*/ 20 w 35"/>
                <a:gd name="T75" fmla="*/ 4 h 51"/>
                <a:gd name="T76" fmla="*/ 19 w 35"/>
                <a:gd name="T77" fmla="*/ 5 h 51"/>
                <a:gd name="T78" fmla="*/ 17 w 35"/>
                <a:gd name="T79" fmla="*/ 5 h 51"/>
                <a:gd name="T80" fmla="*/ 16 w 35"/>
                <a:gd name="T81" fmla="*/ 5 h 51"/>
                <a:gd name="T82" fmla="*/ 14 w 35"/>
                <a:gd name="T83" fmla="*/ 4 h 51"/>
                <a:gd name="T84" fmla="*/ 12 w 35"/>
                <a:gd name="T85" fmla="*/ 4 h 51"/>
                <a:gd name="T86" fmla="*/ 10 w 35"/>
                <a:gd name="T87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" h="51">
                  <a:moveTo>
                    <a:pt x="0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7"/>
                    <a:pt x="8" y="37"/>
                  </a:cubicBezTo>
                  <a:cubicBezTo>
                    <a:pt x="8" y="38"/>
                    <a:pt x="8" y="39"/>
                    <a:pt x="9" y="40"/>
                  </a:cubicBezTo>
                  <a:cubicBezTo>
                    <a:pt x="9" y="41"/>
                    <a:pt x="10" y="42"/>
                    <a:pt x="11" y="42"/>
                  </a:cubicBezTo>
                  <a:cubicBezTo>
                    <a:pt x="12" y="43"/>
                    <a:pt x="13" y="43"/>
                    <a:pt x="14" y="43"/>
                  </a:cubicBezTo>
                  <a:cubicBezTo>
                    <a:pt x="15" y="43"/>
                    <a:pt x="16" y="43"/>
                    <a:pt x="17" y="43"/>
                  </a:cubicBezTo>
                  <a:cubicBezTo>
                    <a:pt x="18" y="42"/>
                    <a:pt x="19" y="41"/>
                    <a:pt x="20" y="40"/>
                  </a:cubicBezTo>
                  <a:cubicBezTo>
                    <a:pt x="20" y="40"/>
                    <a:pt x="20" y="39"/>
                    <a:pt x="20" y="38"/>
                  </a:cubicBezTo>
                  <a:cubicBezTo>
                    <a:pt x="21" y="37"/>
                    <a:pt x="21" y="36"/>
                    <a:pt x="21" y="3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6"/>
                    <a:pt x="30" y="15"/>
                    <a:pt x="31" y="14"/>
                  </a:cubicBezTo>
                  <a:cubicBezTo>
                    <a:pt x="31" y="13"/>
                    <a:pt x="31" y="11"/>
                    <a:pt x="31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12"/>
                    <a:pt x="35" y="14"/>
                    <a:pt x="33" y="16"/>
                  </a:cubicBezTo>
                  <a:cubicBezTo>
                    <a:pt x="32" y="18"/>
                    <a:pt x="30" y="19"/>
                    <a:pt x="28" y="19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7"/>
                    <a:pt x="28" y="39"/>
                    <a:pt x="28" y="41"/>
                  </a:cubicBezTo>
                  <a:cubicBezTo>
                    <a:pt x="27" y="42"/>
                    <a:pt x="27" y="44"/>
                    <a:pt x="25" y="45"/>
                  </a:cubicBezTo>
                  <a:cubicBezTo>
                    <a:pt x="24" y="47"/>
                    <a:pt x="22" y="48"/>
                    <a:pt x="20" y="49"/>
                  </a:cubicBezTo>
                  <a:cubicBezTo>
                    <a:pt x="18" y="50"/>
                    <a:pt x="16" y="51"/>
                    <a:pt x="14" y="51"/>
                  </a:cubicBezTo>
                  <a:cubicBezTo>
                    <a:pt x="12" y="51"/>
                    <a:pt x="11" y="50"/>
                    <a:pt x="9" y="49"/>
                  </a:cubicBezTo>
                  <a:cubicBezTo>
                    <a:pt x="7" y="48"/>
                    <a:pt x="5" y="47"/>
                    <a:pt x="4" y="46"/>
                  </a:cubicBezTo>
                  <a:cubicBezTo>
                    <a:pt x="3" y="45"/>
                    <a:pt x="2" y="44"/>
                    <a:pt x="2" y="42"/>
                  </a:cubicBezTo>
                  <a:cubicBezTo>
                    <a:pt x="1" y="41"/>
                    <a:pt x="1" y="40"/>
                    <a:pt x="1" y="39"/>
                  </a:cubicBezTo>
                  <a:cubicBezTo>
                    <a:pt x="0" y="37"/>
                    <a:pt x="0" y="36"/>
                    <a:pt x="0" y="34"/>
                  </a:cubicBezTo>
                  <a:lnTo>
                    <a:pt x="0" y="8"/>
                  </a:lnTo>
                  <a:close/>
                  <a:moveTo>
                    <a:pt x="10" y="5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0" y="0"/>
                    <a:pt x="12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4"/>
                    <a:pt x="20" y="4"/>
                    <a:pt x="20" y="4"/>
                  </a:cubicBezTo>
                  <a:cubicBezTo>
                    <a:pt x="20" y="4"/>
                    <a:pt x="19" y="5"/>
                    <a:pt x="19" y="5"/>
                  </a:cubicBezTo>
                  <a:cubicBezTo>
                    <a:pt x="18" y="5"/>
                    <a:pt x="18" y="5"/>
                    <a:pt x="17" y="5"/>
                  </a:cubicBezTo>
                  <a:cubicBezTo>
                    <a:pt x="17" y="5"/>
                    <a:pt x="16" y="5"/>
                    <a:pt x="16" y="5"/>
                  </a:cubicBezTo>
                  <a:cubicBezTo>
                    <a:pt x="15" y="5"/>
                    <a:pt x="14" y="4"/>
                    <a:pt x="14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1" y="4"/>
                    <a:pt x="10" y="4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EEC4E9D2-54F5-D1A9-3202-F8F55D5E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50" y="1147763"/>
              <a:ext cx="120650" cy="133350"/>
            </a:xfrm>
            <a:custGeom>
              <a:avLst/>
              <a:gdLst>
                <a:gd name="T0" fmla="*/ 32 w 76"/>
                <a:gd name="T1" fmla="*/ 84 h 84"/>
                <a:gd name="T2" fmla="*/ 0 w 76"/>
                <a:gd name="T3" fmla="*/ 0 h 84"/>
                <a:gd name="T4" fmla="*/ 16 w 76"/>
                <a:gd name="T5" fmla="*/ 0 h 84"/>
                <a:gd name="T6" fmla="*/ 38 w 76"/>
                <a:gd name="T7" fmla="*/ 64 h 84"/>
                <a:gd name="T8" fmla="*/ 60 w 76"/>
                <a:gd name="T9" fmla="*/ 0 h 84"/>
                <a:gd name="T10" fmla="*/ 76 w 76"/>
                <a:gd name="T11" fmla="*/ 0 h 84"/>
                <a:gd name="T12" fmla="*/ 44 w 76"/>
                <a:gd name="T13" fmla="*/ 84 h 84"/>
                <a:gd name="T14" fmla="*/ 32 w 76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32" y="84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8" y="64"/>
                  </a:lnTo>
                  <a:lnTo>
                    <a:pt x="60" y="0"/>
                  </a:lnTo>
                  <a:lnTo>
                    <a:pt x="76" y="0"/>
                  </a:lnTo>
                  <a:lnTo>
                    <a:pt x="44" y="84"/>
                  </a:lnTo>
                  <a:lnTo>
                    <a:pt x="32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D606332C-BFDE-6E9E-F956-2DBA6A64DE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8275" y="1125538"/>
              <a:ext cx="127000" cy="155575"/>
            </a:xfrm>
            <a:custGeom>
              <a:avLst/>
              <a:gdLst>
                <a:gd name="T0" fmla="*/ 0 w 40"/>
                <a:gd name="T1" fmla="*/ 49 h 49"/>
                <a:gd name="T2" fmla="*/ 17 w 40"/>
                <a:gd name="T3" fmla="*/ 7 h 49"/>
                <a:gd name="T4" fmla="*/ 23 w 40"/>
                <a:gd name="T5" fmla="*/ 7 h 49"/>
                <a:gd name="T6" fmla="*/ 40 w 40"/>
                <a:gd name="T7" fmla="*/ 49 h 49"/>
                <a:gd name="T8" fmla="*/ 32 w 40"/>
                <a:gd name="T9" fmla="*/ 49 h 49"/>
                <a:gd name="T10" fmla="*/ 27 w 40"/>
                <a:gd name="T11" fmla="*/ 38 h 49"/>
                <a:gd name="T12" fmla="*/ 13 w 40"/>
                <a:gd name="T13" fmla="*/ 38 h 49"/>
                <a:gd name="T14" fmla="*/ 8 w 40"/>
                <a:gd name="T15" fmla="*/ 49 h 49"/>
                <a:gd name="T16" fmla="*/ 0 w 40"/>
                <a:gd name="T17" fmla="*/ 49 h 49"/>
                <a:gd name="T18" fmla="*/ 13 w 40"/>
                <a:gd name="T19" fmla="*/ 0 h 49"/>
                <a:gd name="T20" fmla="*/ 17 w 40"/>
                <a:gd name="T21" fmla="*/ 0 h 49"/>
                <a:gd name="T22" fmla="*/ 18 w 40"/>
                <a:gd name="T23" fmla="*/ 1 h 49"/>
                <a:gd name="T24" fmla="*/ 20 w 40"/>
                <a:gd name="T25" fmla="*/ 1 h 49"/>
                <a:gd name="T26" fmla="*/ 22 w 40"/>
                <a:gd name="T27" fmla="*/ 1 h 49"/>
                <a:gd name="T28" fmla="*/ 23 w 40"/>
                <a:gd name="T29" fmla="*/ 0 h 49"/>
                <a:gd name="T30" fmla="*/ 27 w 40"/>
                <a:gd name="T31" fmla="*/ 0 h 49"/>
                <a:gd name="T32" fmla="*/ 25 w 40"/>
                <a:gd name="T33" fmla="*/ 4 h 49"/>
                <a:gd name="T34" fmla="*/ 20 w 40"/>
                <a:gd name="T35" fmla="*/ 5 h 49"/>
                <a:gd name="T36" fmla="*/ 15 w 40"/>
                <a:gd name="T37" fmla="*/ 4 h 49"/>
                <a:gd name="T38" fmla="*/ 13 w 40"/>
                <a:gd name="T39" fmla="*/ 0 h 49"/>
                <a:gd name="T40" fmla="*/ 16 w 40"/>
                <a:gd name="T41" fmla="*/ 31 h 49"/>
                <a:gd name="T42" fmla="*/ 24 w 40"/>
                <a:gd name="T43" fmla="*/ 31 h 49"/>
                <a:gd name="T44" fmla="*/ 20 w 40"/>
                <a:gd name="T45" fmla="*/ 18 h 49"/>
                <a:gd name="T46" fmla="*/ 16 w 40"/>
                <a:gd name="T47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49">
                  <a:moveTo>
                    <a:pt x="0" y="49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8" y="49"/>
                    <a:pt x="8" y="49"/>
                    <a:pt x="8" y="49"/>
                  </a:cubicBezTo>
                  <a:lnTo>
                    <a:pt x="0" y="49"/>
                  </a:lnTo>
                  <a:close/>
                  <a:moveTo>
                    <a:pt x="13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9" y="1"/>
                    <a:pt x="20" y="1"/>
                    <a:pt x="20" y="1"/>
                  </a:cubicBezTo>
                  <a:cubicBezTo>
                    <a:pt x="21" y="1"/>
                    <a:pt x="21" y="1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6" y="3"/>
                    <a:pt x="25" y="4"/>
                  </a:cubicBezTo>
                  <a:cubicBezTo>
                    <a:pt x="24" y="5"/>
                    <a:pt x="22" y="5"/>
                    <a:pt x="20" y="5"/>
                  </a:cubicBezTo>
                  <a:cubicBezTo>
                    <a:pt x="18" y="5"/>
                    <a:pt x="17" y="5"/>
                    <a:pt x="15" y="4"/>
                  </a:cubicBezTo>
                  <a:cubicBezTo>
                    <a:pt x="14" y="3"/>
                    <a:pt x="13" y="1"/>
                    <a:pt x="13" y="0"/>
                  </a:cubicBezTo>
                  <a:close/>
                  <a:moveTo>
                    <a:pt x="16" y="31"/>
                  </a:moveTo>
                  <a:cubicBezTo>
                    <a:pt x="24" y="31"/>
                    <a:pt x="24" y="31"/>
                    <a:pt x="24" y="31"/>
                  </a:cubicBezTo>
                  <a:cubicBezTo>
                    <a:pt x="20" y="18"/>
                    <a:pt x="20" y="18"/>
                    <a:pt x="20" y="18"/>
                  </a:cubicBezTo>
                  <a:lnTo>
                    <a:pt x="16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="" xmlns:a16="http://schemas.microsoft.com/office/drawing/2014/main" id="{585ED6DF-DBFB-8429-A768-CE9F48CD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150" y="1147763"/>
              <a:ext cx="104775" cy="133350"/>
            </a:xfrm>
            <a:custGeom>
              <a:avLst/>
              <a:gdLst>
                <a:gd name="T0" fmla="*/ 0 w 66"/>
                <a:gd name="T1" fmla="*/ 84 h 84"/>
                <a:gd name="T2" fmla="*/ 0 w 66"/>
                <a:gd name="T3" fmla="*/ 0 h 84"/>
                <a:gd name="T4" fmla="*/ 16 w 66"/>
                <a:gd name="T5" fmla="*/ 0 h 84"/>
                <a:gd name="T6" fmla="*/ 50 w 66"/>
                <a:gd name="T7" fmla="*/ 62 h 84"/>
                <a:gd name="T8" fmla="*/ 50 w 66"/>
                <a:gd name="T9" fmla="*/ 0 h 84"/>
                <a:gd name="T10" fmla="*/ 66 w 66"/>
                <a:gd name="T11" fmla="*/ 0 h 84"/>
                <a:gd name="T12" fmla="*/ 66 w 66"/>
                <a:gd name="T13" fmla="*/ 84 h 84"/>
                <a:gd name="T14" fmla="*/ 50 w 66"/>
                <a:gd name="T15" fmla="*/ 84 h 84"/>
                <a:gd name="T16" fmla="*/ 14 w 66"/>
                <a:gd name="T17" fmla="*/ 24 h 84"/>
                <a:gd name="T18" fmla="*/ 14 w 66"/>
                <a:gd name="T19" fmla="*/ 84 h 84"/>
                <a:gd name="T20" fmla="*/ 0 w 66"/>
                <a:gd name="T2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84">
                  <a:moveTo>
                    <a:pt x="0" y="84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50" y="62"/>
                  </a:lnTo>
                  <a:lnTo>
                    <a:pt x="50" y="0"/>
                  </a:lnTo>
                  <a:lnTo>
                    <a:pt x="66" y="0"/>
                  </a:lnTo>
                  <a:lnTo>
                    <a:pt x="66" y="84"/>
                  </a:lnTo>
                  <a:lnTo>
                    <a:pt x="50" y="84"/>
                  </a:lnTo>
                  <a:lnTo>
                    <a:pt x="14" y="24"/>
                  </a:lnTo>
                  <a:lnTo>
                    <a:pt x="14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8421"/>
              <a:endParaRPr lang="en-US" sz="21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38">
              <a:extLst>
                <a:ext uri="{FF2B5EF4-FFF2-40B4-BE49-F238E27FC236}">
                  <a16:creationId xmlns="" xmlns:a16="http://schemas.microsoft.com/office/drawing/2014/main" id="{A7398D16-2343-5F29-BB5B-5D0502DE8554}"/>
                </a:ext>
              </a:extLst>
            </p:cNvPr>
            <p:cNvSpPr txBox="1"/>
            <p:nvPr/>
          </p:nvSpPr>
          <p:spPr>
            <a:xfrm>
              <a:off x="5685875" y="286294"/>
              <a:ext cx="17297399" cy="1208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88421"/>
              <a:r>
                <a:rPr lang="en-US" sz="3599" b="1" dirty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SÓNG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452288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206492" y="836712"/>
            <a:ext cx="7787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8,9: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173486"/>
            <a:ext cx="4737380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66479" y="166702"/>
            <a:ext cx="2842848" cy="156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99966" y="272953"/>
            <a:ext cx="3109937" cy="134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 đời tuy dài thế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 tháng vẫn đi qua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biển kia dẫu rộng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 vẫn bay về xa</a:t>
            </a: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15" y="5363005"/>
            <a:ext cx="1738741" cy="1738741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61" y="1967914"/>
            <a:ext cx="7306173" cy="2383631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….”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“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dẫu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….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Cuộc đời tuy dài &gt;&lt; năm tháng vẫn đi qua.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Biển dẫu rộng &gt;&lt; mây vẫn bay về xa.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3">
            <a:extLst>
              <a:ext uri="{FF2B5EF4-FFF2-40B4-BE49-F238E27FC236}">
                <a16:creationId xmlns="" xmlns:a16="http://schemas.microsoft.com/office/drawing/2014/main" id="{8BC18D1B-F025-2C12-CC77-F461A4179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8779319" y="2158289"/>
            <a:ext cx="2842848" cy="156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TextBox 8">
            <a:extLst>
              <a:ext uri="{FF2B5EF4-FFF2-40B4-BE49-F238E27FC236}">
                <a16:creationId xmlns="" xmlns:a16="http://schemas.microsoft.com/office/drawing/2014/main" id="{BDAF968F-36FE-31BD-C642-3C0B27EB4BF7}"/>
              </a:ext>
            </a:extLst>
          </p:cNvPr>
          <p:cNvSpPr txBox="1"/>
          <p:nvPr/>
        </p:nvSpPr>
        <p:spPr>
          <a:xfrm rot="21240585">
            <a:off x="8450747" y="2291471"/>
            <a:ext cx="3109937" cy="134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sao được tan ra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trăm con sóng nhỏ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 biển lớn tình yêu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ngàn năm còn vỗ.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7357DA3D-0754-BBE4-EADB-A2ADC3C8E2FF}"/>
              </a:ext>
            </a:extLst>
          </p:cNvPr>
          <p:cNvSpPr txBox="1"/>
          <p:nvPr/>
        </p:nvSpPr>
        <p:spPr>
          <a:xfrm>
            <a:off x="1587826" y="4678325"/>
            <a:ext cx="94719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viễn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ngủi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mây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bay.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Đó là sự nhạy cảm và lo âu, trăn trở của X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uân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Quỳnh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về sự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84565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9" grpId="0" animBg="1"/>
      <p:bldP spid="17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206492" y="836712"/>
            <a:ext cx="7787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8,9: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000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206492" y="173486"/>
            <a:ext cx="4737380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1256552F-44F5-8A9C-F78F-FF419CA9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9166479" y="166702"/>
            <a:ext cx="2842848" cy="156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91B92138-F9CF-2FD7-8074-4CB3DFDD954D}"/>
              </a:ext>
            </a:extLst>
          </p:cNvPr>
          <p:cNvSpPr txBox="1"/>
          <p:nvPr/>
        </p:nvSpPr>
        <p:spPr>
          <a:xfrm rot="21240585">
            <a:off x="8899966" y="272953"/>
            <a:ext cx="3109937" cy="134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 đời tuy dài thế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 tháng vẫn đi qua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biển kia dẫu rộng</a:t>
            </a: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 vẫn bay về xa</a:t>
            </a: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15" y="5363005"/>
            <a:ext cx="1738741" cy="1738741"/>
          </a:xfrm>
          <a:prstGeom prst="rect">
            <a:avLst/>
          </a:prstGeom>
        </p:spPr>
      </p:pic>
      <p:sp>
        <p:nvSpPr>
          <p:cNvPr id="39" name="TextBox 19">
            <a:extLst>
              <a:ext uri="{FF2B5EF4-FFF2-40B4-BE49-F238E27FC236}">
                <a16:creationId xmlns="" xmlns:a16="http://schemas.microsoft.com/office/drawing/2014/main" id="{80A84235-8150-3B70-340F-C0CE24A2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33" y="2404522"/>
            <a:ext cx="6012987" cy="476726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6" name="Picture 13">
            <a:extLst>
              <a:ext uri="{FF2B5EF4-FFF2-40B4-BE49-F238E27FC236}">
                <a16:creationId xmlns="" xmlns:a16="http://schemas.microsoft.com/office/drawing/2014/main" id="{8BC18D1B-F025-2C12-CC77-F461A4179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27419" r="63159" b="41418"/>
          <a:stretch>
            <a:fillRect/>
          </a:stretch>
        </p:blipFill>
        <p:spPr>
          <a:xfrm>
            <a:off x="8214247" y="1940211"/>
            <a:ext cx="2842848" cy="1569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TextBox 8">
            <a:extLst>
              <a:ext uri="{FF2B5EF4-FFF2-40B4-BE49-F238E27FC236}">
                <a16:creationId xmlns="" xmlns:a16="http://schemas.microsoft.com/office/drawing/2014/main" id="{BDAF968F-36FE-31BD-C642-3C0B27EB4BF7}"/>
              </a:ext>
            </a:extLst>
          </p:cNvPr>
          <p:cNvSpPr txBox="1"/>
          <p:nvPr/>
        </p:nvSpPr>
        <p:spPr>
          <a:xfrm rot="21240585">
            <a:off x="7885675" y="2073393"/>
            <a:ext cx="3109937" cy="134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sao được tan ra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trăm con sóng nhỏ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 biển lớn tình yêu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90170" algn="l"/>
              </a:tabLst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ngàn năm còn vỗ.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7357DA3D-0754-BBE4-EADB-A2ADC3C8E2FF}"/>
              </a:ext>
            </a:extLst>
          </p:cNvPr>
          <p:cNvSpPr txBox="1"/>
          <p:nvPr/>
        </p:nvSpPr>
        <p:spPr>
          <a:xfrm>
            <a:off x="293000" y="3711412"/>
            <a:ext cx="1185296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=&gt; Nhà thơ bộc lộ khát vọng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thuở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Xuân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Quỳnh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đằm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42077395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182673" y="220529"/>
            <a:ext cx="3249031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kết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15" y="5363005"/>
            <a:ext cx="1738741" cy="1494995"/>
          </a:xfrm>
          <a:prstGeom prst="rect">
            <a:avLst/>
          </a:prstGeom>
        </p:spPr>
      </p:pic>
      <p:sp>
        <p:nvSpPr>
          <p:cNvPr id="3" name="Freeform 25">
            <a:extLst>
              <a:ext uri="{FF2B5EF4-FFF2-40B4-BE49-F238E27FC236}">
                <a16:creationId xmlns="" xmlns:a16="http://schemas.microsoft.com/office/drawing/2014/main" id="{022BE543-9DFE-CFC2-3259-7E745ED7D7C9}"/>
              </a:ext>
            </a:extLst>
          </p:cNvPr>
          <p:cNvSpPr/>
          <p:nvPr/>
        </p:nvSpPr>
        <p:spPr>
          <a:xfrm>
            <a:off x="216702" y="1142594"/>
            <a:ext cx="2782953" cy="918254"/>
          </a:xfrm>
          <a:custGeom>
            <a:avLst/>
            <a:gdLst>
              <a:gd name="connsiteX0" fmla="*/ 0 w 1591468"/>
              <a:gd name="connsiteY0" fmla="*/ 795734 h 1591468"/>
              <a:gd name="connsiteX1" fmla="*/ 795734 w 1591468"/>
              <a:gd name="connsiteY1" fmla="*/ 0 h 1591468"/>
              <a:gd name="connsiteX2" fmla="*/ 1591468 w 1591468"/>
              <a:gd name="connsiteY2" fmla="*/ 795734 h 1591468"/>
              <a:gd name="connsiteX3" fmla="*/ 795734 w 1591468"/>
              <a:gd name="connsiteY3" fmla="*/ 1591468 h 1591468"/>
              <a:gd name="connsiteX4" fmla="*/ 0 w 1591468"/>
              <a:gd name="connsiteY4" fmla="*/ 795734 h 159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468" h="1591468">
                <a:moveTo>
                  <a:pt x="0" y="795734"/>
                </a:moveTo>
                <a:cubicBezTo>
                  <a:pt x="0" y="356262"/>
                  <a:pt x="356262" y="0"/>
                  <a:pt x="795734" y="0"/>
                </a:cubicBezTo>
                <a:cubicBezTo>
                  <a:pt x="1235206" y="0"/>
                  <a:pt x="1591468" y="356262"/>
                  <a:pt x="1591468" y="795734"/>
                </a:cubicBezTo>
                <a:cubicBezTo>
                  <a:pt x="1591468" y="1235206"/>
                  <a:pt x="1235206" y="1591468"/>
                  <a:pt x="795734" y="1591468"/>
                </a:cubicBezTo>
                <a:cubicBezTo>
                  <a:pt x="356262" y="1591468"/>
                  <a:pt x="0" y="1235206"/>
                  <a:pt x="0" y="79573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065" tIns="233065" rIns="233065" bIns="23306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 :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E83614B-1AE9-A767-5D51-D8C98EEDE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83" y="2317657"/>
            <a:ext cx="10710743" cy="953453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soi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5F0E1706-362C-2638-D38B-9687508DB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77" y="3513859"/>
            <a:ext cx="9633379" cy="476726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Thể thơ 5 chữ với nhịp điệu linh hoạt như nhịp sóng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="" xmlns:a16="http://schemas.microsoft.com/office/drawing/2014/main" id="{187216FA-DC3C-758B-2275-F6B38FE0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83" y="4289206"/>
            <a:ext cx="9633379" cy="476726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7816054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182673" y="220529"/>
            <a:ext cx="3465055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kết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DBB50DFA-C8B0-A3F3-2B80-541B89D89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5145207"/>
            <a:ext cx="2222340" cy="22223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74078A4E-830D-D082-C9B5-BF4990F76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15" y="5363005"/>
            <a:ext cx="1738741" cy="1494995"/>
          </a:xfrm>
          <a:prstGeom prst="rect">
            <a:avLst/>
          </a:prstGeom>
        </p:spPr>
      </p:pic>
      <p:sp>
        <p:nvSpPr>
          <p:cNvPr id="3" name="Freeform 25">
            <a:extLst>
              <a:ext uri="{FF2B5EF4-FFF2-40B4-BE49-F238E27FC236}">
                <a16:creationId xmlns="" xmlns:a16="http://schemas.microsoft.com/office/drawing/2014/main" id="{022BE543-9DFE-CFC2-3259-7E745ED7D7C9}"/>
              </a:ext>
            </a:extLst>
          </p:cNvPr>
          <p:cNvSpPr/>
          <p:nvPr/>
        </p:nvSpPr>
        <p:spPr>
          <a:xfrm>
            <a:off x="216702" y="1142594"/>
            <a:ext cx="3431026" cy="953452"/>
          </a:xfrm>
          <a:custGeom>
            <a:avLst/>
            <a:gdLst>
              <a:gd name="connsiteX0" fmla="*/ 0 w 1591468"/>
              <a:gd name="connsiteY0" fmla="*/ 795734 h 1591468"/>
              <a:gd name="connsiteX1" fmla="*/ 795734 w 1591468"/>
              <a:gd name="connsiteY1" fmla="*/ 0 h 1591468"/>
              <a:gd name="connsiteX2" fmla="*/ 1591468 w 1591468"/>
              <a:gd name="connsiteY2" fmla="*/ 795734 h 1591468"/>
              <a:gd name="connsiteX3" fmla="*/ 795734 w 1591468"/>
              <a:gd name="connsiteY3" fmla="*/ 1591468 h 1591468"/>
              <a:gd name="connsiteX4" fmla="*/ 0 w 1591468"/>
              <a:gd name="connsiteY4" fmla="*/ 795734 h 159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468" h="1591468">
                <a:moveTo>
                  <a:pt x="0" y="795734"/>
                </a:moveTo>
                <a:cubicBezTo>
                  <a:pt x="0" y="356262"/>
                  <a:pt x="356262" y="0"/>
                  <a:pt x="795734" y="0"/>
                </a:cubicBezTo>
                <a:cubicBezTo>
                  <a:pt x="1235206" y="0"/>
                  <a:pt x="1591468" y="356262"/>
                  <a:pt x="1591468" y="795734"/>
                </a:cubicBezTo>
                <a:cubicBezTo>
                  <a:pt x="1591468" y="1235206"/>
                  <a:pt x="1235206" y="1591468"/>
                  <a:pt x="795734" y="1591468"/>
                </a:cubicBezTo>
                <a:cubicBezTo>
                  <a:pt x="356262" y="1591468"/>
                  <a:pt x="0" y="1235206"/>
                  <a:pt x="0" y="79573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065" tIns="233065" rIns="233065" bIns="23306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E83614B-1AE9-A767-5D51-D8C98EEDE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83" y="2317657"/>
            <a:ext cx="10710743" cy="1430179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Thông qua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="" xmlns:a16="http://schemas.microsoft.com/office/drawing/2014/main" id="{187216FA-DC3C-758B-2275-F6B38FE0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83" y="4035175"/>
            <a:ext cx="11039733" cy="1430179"/>
          </a:xfrm>
          <a:prstGeom prst="round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nồng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thuỷ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vẹn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08542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63750" y="2205038"/>
            <a:ext cx="6383479" cy="13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6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 LUYỆN TẬP</a:t>
            </a:r>
            <a:endParaRPr lang="zh-CN" altLang="en-US" sz="6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53568"/>
            <a:ext cx="6803923" cy="2764094"/>
          </a:xfrm>
          <a:ln w="63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0773" y="677125"/>
            <a:ext cx="3690374" cy="3182784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="" xmlns:a16="http://schemas.microsoft.com/office/drawing/2014/main" id="{BDD1E6F7-6763-C520-21C6-7FBADAD9CFFC}"/>
              </a:ext>
            </a:extLst>
          </p:cNvPr>
          <p:cNvGrpSpPr>
            <a:grpSpLocks/>
          </p:cNvGrpSpPr>
          <p:nvPr/>
        </p:nvGrpSpPr>
        <p:grpSpPr bwMode="auto">
          <a:xfrm>
            <a:off x="4079776" y="3429000"/>
            <a:ext cx="3249836" cy="1925263"/>
            <a:chOff x="1162304" y="2953657"/>
            <a:chExt cx="2035695" cy="1782707"/>
          </a:xfrm>
        </p:grpSpPr>
        <p:sp>
          <p:nvSpPr>
            <p:cNvPr id="8" name="六边形 5">
              <a:extLst>
                <a:ext uri="{FF2B5EF4-FFF2-40B4-BE49-F238E27FC236}">
                  <a16:creationId xmlns="" xmlns:a16="http://schemas.microsoft.com/office/drawing/2014/main" id="{4399AD07-1072-A065-BC96-370AABF37BE8}"/>
                </a:ext>
              </a:extLst>
            </p:cNvPr>
            <p:cNvSpPr/>
            <p:nvPr/>
          </p:nvSpPr>
          <p:spPr>
            <a:xfrm>
              <a:off x="1162304" y="2953657"/>
              <a:ext cx="2035695" cy="1754909"/>
            </a:xfrm>
            <a:prstGeom prst="hexagon">
              <a:avLst/>
            </a:prstGeom>
            <a:solidFill>
              <a:srgbClr val="310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文本框 6">
              <a:extLst>
                <a:ext uri="{FF2B5EF4-FFF2-40B4-BE49-F238E27FC236}">
                  <a16:creationId xmlns="" xmlns:a16="http://schemas.microsoft.com/office/drawing/2014/main" id="{A7EFA189-75B9-C6C9-46F6-FE8B7911E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9407" y="3535541"/>
              <a:ext cx="1841488" cy="120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9pPr>
            </a:lstStyle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Nhiệm</a:t>
              </a: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vụ</a:t>
              </a: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1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361627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1912" y="388509"/>
            <a:ext cx="10972800" cy="64611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912" y="1714071"/>
            <a:ext cx="10972800" cy="452596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57332"/>
              </p:ext>
            </p:extLst>
          </p:nvPr>
        </p:nvGraphicFramePr>
        <p:xfrm>
          <a:off x="84112" y="179494"/>
          <a:ext cx="12192000" cy="612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Slide" r:id="rId3" imgW="4575175" imgH="3432175" progId="PowerPoint.Slide.8">
                  <p:embed/>
                </p:oleObj>
              </mc:Choice>
              <mc:Fallback>
                <p:oleObj name="Slide" r:id="rId3" imgW="4575175" imgH="3432175" progId="PowerPoint.Slide.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112" y="179494"/>
                        <a:ext cx="12192000" cy="6129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125470" y="5419797"/>
            <a:ext cx="4031451" cy="8710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8712" y="5607580"/>
            <a:ext cx="2069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</a:p>
        </p:txBody>
      </p:sp>
    </p:spTree>
    <p:extLst>
      <p:ext uri="{BB962C8B-B14F-4D97-AF65-F5344CB8AC3E}">
        <p14:creationId xmlns:p14="http://schemas.microsoft.com/office/powerpoint/2010/main" val="2768111703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2" y="0"/>
            <a:ext cx="12185037" cy="92333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528" y="979714"/>
            <a:ext cx="11312141" cy="558437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CE8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rgbClr val="EC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>
                <a:solidFill>
                  <a:srgbClr val="EC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</a:t>
            </a:r>
            <a:r>
              <a:rPr lang="en-US" dirty="0">
                <a:solidFill>
                  <a:srgbClr val="EC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s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9306481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 - 7529">
            <a:hlinkClick r:id="" action="ppaction://media"/>
            <a:extLst>
              <a:ext uri="{FF2B5EF4-FFF2-40B4-BE49-F238E27FC236}">
                <a16:creationId xmlns="" xmlns:a16="http://schemas.microsoft.com/office/drawing/2014/main" id="{02321D13-8D83-4B44-89B3-D8C6EE51C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31" y="-99392"/>
            <a:ext cx="12673406" cy="71287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AF82169-EEE5-4B78-A795-0DC57B1B8063}"/>
              </a:ext>
            </a:extLst>
          </p:cNvPr>
          <p:cNvSpPr/>
          <p:nvPr/>
        </p:nvSpPr>
        <p:spPr>
          <a:xfrm>
            <a:off x="3072942" y="679007"/>
            <a:ext cx="489345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Rung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Chuông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Vàng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F4EE72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8CF8B6F8-B8BC-493A-B4BD-2C95A6BD19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44" y="2925639"/>
            <a:ext cx="3641925" cy="3678346"/>
          </a:xfrm>
          <a:prstGeom prst="rect">
            <a:avLst/>
          </a:prstGeom>
        </p:spPr>
      </p:pic>
      <p:pic>
        <p:nvPicPr>
          <p:cNvPr id="4" name="Picture 3" descr="A picture containing fireworks, outdoor object&#10;&#10;Description generated with very high confidence">
            <a:extLst>
              <a:ext uri="{FF2B5EF4-FFF2-40B4-BE49-F238E27FC236}">
                <a16:creationId xmlns="" xmlns:a16="http://schemas.microsoft.com/office/drawing/2014/main" id="{9AF0BF5B-0D38-4359-BC88-6C30CF94BC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22" y="4094106"/>
            <a:ext cx="6854561" cy="1341412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68B83A18-A3EE-4D0F-84B5-D788C2B958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4455813" y="3664864"/>
            <a:ext cx="1823776" cy="2199896"/>
          </a:xfrm>
          <a:prstGeom prst="rect">
            <a:avLst/>
          </a:prstGeom>
        </p:spPr>
      </p:pic>
      <p:pic>
        <p:nvPicPr>
          <p:cNvPr id="7" name="Picture 6" descr="A close up of a flower&#10;&#10;Description generated with high confidence">
            <a:extLst>
              <a:ext uri="{FF2B5EF4-FFF2-40B4-BE49-F238E27FC236}">
                <a16:creationId xmlns="" xmlns:a16="http://schemas.microsoft.com/office/drawing/2014/main" id="{BF333402-7BF3-4B2C-B7B1-963C3A5751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66" y="757044"/>
            <a:ext cx="983792" cy="983792"/>
          </a:xfrm>
          <a:prstGeom prst="rect">
            <a:avLst/>
          </a:prstGeom>
        </p:spPr>
      </p:pic>
      <p:pic>
        <p:nvPicPr>
          <p:cNvPr id="8" name="Picture 7" descr="A close up of a flower&#10;&#10;Description generated with high confidence">
            <a:extLst>
              <a:ext uri="{FF2B5EF4-FFF2-40B4-BE49-F238E27FC236}">
                <a16:creationId xmlns="" xmlns:a16="http://schemas.microsoft.com/office/drawing/2014/main" id="{64291C02-9952-47BE-9648-BA615A21F3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44" y="757044"/>
            <a:ext cx="983792" cy="983792"/>
          </a:xfrm>
          <a:prstGeom prst="rect">
            <a:avLst/>
          </a:prstGeom>
        </p:spPr>
      </p:pic>
      <p:sp>
        <p:nvSpPr>
          <p:cNvPr id="10" name="Action Button: Go to End 9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7AF00DE-551B-4C69-ADB9-F7F64B0A2852}"/>
              </a:ext>
            </a:extLst>
          </p:cNvPr>
          <p:cNvSpPr/>
          <p:nvPr/>
        </p:nvSpPr>
        <p:spPr>
          <a:xfrm>
            <a:off x="11449278" y="6270170"/>
            <a:ext cx="696685" cy="52251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Trailer Mini Gameshow RUNG CHUÔNG VÀ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578" y="7249884"/>
            <a:ext cx="522515" cy="5225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45631" y="23048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156488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341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0756" y="1801904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1C77B4BB-D482-4C7D-B228-90B6B4E755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="" xmlns:a16="http://schemas.microsoft.com/office/drawing/2014/main" id="{AACF0864-491A-48F5-9AA3-F62DCC3F4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46575C1-1A0D-4F3F-9313-FF1489871E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EF42F1C-4F8A-45A0-B6CB-5290FCCAEC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="" xmlns:a16="http://schemas.microsoft.com/office/drawing/2014/main" id="{9CCB758B-A893-4B77-ABAA-30FBE0C9A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D12D1A1A-AB98-4B2E-BE5B-028CFD10E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0" y="315769"/>
            <a:ext cx="642590" cy="775111"/>
          </a:xfrm>
          <a:prstGeom prst="rect">
            <a:avLst/>
          </a:prstGeom>
        </p:spPr>
      </p:pic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2" name="Rectangle 1"/>
          <p:cNvSpPr/>
          <p:nvPr/>
        </p:nvSpPr>
        <p:spPr>
          <a:xfrm>
            <a:off x="2894952" y="1850493"/>
            <a:ext cx="868680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779" y="4280164"/>
            <a:ext cx="4462274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ts val="255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21892" y="4280164"/>
            <a:ext cx="457153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ts val="255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9010" y="5574155"/>
            <a:ext cx="434015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ts val="255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3964" y="5383077"/>
            <a:ext cx="4347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pic>
        <p:nvPicPr>
          <p:cNvPr id="39" name="Đồng Hồ Bấm Giờ Rung Chuông V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6455" y="4912814"/>
            <a:ext cx="1018106" cy="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140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6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6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6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6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16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16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16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16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6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16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16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16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16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16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16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54545">
                <p:cTn id="83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11" grpId="0"/>
      <p:bldP spid="11" grpId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63552" y="908720"/>
            <a:ext cx="6748963" cy="13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6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  KHỞI ĐỘNG</a:t>
            </a:r>
            <a:endParaRPr lang="zh-CN" altLang="en-US" sz="6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六边形 5">
            <a:extLst>
              <a:ext uri="{FF2B5EF4-FFF2-40B4-BE49-F238E27FC236}">
                <a16:creationId xmlns="" xmlns:a16="http://schemas.microsoft.com/office/drawing/2014/main" id="{E1B614CB-D25C-A0D1-A57B-98EB4A5B170D}"/>
              </a:ext>
            </a:extLst>
          </p:cNvPr>
          <p:cNvSpPr/>
          <p:nvPr/>
        </p:nvSpPr>
        <p:spPr bwMode="auto">
          <a:xfrm>
            <a:off x="4301664" y="2757137"/>
            <a:ext cx="3240360" cy="170297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7674B55B-D115-2B31-5E6F-03928B47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912" y="3131572"/>
            <a:ext cx="29718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QUAN SÁT VIDEO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3132" y="168384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4</a:t>
            </a: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964FB21D-FDAE-4FB6-998B-E375D87B1A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="" xmlns:a16="http://schemas.microsoft.com/office/drawing/2014/main" id="{F5A1C9F4-6D35-4ADC-985D-1511E1F28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E0B0854F-5D45-4087-9590-C6C4141BB0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93F2B4A6-F0BC-459A-BBEA-007AA2104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="" xmlns:a16="http://schemas.microsoft.com/office/drawing/2014/main" id="{7618FB5C-14DD-4AB3-8FE3-2EFB72AA5B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3A5D8ECF-D455-456D-B785-F4492FBDF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6418" y="1875775"/>
            <a:ext cx="832248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7648" y="4403987"/>
            <a:ext cx="994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409187" y="5610775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8358470" y="4291763"/>
            <a:ext cx="13644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7677232" y="5809942"/>
            <a:ext cx="3071675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ts val="255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Đồng Hồ Bấm Giờ Rung Chuông V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98155" y="4696374"/>
            <a:ext cx="1271365" cy="11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50558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4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4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4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4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4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4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4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74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4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74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74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4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74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74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74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54545">
                <p:cTn id="83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" grpId="0"/>
      <p:bldP spid="4" grpId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34269" y="50258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5288" y="202683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7</a:t>
            </a:r>
          </a:p>
        </p:txBody>
      </p:sp>
      <p:pic>
        <p:nvPicPr>
          <p:cNvPr id="26" name="Picture 25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EF42F1C-4F8A-45A0-B6CB-5290FCCAEC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27" name="Picture 26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D12D1A1A-AB98-4B2E-BE5B-028CFD10E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8" name="Picture 27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EF42F1C-4F8A-45A0-B6CB-5290FCCAEC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34" y="183683"/>
            <a:ext cx="1153923" cy="1165462"/>
          </a:xfrm>
          <a:prstGeom prst="rect">
            <a:avLst/>
          </a:prstGeom>
        </p:spPr>
      </p:pic>
      <p:pic>
        <p:nvPicPr>
          <p:cNvPr id="29" name="Picture 28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D12D1A1A-AB98-4B2E-BE5B-028CFD10E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273601" y="251611"/>
            <a:ext cx="642590" cy="7751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5857" y="1768399"/>
            <a:ext cx="8443043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5476" y="4266705"/>
            <a:ext cx="3744762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ts val="255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29163" y="4194890"/>
            <a:ext cx="4085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884311" y="5603531"/>
            <a:ext cx="4205927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ts val="255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42332" y="5436818"/>
            <a:ext cx="442979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ts val="255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Đồng Hồ Bấm Giờ Rung Chuông V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3155" y="4851416"/>
            <a:ext cx="1018106" cy="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8322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7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7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7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7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7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7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54545">
                <p:cTn id="6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0756" y="1801904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8</a:t>
            </a: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1C77B4BB-D482-4C7D-B228-90B6B4E755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="" xmlns:a16="http://schemas.microsoft.com/office/drawing/2014/main" id="{AACF0864-491A-48F5-9AA3-F62DCC3F4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46575C1-1A0D-4F3F-9313-FF1489871E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EF42F1C-4F8A-45A0-B6CB-5290FCCAEC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="" xmlns:a16="http://schemas.microsoft.com/office/drawing/2014/main" id="{9CCB758B-A893-4B77-ABAA-30FBE0C9A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D12D1A1A-AB98-4B2E-BE5B-028CFD10E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5813829" y="504075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5466" y="1576738"/>
            <a:ext cx="4010112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67879" y="1675424"/>
            <a:ext cx="3654198" cy="1717393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 </a:t>
            </a: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 </a:t>
            </a:r>
            <a:endParaRPr lang="en-US" sz="2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8989" y="4367367"/>
            <a:ext cx="1587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8149743" y="4310218"/>
            <a:ext cx="1609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đắm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1940730" y="5650925"/>
            <a:ext cx="2156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8091838" y="5650925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nhung</a:t>
            </a:r>
            <a:endParaRPr lang="en-US" sz="3200" dirty="0"/>
          </a:p>
        </p:txBody>
      </p:sp>
      <p:pic>
        <p:nvPicPr>
          <p:cNvPr id="39" name="Đồng Hồ Bấm Giờ Rung Chuông V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43155" y="4851416"/>
            <a:ext cx="1018106" cy="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72790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6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6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6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6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6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6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66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66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6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66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66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66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66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66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66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54545">
                <p:cTn id="83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11" grpId="0"/>
      <p:bldP spid="11" grpId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3132" y="168384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964FB21D-FDAE-4FB6-998B-E375D87B1A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="" xmlns:a16="http://schemas.microsoft.com/office/drawing/2014/main" id="{F5A1C9F4-6D35-4ADC-985D-1511E1F28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E0B0854F-5D45-4087-9590-C6C4141BB0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93F2B4A6-F0BC-459A-BBEA-007AA2104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="" xmlns:a16="http://schemas.microsoft.com/office/drawing/2014/main" id="{7618FB5C-14DD-4AB3-8FE3-2EFB72AA5B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3A5D8ECF-D455-456D-B785-F4492FBDF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5767138" y="507737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2" name="Rectangle 1"/>
          <p:cNvSpPr/>
          <p:nvPr/>
        </p:nvSpPr>
        <p:spPr>
          <a:xfrm>
            <a:off x="3052916" y="1875775"/>
            <a:ext cx="864028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6958" y="4403987"/>
            <a:ext cx="2920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say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687189" y="4403986"/>
            <a:ext cx="2505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lo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454140" y="5656492"/>
            <a:ext cx="3514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đằm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613426" y="5476315"/>
            <a:ext cx="479814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ts val="255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Đồng Hồ Bấm Giờ Rung Chuông V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43155" y="4851416"/>
            <a:ext cx="1018106" cy="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80407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8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8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8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8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68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68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68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68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68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68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68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68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68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54545">
                <p:cTn id="83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" grpId="0"/>
      <p:bldP spid="4" grpId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01298473-4006-C03C-D52A-7792E168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69" y="777587"/>
            <a:ext cx="11232161" cy="5310662"/>
          </a:xfrm>
          <a:prstGeom prst="rect">
            <a:avLst/>
          </a:prstGeom>
        </p:spPr>
      </p:pic>
      <p:sp>
        <p:nvSpPr>
          <p:cNvPr id="12" name="Frame 7">
            <a:extLst>
              <a:ext uri="{FF2B5EF4-FFF2-40B4-BE49-F238E27FC236}">
                <a16:creationId xmlns="" xmlns:a16="http://schemas.microsoft.com/office/drawing/2014/main" id="{5CC2B21D-DEB5-D509-3984-83616FA7142C}"/>
              </a:ext>
            </a:extLst>
          </p:cNvPr>
          <p:cNvSpPr/>
          <p:nvPr/>
        </p:nvSpPr>
        <p:spPr>
          <a:xfrm>
            <a:off x="259556" y="430013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0">
            <a:extLst>
              <a:ext uri="{FF2B5EF4-FFF2-40B4-BE49-F238E27FC236}">
                <a16:creationId xmlns="" xmlns:a16="http://schemas.microsoft.com/office/drawing/2014/main" id="{B48F9D4A-F04B-E259-494A-42539966B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34" b="52468" l="48049" r="64341"/>
                    </a14:imgEffect>
                  </a14:imgLayer>
                </a14:imgProps>
              </a:ext>
            </a:extLst>
          </a:blip>
          <a:srcRect l="46013" t="45792" r="33622" b="46790"/>
          <a:stretch>
            <a:fillRect/>
          </a:stretch>
        </p:blipFill>
        <p:spPr>
          <a:xfrm>
            <a:off x="2959893" y="387151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31">
            <a:extLst>
              <a:ext uri="{FF2B5EF4-FFF2-40B4-BE49-F238E27FC236}">
                <a16:creationId xmlns="" xmlns:a16="http://schemas.microsoft.com/office/drawing/2014/main" id="{BD0A5A66-9E92-F314-BCC1-07D0C8478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34" b="52468" l="48049" r="64341"/>
                    </a14:imgEffect>
                  </a14:imgLayer>
                </a14:imgProps>
              </a:ext>
            </a:extLst>
          </a:blip>
          <a:srcRect l="46013" t="45792" r="33622" b="46790"/>
          <a:stretch>
            <a:fillRect/>
          </a:stretch>
        </p:blipFill>
        <p:spPr>
          <a:xfrm>
            <a:off x="7956549" y="394293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icture 1">
            <a:extLst>
              <a:ext uri="{FF2B5EF4-FFF2-40B4-BE49-F238E27FC236}">
                <a16:creationId xmlns="" xmlns:a16="http://schemas.microsoft.com/office/drawing/2014/main" id="{7E445796-0491-8D71-1F45-2D1B07CB0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827" y="351432"/>
            <a:ext cx="3761558" cy="54804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A33F4180-9D1F-59A9-A9FE-C5D9BEC709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81193" y="5852120"/>
            <a:ext cx="3878825" cy="457200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="" xmlns:a16="http://schemas.microsoft.com/office/drawing/2014/main" id="{B034F5EF-8D7B-2B43-0414-D85CC8C90B5F}"/>
              </a:ext>
            </a:extLst>
          </p:cNvPr>
          <p:cNvSpPr/>
          <p:nvPr/>
        </p:nvSpPr>
        <p:spPr>
          <a:xfrm>
            <a:off x="4964714" y="286103"/>
            <a:ext cx="231178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1217295" algn="l"/>
              </a:tabLst>
            </a:pP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="" xmlns:a16="http://schemas.microsoft.com/office/drawing/2014/main" id="{AA59594D-8A2F-5130-A704-76EC08080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277" y="2336234"/>
            <a:ext cx="3838197" cy="2310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8">
            <a:extLst>
              <a:ext uri="{FF2B5EF4-FFF2-40B4-BE49-F238E27FC236}">
                <a16:creationId xmlns="" xmlns:a16="http://schemas.microsoft.com/office/drawing/2014/main" id="{F79096C7-C2A2-5EAA-85F0-7DD06343E6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690" b="72373" l="15330" r="83039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866" t="22105" r="8498" b="22042"/>
          <a:stretch/>
        </p:blipFill>
        <p:spPr>
          <a:xfrm>
            <a:off x="4993185" y="969446"/>
            <a:ext cx="6327750" cy="3535961"/>
          </a:xfrm>
          <a:prstGeom prst="rect">
            <a:avLst/>
          </a:prstGeom>
        </p:spPr>
      </p:pic>
      <p:sp>
        <p:nvSpPr>
          <p:cNvPr id="20" name="Rectangle 9">
            <a:extLst>
              <a:ext uri="{FF2B5EF4-FFF2-40B4-BE49-F238E27FC236}">
                <a16:creationId xmlns="" xmlns:a16="http://schemas.microsoft.com/office/drawing/2014/main" id="{D3BE3D77-C1BC-9F44-02A9-2B15E2781742}"/>
              </a:ext>
            </a:extLst>
          </p:cNvPr>
          <p:cNvSpPr/>
          <p:nvPr/>
        </p:nvSpPr>
        <p:spPr>
          <a:xfrm>
            <a:off x="6054446" y="1824458"/>
            <a:ext cx="405141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17295" algn="l"/>
              </a:tabLst>
            </a:pPr>
            <a:r>
              <a:rPr lang="it-IT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bài luận về chủ đề: </a:t>
            </a:r>
            <a:r>
              <a:rPr lang="it-IT" sz="32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nghĩa của tình yêu trong cuộc sống.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35077"/>
      </p:ext>
    </p:extLst>
  </p:cSld>
  <p:clrMapOvr>
    <a:masterClrMapping/>
  </p:clrMapOvr>
  <p:transition spd="slow" advTm="0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7BB048D-60B8-59CD-01FA-70F39FD2E8F4}"/>
              </a:ext>
            </a:extLst>
          </p:cNvPr>
          <p:cNvSpPr txBox="1"/>
          <p:nvPr/>
        </p:nvSpPr>
        <p:spPr>
          <a:xfrm>
            <a:off x="3431704" y="188640"/>
            <a:ext cx="6098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2800" b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3105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00A5C48D-8E41-E62A-6792-F2462E7CB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742111"/>
              </p:ext>
            </p:extLst>
          </p:nvPr>
        </p:nvGraphicFramePr>
        <p:xfrm>
          <a:off x="299355" y="1025937"/>
          <a:ext cx="11593289" cy="4411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1393">
                  <a:extLst>
                    <a:ext uri="{9D8B030D-6E8A-4147-A177-3AD203B41FA5}">
                      <a16:colId xmlns="" xmlns:a16="http://schemas.microsoft.com/office/drawing/2014/main" val="1177733791"/>
                    </a:ext>
                  </a:extLst>
                </a:gridCol>
                <a:gridCol w="7930009">
                  <a:extLst>
                    <a:ext uri="{9D8B030D-6E8A-4147-A177-3AD203B41FA5}">
                      <a16:colId xmlns="" xmlns:a16="http://schemas.microsoft.com/office/drawing/2014/main" val="3857606041"/>
                    </a:ext>
                  </a:extLst>
                </a:gridCol>
                <a:gridCol w="943675">
                  <a:extLst>
                    <a:ext uri="{9D8B030D-6E8A-4147-A177-3AD203B41FA5}">
                      <a16:colId xmlns="" xmlns:a16="http://schemas.microsoft.com/office/drawing/2014/main" val="3902968905"/>
                    </a:ext>
                  </a:extLst>
                </a:gridCol>
                <a:gridCol w="1908212">
                  <a:extLst>
                    <a:ext uri="{9D8B030D-6E8A-4147-A177-3AD203B41FA5}">
                      <a16:colId xmlns="" xmlns:a16="http://schemas.microsoft.com/office/drawing/2014/main" val="3081903160"/>
                    </a:ext>
                  </a:extLst>
                </a:gridCol>
              </a:tblGrid>
              <a:tr h="570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4819581"/>
                  </a:ext>
                </a:extLst>
              </a:tr>
              <a:tr h="586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– 15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0328499"/>
                  </a:ext>
                </a:extLst>
              </a:tr>
              <a:tr h="586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 văn đúng chủ đề: Ý nghĩa của tình yêu trong cuộc sống.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7934816"/>
                  </a:ext>
                </a:extLst>
              </a:tr>
              <a:tr h="293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 văn có câu chủ đề.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0465273"/>
                  </a:ext>
                </a:extLst>
              </a:tr>
              <a:tr h="586193"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6774760"/>
                  </a:ext>
                </a:extLst>
              </a:tr>
              <a:tr h="644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2389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795329"/>
      </p:ext>
    </p:extLst>
  </p:cSld>
  <p:clrMapOvr>
    <a:masterClrMapping/>
  </p:clrMapOvr>
  <p:transition spd="slow" advTm="0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79576" y="1844824"/>
            <a:ext cx="6409127" cy="13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6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  VẬN DỤNG</a:t>
            </a:r>
            <a:endParaRPr lang="zh-CN" altLang="en-US" sz="6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9962405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DED8F209-60D3-4DD8-20A6-C293BAD8A0A8}"/>
              </a:ext>
            </a:extLst>
          </p:cNvPr>
          <p:cNvSpPr txBox="1"/>
          <p:nvPr/>
        </p:nvSpPr>
        <p:spPr>
          <a:xfrm>
            <a:off x="623392" y="980728"/>
            <a:ext cx="9721080" cy="2009061"/>
          </a:xfrm>
          <a:prstGeom prst="roundRect">
            <a:avLst/>
          </a:prstGeom>
          <a:noFill/>
          <a:ln w="38100">
            <a:solidFill>
              <a:srgbClr val="3105EB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b="1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800" b="1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800" b="0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0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1 tín hiệu thẩm mỹ ấn tượng nhất trong bài thơ ( một câu thơ, một hình ảnh, một biện pháp tu từ…), </a:t>
            </a:r>
            <a:r>
              <a:rPr lang="en-US" sz="2800" b="0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0" kern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0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0" kern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b="0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0" kern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b="0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01 </a:t>
            </a:r>
            <a:r>
              <a:rPr lang="en-US" sz="2800" b="0" kern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800" b="0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0" kern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800" b="0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0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 cảm nhận về cái hay, cái đẹp của tín hiệu thẩm mĩ đó.</a:t>
            </a:r>
            <a:endParaRPr lang="en-US" sz="28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12521"/>
      </p:ext>
    </p:extLst>
  </p:cSld>
  <p:clrMapOvr>
    <a:masterClrMapping/>
  </p:clrMapOvr>
  <p:transition spd="slow" advTm="0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577D615F-C027-5042-3C67-0410149DC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361410"/>
              </p:ext>
            </p:extLst>
          </p:nvPr>
        </p:nvGraphicFramePr>
        <p:xfrm>
          <a:off x="1051316" y="836712"/>
          <a:ext cx="10089367" cy="5645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706">
                  <a:extLst>
                    <a:ext uri="{9D8B030D-6E8A-4147-A177-3AD203B41FA5}">
                      <a16:colId xmlns="" xmlns:a16="http://schemas.microsoft.com/office/drawing/2014/main" val="1263584907"/>
                    </a:ext>
                  </a:extLst>
                </a:gridCol>
                <a:gridCol w="2423017">
                  <a:extLst>
                    <a:ext uri="{9D8B030D-6E8A-4147-A177-3AD203B41FA5}">
                      <a16:colId xmlns="" xmlns:a16="http://schemas.microsoft.com/office/drawing/2014/main" val="4206320248"/>
                    </a:ext>
                  </a:extLst>
                </a:gridCol>
                <a:gridCol w="1996550">
                  <a:extLst>
                    <a:ext uri="{9D8B030D-6E8A-4147-A177-3AD203B41FA5}">
                      <a16:colId xmlns="" xmlns:a16="http://schemas.microsoft.com/office/drawing/2014/main" val="2136273703"/>
                    </a:ext>
                  </a:extLst>
                </a:gridCol>
                <a:gridCol w="1995544">
                  <a:extLst>
                    <a:ext uri="{9D8B030D-6E8A-4147-A177-3AD203B41FA5}">
                      <a16:colId xmlns="" xmlns:a16="http://schemas.microsoft.com/office/drawing/2014/main" val="3977304925"/>
                    </a:ext>
                  </a:extLst>
                </a:gridCol>
                <a:gridCol w="1996550">
                  <a:extLst>
                    <a:ext uri="{9D8B030D-6E8A-4147-A177-3AD203B41FA5}">
                      <a16:colId xmlns="" xmlns:a16="http://schemas.microsoft.com/office/drawing/2014/main" val="2997900989"/>
                    </a:ext>
                  </a:extLst>
                </a:gridCol>
              </a:tblGrid>
              <a:tr h="262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 vụ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6618007"/>
                  </a:ext>
                </a:extLst>
              </a:tr>
              <a:tr h="18383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chia sẻ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 điểm)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chia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(7 - 6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chia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(5- 4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chia sẻ tuy đúng yêu cầu nhưng sơ sài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(3 - 2 điểm)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chia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51841827"/>
                  </a:ext>
                </a:extLst>
              </a:tr>
              <a:tr h="18383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thức chia sẻ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điểm)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Phong thái tự tin, giọng truyền cảm, có kết hợp ngôn ngữ cơ thể.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điểm)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Phong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tin,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Phong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bày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túng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ấp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úng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(0.5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6467626"/>
                  </a:ext>
                </a:extLst>
              </a:tr>
              <a:tr h="52523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4491170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4A450C62-6803-11D0-63E3-3D1308DFDF25}"/>
              </a:ext>
            </a:extLst>
          </p:cNvPr>
          <p:cNvSpPr/>
          <p:nvPr/>
        </p:nvSpPr>
        <p:spPr>
          <a:xfrm>
            <a:off x="4669167" y="188640"/>
            <a:ext cx="285366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>
              <a:lnSpc>
                <a:spcPct val="107000"/>
              </a:lnSpc>
              <a:spcAft>
                <a:spcPts val="800"/>
              </a:spcAft>
              <a:tabLst>
                <a:tab pos="602615" algn="l"/>
              </a:tabLst>
            </a:pPr>
            <a:r>
              <a:rPr lang="en-US" sz="2800" b="1" dirty="0">
                <a:solidFill>
                  <a:srgbClr val="1717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dirty="0" err="1">
                <a:solidFill>
                  <a:srgbClr val="1717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1717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7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85295"/>
      </p:ext>
    </p:extLst>
  </p:cSld>
  <p:clrMapOvr>
    <a:masterClrMapping/>
  </p:clrMapOvr>
  <p:transition spd="slow" advTm="0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1" y="1028701"/>
            <a:ext cx="11326755" cy="5229224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34" b="52468" l="48049" r="64341"/>
                    </a14:imgEffect>
                  </a14:imgLayer>
                </a14:imgProps>
              </a:ext>
            </a:extLst>
          </a:blip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34" b="52468" l="48049" r="64341"/>
                    </a14:imgEffect>
                  </a14:imgLayer>
                </a14:imgProps>
              </a:ext>
            </a:extLst>
          </a:blip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578079" y="85110"/>
            <a:ext cx="9874280" cy="62468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er Hand ITC" panose="03070502030502020203" pitchFamily="66" charset="0"/>
                <a:ea typeface="Times New Roman" panose="02020603050405020304" pitchFamily="18" charset="0"/>
                <a:cs typeface="+mn-cs"/>
              </a:rPr>
              <a:t>SÓNG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er Hand ITC" panose="03070502030502020203" pitchFamily="66" charset="0"/>
                <a:ea typeface="Times New Roman" panose="02020603050405020304" pitchFamily="18" charset="0"/>
                <a:cs typeface="+mn-cs"/>
              </a:rPr>
              <a:t>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iner Hand ITC" panose="03070502030502020203" pitchFamily="66" charset="0"/>
                <a:ea typeface="Times New Roman" panose="02020603050405020304" pitchFamily="18" charset="0"/>
                <a:cs typeface="+mn-cs"/>
              </a:rPr>
              <a:t>XUÂN QUỲNH</a:t>
            </a:r>
          </a:p>
        </p:txBody>
      </p:sp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8963" y="-3111"/>
            <a:ext cx="644928" cy="7129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4495" y="636693"/>
            <a:ext cx="277031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217295" algn="l"/>
              </a:tabLst>
            </a:pPr>
            <a:r>
              <a:rPr lang="it-IT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3119" y="1348140"/>
            <a:ext cx="4185761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>
                <a:gd name="adj" fmla="val 69167"/>
              </a:avLst>
            </a:prstTxWarp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onotype Corsiva" panose="03010101010201010101" pitchFamily="66" charset="0"/>
              </a:rPr>
              <a:t>DỰ ÁN HỌC TẬP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512" y="2207477"/>
            <a:ext cx="4865746" cy="39266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7040" y="2160442"/>
            <a:ext cx="5332675" cy="392662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21670" y="2636787"/>
            <a:ext cx="39730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clip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Quỳnh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Sóng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25" name="Rectangle 24"/>
          <p:cNvSpPr/>
          <p:nvPr/>
        </p:nvSpPr>
        <p:spPr>
          <a:xfrm>
            <a:off x="6802410" y="2629903"/>
            <a:ext cx="46499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>
              <a:lnSpc>
                <a:spcPct val="115000"/>
              </a:lnSpc>
              <a:spcAft>
                <a:spcPts val="0"/>
              </a:spcAft>
              <a:tabLst>
                <a:tab pos="1217295" algn="l"/>
              </a:tabLs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vẽ tranh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Hình dung và vẽ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thơ.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>
              <a:lnSpc>
                <a:spcPct val="115000"/>
              </a:lnSpc>
              <a:spcAft>
                <a:spcPts val="0"/>
              </a:spcAft>
              <a:tabLst>
                <a:tab pos="1217295" algn="l"/>
              </a:tabLst>
            </a:pP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959955"/>
      </p:ext>
    </p:extLst>
  </p:cSld>
  <p:clrMapOvr>
    <a:masterClrMapping/>
  </p:clrMapOvr>
  <p:transition spd="slow" advTm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ÓNG OFFICIAL MUSIC VIDEO NGUYỄN THUỴ HOÀNG ANH THÁI TRANG THUÝ ANH ĐỖ LỊNH BẢO NGUYÊN_v720P">
            <a:hlinkClick r:id="" action="ppaction://media"/>
            <a:extLst>
              <a:ext uri="{FF2B5EF4-FFF2-40B4-BE49-F238E27FC236}">
                <a16:creationId xmlns="" xmlns:a16="http://schemas.microsoft.com/office/drawing/2014/main" id="{8E66386C-D331-B7EB-ECBB-9D060EAD7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651" y="0"/>
            <a:ext cx="12242608" cy="68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0677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69167" y="188640"/>
            <a:ext cx="285366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>
              <a:lnSpc>
                <a:spcPct val="107000"/>
              </a:lnSpc>
              <a:spcAft>
                <a:spcPts val="800"/>
              </a:spcAft>
              <a:tabLst>
                <a:tab pos="602615" algn="l"/>
              </a:tabLst>
            </a:pPr>
            <a:r>
              <a:rPr lang="en-US" sz="2800" b="1" dirty="0">
                <a:solidFill>
                  <a:srgbClr val="1717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Rubric </a:t>
            </a:r>
            <a:r>
              <a:rPr lang="en-US" sz="2800" b="1" dirty="0" err="1">
                <a:solidFill>
                  <a:srgbClr val="1717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1717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71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113180"/>
              </p:ext>
            </p:extLst>
          </p:nvPr>
        </p:nvGraphicFramePr>
        <p:xfrm>
          <a:off x="666750" y="990600"/>
          <a:ext cx="10858500" cy="4876800"/>
        </p:xfrm>
        <a:graphic>
          <a:graphicData uri="http://schemas.openxmlformats.org/drawingml/2006/table">
            <a:tbl>
              <a:tblPr firstRow="1" firstCol="1" bandRow="1"/>
              <a:tblGrid>
                <a:gridCol w="2811027">
                  <a:extLst>
                    <a:ext uri="{9D8B030D-6E8A-4147-A177-3AD203B41FA5}">
                      <a16:colId xmlns="" xmlns:a16="http://schemas.microsoft.com/office/drawing/2014/main" val="3871103418"/>
                    </a:ext>
                  </a:extLst>
                </a:gridCol>
                <a:gridCol w="2716022">
                  <a:extLst>
                    <a:ext uri="{9D8B030D-6E8A-4147-A177-3AD203B41FA5}">
                      <a16:colId xmlns="" xmlns:a16="http://schemas.microsoft.com/office/drawing/2014/main" val="2568786855"/>
                    </a:ext>
                  </a:extLst>
                </a:gridCol>
                <a:gridCol w="2414242">
                  <a:extLst>
                    <a:ext uri="{9D8B030D-6E8A-4147-A177-3AD203B41FA5}">
                      <a16:colId xmlns="" xmlns:a16="http://schemas.microsoft.com/office/drawing/2014/main" val="3634323581"/>
                    </a:ext>
                  </a:extLst>
                </a:gridCol>
                <a:gridCol w="2917209">
                  <a:extLst>
                    <a:ext uri="{9D8B030D-6E8A-4147-A177-3AD203B41FA5}">
                      <a16:colId xmlns="" xmlns:a16="http://schemas.microsoft.com/office/drawing/2014/main" val="2901413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1148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(10 </a:t>
                      </a:r>
                      <a:r>
                        <a:rPr lang="en-US" sz="20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(5 - 6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(7 – 8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(9 - 10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9703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video (clip)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(10 </a:t>
                      </a:r>
                      <a:r>
                        <a:rPr lang="en-US" sz="20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Video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mờ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(5- 6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(7- 8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         (9 - 10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8855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0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( 5 – 6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(7 – 8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(9 - 10 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8209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755337"/>
      </p:ext>
    </p:extLst>
  </p:cSld>
  <p:clrMapOvr>
    <a:masterClrMapping/>
  </p:clrMapOvr>
  <p:transition spd="slow" advTm="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>
            <a:grpSpLocks/>
          </p:cNvGrpSpPr>
          <p:nvPr/>
        </p:nvGrpSpPr>
        <p:grpSpPr bwMode="auto">
          <a:xfrm>
            <a:off x="3791744" y="1750243"/>
            <a:ext cx="6859554" cy="1728192"/>
            <a:chOff x="4606758" y="271961"/>
            <a:chExt cx="7919747" cy="2410770"/>
          </a:xfrm>
        </p:grpSpPr>
        <p:sp>
          <p:nvSpPr>
            <p:cNvPr id="3" name="圆角矩形 2"/>
            <p:cNvSpPr/>
            <p:nvPr/>
          </p:nvSpPr>
          <p:spPr>
            <a:xfrm>
              <a:off x="4606758" y="271961"/>
              <a:ext cx="7919747" cy="24107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3105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rgbClr val="3F7B33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167" name="文本框 13"/>
            <p:cNvSpPr txBox="1">
              <a:spLocks noChangeArrowheads="1"/>
            </p:cNvSpPr>
            <p:nvPr/>
          </p:nvSpPr>
          <p:spPr bwMode="auto">
            <a:xfrm>
              <a:off x="5210418" y="811020"/>
              <a:ext cx="6828112" cy="133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9pPr>
            </a:lstStyle>
            <a:p>
              <a:pPr marL="0" marR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err="1">
                  <a:solidFill>
                    <a:srgbClr val="00B0F0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B0F0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B0F0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B0F0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: 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Chia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sẻ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những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cảm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xúc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,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suy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nghĩ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của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em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khi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nghe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bài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hát</a:t>
              </a:r>
              <a:r>
                <a:rPr lang="en-US" sz="2800" b="1" i="1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36E31EDF-D17E-9605-0AA7-6B9D99523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2459260"/>
            <a:ext cx="62484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7703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3472" y="1556792"/>
            <a:ext cx="79928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  HÌNH THÀNH KIẾN THỨC</a:t>
            </a:r>
            <a:endParaRPr lang="zh-CN" altLang="en-US" sz="6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407368" y="878687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3200" b="1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407368" y="1533814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Cuộc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đời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335360" y="260648"/>
            <a:ext cx="39616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chung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" name="Picture 2" descr="Những bài thơ hay nhất của nhà thơ Xuân Quỳnh - Thica.net">
            <a:extLst>
              <a:ext uri="{FF2B5EF4-FFF2-40B4-BE49-F238E27FC236}">
                <a16:creationId xmlns="" xmlns:a16="http://schemas.microsoft.com/office/drawing/2014/main" id="{17C40C22-75A9-CA47-DF45-0A9CA964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04" y="2311573"/>
            <a:ext cx="3197069" cy="3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5">
            <a:extLst>
              <a:ext uri="{FF2B5EF4-FFF2-40B4-BE49-F238E27FC236}">
                <a16:creationId xmlns="" xmlns:a16="http://schemas.microsoft.com/office/drawing/2014/main" id="{9A423CC4-1949-FC18-46C6-09D4109EE3BC}"/>
              </a:ext>
            </a:extLst>
          </p:cNvPr>
          <p:cNvSpPr>
            <a:spLocks/>
          </p:cNvSpPr>
          <p:nvPr/>
        </p:nvSpPr>
        <p:spPr bwMode="auto">
          <a:xfrm>
            <a:off x="108996" y="2652409"/>
            <a:ext cx="1696572" cy="1412875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6" name="矩形 3">
            <a:extLst>
              <a:ext uri="{FF2B5EF4-FFF2-40B4-BE49-F238E27FC236}">
                <a16:creationId xmlns="" xmlns:a16="http://schemas.microsoft.com/office/drawing/2014/main" id="{D39E6CF6-A950-64DD-D3E1-09F619CF247A}"/>
              </a:ext>
            </a:extLst>
          </p:cNvPr>
          <p:cNvSpPr/>
          <p:nvPr/>
        </p:nvSpPr>
        <p:spPr>
          <a:xfrm>
            <a:off x="1723786" y="2344389"/>
            <a:ext cx="6892494" cy="1163922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1" name="组合 11">
            <a:extLst>
              <a:ext uri="{FF2B5EF4-FFF2-40B4-BE49-F238E27FC236}">
                <a16:creationId xmlns="" xmlns:a16="http://schemas.microsoft.com/office/drawing/2014/main" id="{9FF70584-233B-1EF2-FFF5-C68A40058705}"/>
              </a:ext>
            </a:extLst>
          </p:cNvPr>
          <p:cNvGrpSpPr/>
          <p:nvPr/>
        </p:nvGrpSpPr>
        <p:grpSpPr>
          <a:xfrm>
            <a:off x="684315" y="3102690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32" name="Freeform 5">
              <a:extLst>
                <a:ext uri="{FF2B5EF4-FFF2-40B4-BE49-F238E27FC236}">
                  <a16:creationId xmlns="" xmlns:a16="http://schemas.microsoft.com/office/drawing/2014/main" id="{0E3524B0-8E10-8B9A-E03D-8D371A247A7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33" name="TextBox 10">
              <a:extLst>
                <a:ext uri="{FF2B5EF4-FFF2-40B4-BE49-F238E27FC236}">
                  <a16:creationId xmlns="" xmlns:a16="http://schemas.microsoft.com/office/drawing/2014/main" id="{C6B9B024-34E9-ED1A-DB3B-DDA384C05041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1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42" name="TextBox 19">
            <a:extLst>
              <a:ext uri="{FF2B5EF4-FFF2-40B4-BE49-F238E27FC236}">
                <a16:creationId xmlns="" xmlns:a16="http://schemas.microsoft.com/office/drawing/2014/main" id="{821CC992-EB83-77E5-BA40-28C0E3AE994D}"/>
              </a:ext>
            </a:extLst>
          </p:cNvPr>
          <p:cNvSpPr txBox="1"/>
          <p:nvPr/>
        </p:nvSpPr>
        <p:spPr>
          <a:xfrm>
            <a:off x="2604849" y="2497073"/>
            <a:ext cx="5800725" cy="86177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Xuân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Quỳnh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(1942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- 1988)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Xuân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Quỳnh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="" xmlns:a16="http://schemas.microsoft.com/office/drawing/2014/main" id="{3C4A8ACB-55AB-0689-D333-E58DD30795A6}"/>
              </a:ext>
            </a:extLst>
          </p:cNvPr>
          <p:cNvSpPr>
            <a:spLocks/>
          </p:cNvSpPr>
          <p:nvPr/>
        </p:nvSpPr>
        <p:spPr bwMode="auto">
          <a:xfrm>
            <a:off x="1416581" y="3870021"/>
            <a:ext cx="1696572" cy="1412875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46" name="矩形 3">
            <a:extLst>
              <a:ext uri="{FF2B5EF4-FFF2-40B4-BE49-F238E27FC236}">
                <a16:creationId xmlns="" xmlns:a16="http://schemas.microsoft.com/office/drawing/2014/main" id="{9301046D-4BFB-9BC8-F307-BBCB7BB82454}"/>
              </a:ext>
            </a:extLst>
          </p:cNvPr>
          <p:cNvSpPr/>
          <p:nvPr/>
        </p:nvSpPr>
        <p:spPr>
          <a:xfrm>
            <a:off x="3213641" y="3913802"/>
            <a:ext cx="4864829" cy="1134703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47" name="组合 11">
            <a:extLst>
              <a:ext uri="{FF2B5EF4-FFF2-40B4-BE49-F238E27FC236}">
                <a16:creationId xmlns="" xmlns:a16="http://schemas.microsoft.com/office/drawing/2014/main" id="{F6CECD0A-14C8-D01D-1226-D455ABEEB422}"/>
              </a:ext>
            </a:extLst>
          </p:cNvPr>
          <p:cNvGrpSpPr/>
          <p:nvPr/>
        </p:nvGrpSpPr>
        <p:grpSpPr>
          <a:xfrm>
            <a:off x="1991900" y="4320302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48" name="Freeform 5">
              <a:extLst>
                <a:ext uri="{FF2B5EF4-FFF2-40B4-BE49-F238E27FC236}">
                  <a16:creationId xmlns="" xmlns:a16="http://schemas.microsoft.com/office/drawing/2014/main" id="{2BC3B297-8752-5B18-730D-0C09D781501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49" name="TextBox 10">
              <a:extLst>
                <a:ext uri="{FF2B5EF4-FFF2-40B4-BE49-F238E27FC236}">
                  <a16:creationId xmlns="" xmlns:a16="http://schemas.microsoft.com/office/drawing/2014/main" id="{A9A77F05-C3CF-9F79-88F1-A0A36B49389A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2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="" xmlns:a16="http://schemas.microsoft.com/office/drawing/2014/main" id="{132F8D1B-D9DB-B45F-15ED-F1B1EF2C8488}"/>
              </a:ext>
            </a:extLst>
          </p:cNvPr>
          <p:cNvSpPr txBox="1"/>
          <p:nvPr/>
        </p:nvSpPr>
        <p:spPr>
          <a:xfrm>
            <a:off x="3933487" y="4056422"/>
            <a:ext cx="5800725" cy="56650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Khê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Hà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93FFA07C-A5EC-D498-346D-1CAD51CD1B8A}"/>
              </a:ext>
            </a:extLst>
          </p:cNvPr>
          <p:cNvSpPr>
            <a:spLocks/>
          </p:cNvSpPr>
          <p:nvPr/>
        </p:nvSpPr>
        <p:spPr bwMode="auto">
          <a:xfrm>
            <a:off x="189527" y="5265503"/>
            <a:ext cx="1696572" cy="1412875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57" name="矩形 3">
            <a:extLst>
              <a:ext uri="{FF2B5EF4-FFF2-40B4-BE49-F238E27FC236}">
                <a16:creationId xmlns="" xmlns:a16="http://schemas.microsoft.com/office/drawing/2014/main" id="{EEE85272-BE06-1860-998D-BDEDE9C766E6}"/>
              </a:ext>
            </a:extLst>
          </p:cNvPr>
          <p:cNvSpPr/>
          <p:nvPr/>
        </p:nvSpPr>
        <p:spPr>
          <a:xfrm>
            <a:off x="1959711" y="5498786"/>
            <a:ext cx="6656569" cy="1134703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58" name="组合 11">
            <a:extLst>
              <a:ext uri="{FF2B5EF4-FFF2-40B4-BE49-F238E27FC236}">
                <a16:creationId xmlns="" xmlns:a16="http://schemas.microsoft.com/office/drawing/2014/main" id="{B174CC72-A1EF-4559-ABBC-4DB1DBACA688}"/>
              </a:ext>
            </a:extLst>
          </p:cNvPr>
          <p:cNvGrpSpPr/>
          <p:nvPr/>
        </p:nvGrpSpPr>
        <p:grpSpPr>
          <a:xfrm>
            <a:off x="764846" y="5715784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59" name="Freeform 5">
              <a:extLst>
                <a:ext uri="{FF2B5EF4-FFF2-40B4-BE49-F238E27FC236}">
                  <a16:creationId xmlns="" xmlns:a16="http://schemas.microsoft.com/office/drawing/2014/main" id="{CAA85F4A-0E62-4DC9-1D9F-EDBD22B17E3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60" name="TextBox 10">
              <a:extLst>
                <a:ext uri="{FF2B5EF4-FFF2-40B4-BE49-F238E27FC236}">
                  <a16:creationId xmlns="" xmlns:a16="http://schemas.microsoft.com/office/drawing/2014/main" id="{932E0DA0-0C5F-4D9B-8CA1-294147B59AEA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3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61" name="TextBox 19">
            <a:extLst>
              <a:ext uri="{FF2B5EF4-FFF2-40B4-BE49-F238E27FC236}">
                <a16:creationId xmlns="" xmlns:a16="http://schemas.microsoft.com/office/drawing/2014/main" id="{3621558C-5750-9462-2B34-328C4BFE7185}"/>
              </a:ext>
            </a:extLst>
          </p:cNvPr>
          <p:cNvSpPr txBox="1"/>
          <p:nvPr/>
        </p:nvSpPr>
        <p:spPr>
          <a:xfrm>
            <a:off x="2417378" y="5587501"/>
            <a:ext cx="5733275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8767535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/>
      <p:bldP spid="45" grpId="0" animBg="1"/>
      <p:bldP spid="50" grpId="0"/>
      <p:bldP spid="56" grpId="0" animBg="1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5AE6CDFA-CF32-94ED-55DB-933429CA1E09}"/>
              </a:ext>
            </a:extLst>
          </p:cNvPr>
          <p:cNvSpPr txBox="1"/>
          <p:nvPr/>
        </p:nvSpPr>
        <p:spPr>
          <a:xfrm>
            <a:off x="407368" y="878687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3200" b="1" dirty="0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1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3200" b="1" dirty="0">
              <a:solidFill>
                <a:srgbClr val="31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8B5566C-D345-C8E2-1B97-105B4C737D95}"/>
              </a:ext>
            </a:extLst>
          </p:cNvPr>
          <p:cNvSpPr txBox="1"/>
          <p:nvPr/>
        </p:nvSpPr>
        <p:spPr>
          <a:xfrm>
            <a:off x="407368" y="1533814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endParaRPr lang="en-US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E29932-BA95-5502-ED19-9CC077B426DC}"/>
              </a:ext>
            </a:extLst>
          </p:cNvPr>
          <p:cNvSpPr txBox="1">
            <a:spLocks/>
          </p:cNvSpPr>
          <p:nvPr/>
        </p:nvSpPr>
        <p:spPr>
          <a:xfrm>
            <a:off x="335360" y="260648"/>
            <a:ext cx="3961656" cy="547687"/>
          </a:xfrm>
          <a:prstGeom prst="rect">
            <a:avLst/>
          </a:prstGeom>
          <a:solidFill>
            <a:srgbClr val="3105EB"/>
          </a:solidFill>
        </p:spPr>
        <p:txBody>
          <a:bodyPr lIns="91216" tIns="45608" rIns="91216" bIns="4560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208">
              <a:defRPr/>
            </a:pP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cs typeface="Times New Roman" pitchFamily="18" charset="0"/>
              </a:rPr>
              <a:t>chung</a:t>
            </a:r>
            <a:endParaRPr 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="" xmlns:a16="http://schemas.microsoft.com/office/drawing/2014/main" id="{9A423CC4-1949-FC18-46C6-09D4109EE3BC}"/>
              </a:ext>
            </a:extLst>
          </p:cNvPr>
          <p:cNvSpPr>
            <a:spLocks/>
          </p:cNvSpPr>
          <p:nvPr/>
        </p:nvSpPr>
        <p:spPr bwMode="auto">
          <a:xfrm>
            <a:off x="72672" y="2229042"/>
            <a:ext cx="1696572" cy="1412875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6" name="矩形 3">
            <a:extLst>
              <a:ext uri="{FF2B5EF4-FFF2-40B4-BE49-F238E27FC236}">
                <a16:creationId xmlns="" xmlns:a16="http://schemas.microsoft.com/office/drawing/2014/main" id="{D39E6CF6-A950-64DD-D3E1-09F619CF247A}"/>
              </a:ext>
            </a:extLst>
          </p:cNvPr>
          <p:cNvSpPr/>
          <p:nvPr/>
        </p:nvSpPr>
        <p:spPr>
          <a:xfrm>
            <a:off x="1822582" y="2355176"/>
            <a:ext cx="7036510" cy="1061452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1" name="组合 11">
            <a:extLst>
              <a:ext uri="{FF2B5EF4-FFF2-40B4-BE49-F238E27FC236}">
                <a16:creationId xmlns="" xmlns:a16="http://schemas.microsoft.com/office/drawing/2014/main" id="{9FF70584-233B-1EF2-FFF5-C68A40058705}"/>
              </a:ext>
            </a:extLst>
          </p:cNvPr>
          <p:cNvGrpSpPr/>
          <p:nvPr/>
        </p:nvGrpSpPr>
        <p:grpSpPr>
          <a:xfrm>
            <a:off x="764846" y="2745919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32" name="Freeform 5">
              <a:extLst>
                <a:ext uri="{FF2B5EF4-FFF2-40B4-BE49-F238E27FC236}">
                  <a16:creationId xmlns="" xmlns:a16="http://schemas.microsoft.com/office/drawing/2014/main" id="{0E3524B0-8E10-8B9A-E03D-8D371A247A7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33" name="TextBox 10">
              <a:extLst>
                <a:ext uri="{FF2B5EF4-FFF2-40B4-BE49-F238E27FC236}">
                  <a16:creationId xmlns="" xmlns:a16="http://schemas.microsoft.com/office/drawing/2014/main" id="{C6B9B024-34E9-ED1A-DB3B-DDA384C05041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4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42" name="TextBox 19">
            <a:extLst>
              <a:ext uri="{FF2B5EF4-FFF2-40B4-BE49-F238E27FC236}">
                <a16:creationId xmlns="" xmlns:a16="http://schemas.microsoft.com/office/drawing/2014/main" id="{821CC992-EB83-77E5-BA40-28C0E3AE994D}"/>
              </a:ext>
            </a:extLst>
          </p:cNvPr>
          <p:cNvSpPr txBox="1"/>
          <p:nvPr/>
        </p:nvSpPr>
        <p:spPr>
          <a:xfrm>
            <a:off x="2105521" y="2441489"/>
            <a:ext cx="6403691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diễn viên múa t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Văn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nhân dân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ương.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93FFA07C-A5EC-D498-346D-1CAD51CD1B8A}"/>
              </a:ext>
            </a:extLst>
          </p:cNvPr>
          <p:cNvSpPr>
            <a:spLocks/>
          </p:cNvSpPr>
          <p:nvPr/>
        </p:nvSpPr>
        <p:spPr bwMode="auto">
          <a:xfrm>
            <a:off x="310639" y="4172922"/>
            <a:ext cx="1696572" cy="1412875"/>
          </a:xfrm>
          <a:custGeom>
            <a:avLst/>
            <a:gdLst>
              <a:gd name="T0" fmla="*/ 1515679 w 2740"/>
              <a:gd name="T1" fmla="*/ 1647520 h 2446"/>
              <a:gd name="T2" fmla="*/ 1448034 w 2740"/>
              <a:gd name="T3" fmla="*/ 1715129 h 2446"/>
              <a:gd name="T4" fmla="*/ 1351498 w 2740"/>
              <a:gd name="T5" fmla="*/ 1740037 h 2446"/>
              <a:gd name="T6" fmla="*/ 574986 w 2740"/>
              <a:gd name="T7" fmla="*/ 1740037 h 2446"/>
              <a:gd name="T8" fmla="*/ 482678 w 2740"/>
              <a:gd name="T9" fmla="*/ 1715129 h 2446"/>
              <a:gd name="T10" fmla="*/ 415033 w 2740"/>
              <a:gd name="T11" fmla="*/ 1646808 h 2446"/>
              <a:gd name="T12" fmla="*/ 25367 w 2740"/>
              <a:gd name="T13" fmla="*/ 965027 h 2446"/>
              <a:gd name="T14" fmla="*/ 0 w 2740"/>
              <a:gd name="T15" fmla="*/ 870375 h 2446"/>
              <a:gd name="T16" fmla="*/ 25367 w 2740"/>
              <a:gd name="T17" fmla="*/ 775010 h 2446"/>
              <a:gd name="T18" fmla="*/ 413623 w 2740"/>
              <a:gd name="T19" fmla="*/ 96076 h 2446"/>
              <a:gd name="T20" fmla="*/ 482678 w 2740"/>
              <a:gd name="T21" fmla="*/ 26332 h 2446"/>
              <a:gd name="T22" fmla="*/ 570758 w 2740"/>
              <a:gd name="T23" fmla="*/ 712 h 2446"/>
              <a:gd name="T24" fmla="*/ 1350089 w 2740"/>
              <a:gd name="T25" fmla="*/ 712 h 2446"/>
              <a:gd name="T26" fmla="*/ 1448034 w 2740"/>
              <a:gd name="T27" fmla="*/ 26332 h 2446"/>
              <a:gd name="T28" fmla="*/ 1515679 w 2740"/>
              <a:gd name="T29" fmla="*/ 93941 h 2446"/>
              <a:gd name="T30" fmla="*/ 1903936 w 2740"/>
              <a:gd name="T31" fmla="*/ 772875 h 2446"/>
              <a:gd name="T32" fmla="*/ 1930712 w 2740"/>
              <a:gd name="T33" fmla="*/ 870375 h 2446"/>
              <a:gd name="T34" fmla="*/ 1903231 w 2740"/>
              <a:gd name="T35" fmla="*/ 968585 h 2446"/>
              <a:gd name="T36" fmla="*/ 1515679 w 2740"/>
              <a:gd name="T37" fmla="*/ 164752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 dirty="0"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57" name="矩形 3">
            <a:extLst>
              <a:ext uri="{FF2B5EF4-FFF2-40B4-BE49-F238E27FC236}">
                <a16:creationId xmlns="" xmlns:a16="http://schemas.microsoft.com/office/drawing/2014/main" id="{EEE85272-BE06-1860-998D-BDEDE9C766E6}"/>
              </a:ext>
            </a:extLst>
          </p:cNvPr>
          <p:cNvSpPr/>
          <p:nvPr/>
        </p:nvSpPr>
        <p:spPr>
          <a:xfrm>
            <a:off x="2100175" y="4258478"/>
            <a:ext cx="6656569" cy="1134703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19050">
            <a:solidFill>
              <a:srgbClr val="31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58" name="组合 11">
            <a:extLst>
              <a:ext uri="{FF2B5EF4-FFF2-40B4-BE49-F238E27FC236}">
                <a16:creationId xmlns="" xmlns:a16="http://schemas.microsoft.com/office/drawing/2014/main" id="{B174CC72-A1EF-4559-ABBC-4DB1DBACA688}"/>
              </a:ext>
            </a:extLst>
          </p:cNvPr>
          <p:cNvGrpSpPr/>
          <p:nvPr/>
        </p:nvGrpSpPr>
        <p:grpSpPr>
          <a:xfrm>
            <a:off x="920958" y="4684483"/>
            <a:ext cx="480379" cy="433115"/>
            <a:chOff x="2142410" y="2298139"/>
            <a:chExt cx="360284" cy="324836"/>
          </a:xfrm>
          <a:solidFill>
            <a:schemeClr val="bg1"/>
          </a:solidFill>
        </p:grpSpPr>
        <p:sp>
          <p:nvSpPr>
            <p:cNvPr id="59" name="Freeform 5">
              <a:extLst>
                <a:ext uri="{FF2B5EF4-FFF2-40B4-BE49-F238E27FC236}">
                  <a16:creationId xmlns="" xmlns:a16="http://schemas.microsoft.com/office/drawing/2014/main" id="{CAA85F4A-0E62-4DC9-1D9F-EDBD22B17E3E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DotumChe" panose="020B0609000101010101" pitchFamily="49" charset="-127"/>
                <a:ea typeface="DotumChe" panose="020B0609000101010101" pitchFamily="49" charset="-127"/>
              </a:endParaRPr>
            </a:p>
          </p:txBody>
        </p:sp>
        <p:sp>
          <p:nvSpPr>
            <p:cNvPr id="60" name="TextBox 10">
              <a:extLst>
                <a:ext uri="{FF2B5EF4-FFF2-40B4-BE49-F238E27FC236}">
                  <a16:creationId xmlns="" xmlns:a16="http://schemas.microsoft.com/office/drawing/2014/main" id="{932E0DA0-0C5F-4D9B-8CA1-294147B59AEA}"/>
                </a:ext>
              </a:extLst>
            </p:cNvPr>
            <p:cNvSpPr txBox="1"/>
            <p:nvPr/>
          </p:nvSpPr>
          <p:spPr>
            <a:xfrm>
              <a:off x="2221796" y="2306667"/>
              <a:ext cx="201512" cy="311623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700" b="1" dirty="0">
                  <a:solidFill>
                    <a:srgbClr val="3105EB"/>
                  </a:solidFill>
                </a:rPr>
                <a:t>5</a:t>
              </a:r>
              <a:endParaRPr lang="zh-CN" altLang="en-US" sz="2700" b="1" dirty="0">
                <a:solidFill>
                  <a:srgbClr val="3105EB"/>
                </a:solidFill>
              </a:endParaRPr>
            </a:p>
          </p:txBody>
        </p:sp>
      </p:grpSp>
      <p:sp>
        <p:nvSpPr>
          <p:cNvPr id="61" name="TextBox 19">
            <a:extLst>
              <a:ext uri="{FF2B5EF4-FFF2-40B4-BE49-F238E27FC236}">
                <a16:creationId xmlns="" xmlns:a16="http://schemas.microsoft.com/office/drawing/2014/main" id="{3621558C-5750-9462-2B34-328C4BFE7185}"/>
              </a:ext>
            </a:extLst>
          </p:cNvPr>
          <p:cNvSpPr txBox="1"/>
          <p:nvPr/>
        </p:nvSpPr>
        <p:spPr>
          <a:xfrm>
            <a:off x="2438687" y="4394942"/>
            <a:ext cx="6091834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963 làm báo, làm biên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tập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được bầu vào 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 Nhà văn Việt Nam.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7" descr="XQ.jpg">
            <a:extLst>
              <a:ext uri="{FF2B5EF4-FFF2-40B4-BE49-F238E27FC236}">
                <a16:creationId xmlns="" xmlns:a16="http://schemas.microsoft.com/office/drawing/2014/main" id="{A0487C70-1BC0-3C37-59E9-A425F774F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430" y="2334408"/>
            <a:ext cx="3045668" cy="3381476"/>
          </a:xfrm>
          <a:prstGeom prst="rect">
            <a:avLst/>
          </a:prstGeom>
        </p:spPr>
      </p:pic>
      <p:sp>
        <p:nvSpPr>
          <p:cNvPr id="5" name="TextBox 24">
            <a:extLst>
              <a:ext uri="{FF2B5EF4-FFF2-40B4-BE49-F238E27FC236}">
                <a16:creationId xmlns="" xmlns:a16="http://schemas.microsoft.com/office/drawing/2014/main" id="{37B6905A-112F-EB29-2085-D022A66A4801}"/>
              </a:ext>
            </a:extLst>
          </p:cNvPr>
          <p:cNvSpPr txBox="1"/>
          <p:nvPr/>
        </p:nvSpPr>
        <p:spPr>
          <a:xfrm>
            <a:off x="781104" y="6614310"/>
            <a:ext cx="7728108" cy="1284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8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07709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/>
      <p:bldP spid="56" grpId="0" animBg="1"/>
      <p:bldP spid="61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테마">
      <a:majorFont>
        <a:latin typeface="HY견고딕"/>
        <a:ea typeface="HY견고딕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Malgun Gothic"/>
        <a:ea typeface="Malgun Gothic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테마">
  <a:themeElements>
    <a:clrScheme name="1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테마">
      <a:majorFont>
        <a:latin typeface="HY견고딕"/>
        <a:ea typeface="HY견고딕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테마">
  <a:themeElements>
    <a:clrScheme name="3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테마">
      <a:majorFont>
        <a:latin typeface="HY견고딕"/>
        <a:ea typeface="HY견고딕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테마">
  <a:themeElements>
    <a:clrScheme name="4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테마">
      <a:majorFont>
        <a:latin typeface="HY견고딕"/>
        <a:ea typeface="HY견고딕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4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디자인 사용자 지정">
      <a:majorFont>
        <a:latin typeface="Malgun Gothic"/>
        <a:ea typeface="Malgun Gothic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</TotalTime>
  <Pages>0</Pages>
  <Words>4146</Words>
  <Characters>0</Characters>
  <Application>Microsoft Office PowerPoint</Application>
  <DocSecurity>0</DocSecurity>
  <PresentationFormat>Custom</PresentationFormat>
  <Lines>0</Lines>
  <Paragraphs>550</Paragraphs>
  <Slides>50</Slides>
  <Notes>8</Notes>
  <HiddenSlides>0</HiddenSlides>
  <MMClips>8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Office 테마</vt:lpstr>
      <vt:lpstr>디자인 사용자 지정</vt:lpstr>
      <vt:lpstr>1_Office 테마</vt:lpstr>
      <vt:lpstr>3_Office 테마</vt:lpstr>
      <vt:lpstr>4_Office 테마</vt:lpstr>
      <vt:lpstr>1_디자인 사용자 지정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Luật chơi: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2553</cp:revision>
  <dcterms:created xsi:type="dcterms:W3CDTF">2010-06-15T09:00:58Z</dcterms:created>
  <dcterms:modified xsi:type="dcterms:W3CDTF">2023-11-01T08:21:58Z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2052-9.1.0.4180</vt:lpwstr>
  </property>
</Properties>
</file>