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8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28F4-140A-46CF-8AAB-7CC619B21D68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54AD-34CE-4CD3-B535-F096EF74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5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54AD-34CE-4CD3-B535-F096EF74FA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4.svg"/><Relationship Id="rId5" Type="http://schemas.openxmlformats.org/officeDocument/2006/relationships/image" Target="../media/image39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0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4.svg"/><Relationship Id="rId5" Type="http://schemas.openxmlformats.org/officeDocument/2006/relationships/image" Target="../media/image39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10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10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0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10958" y="434974"/>
            <a:ext cx="5212841" cy="521284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66082" y="7308586"/>
            <a:ext cx="3789563" cy="378956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08640" y="1886407"/>
            <a:ext cx="15470719" cy="7108822"/>
            <a:chOff x="0" y="0"/>
            <a:chExt cx="8455660" cy="6350000"/>
          </a:xfrm>
        </p:grpSpPr>
        <p:sp>
          <p:nvSpPr>
            <p:cNvPr id="8" name="Freeform 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F3F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CEDBC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solidFill>
              <a:srgbClr val="F6F3F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47474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45376" y="38204"/>
            <a:ext cx="3279328" cy="32793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85336" flipH="1">
            <a:off x="15778760" y="1390940"/>
            <a:ext cx="352376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9217" y="3668577"/>
            <a:ext cx="1128533" cy="112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088004" y="4965726"/>
            <a:ext cx="905281" cy="11682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8576" y="3714302"/>
            <a:ext cx="1375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3369" y="1302432"/>
            <a:ext cx="1296126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369" y="2857500"/>
            <a:ext cx="518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1172" y="3844595"/>
            <a:ext cx="11732986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4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0569" y="5303041"/>
            <a:ext cx="103941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nl-N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nl-NL" sz="4200" dirty="0">
                <a:latin typeface="Arial" panose="020B0604020202020204" pitchFamily="34" charset="0"/>
                <a:cs typeface="Arial" panose="020B0604020202020204" pitchFamily="34" charset="0"/>
              </a:rPr>
              <a:t>một trong 5 lời Bác Hồ dậy thiếu nhi</a:t>
            </a:r>
            <a:r>
              <a:rPr lang="nl-NL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 b="11099"/>
          <a:stretch/>
        </p:blipFill>
        <p:spPr>
          <a:xfrm>
            <a:off x="11963400" y="6265378"/>
            <a:ext cx="6338248" cy="40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026"/>
            <a:ext cx="10288026" cy="102880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78551" y="-1026"/>
            <a:ext cx="10288026" cy="1028802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238237" y="2025088"/>
            <a:ext cx="14068563" cy="7233212"/>
            <a:chOff x="0" y="0"/>
            <a:chExt cx="5396230" cy="6350000"/>
          </a:xfrm>
        </p:grpSpPr>
        <p:sp>
          <p:nvSpPr>
            <p:cNvPr id="8" name="Freeform 8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3370" y="610870"/>
                  </a:moveTo>
                  <a:lnTo>
                    <a:pt x="5373370" y="953770"/>
                  </a:lnTo>
                  <a:moveTo>
                    <a:pt x="5373370" y="953770"/>
                  </a:moveTo>
                  <a:lnTo>
                    <a:pt x="5373370" y="6079490"/>
                  </a:lnTo>
                  <a:cubicBezTo>
                    <a:pt x="5373370" y="6216650"/>
                    <a:pt x="5262880" y="6327140"/>
                    <a:pt x="5125720" y="6327140"/>
                  </a:cubicBezTo>
                  <a:lnTo>
                    <a:pt x="247650" y="6327140"/>
                  </a:lnTo>
                  <a:cubicBezTo>
                    <a:pt x="110490" y="6327140"/>
                    <a:pt x="0" y="6216650"/>
                    <a:pt x="0" y="6079490"/>
                  </a:cubicBezTo>
                  <a:lnTo>
                    <a:pt x="0" y="247650"/>
                  </a:lnTo>
                  <a:cubicBezTo>
                    <a:pt x="0" y="110490"/>
                    <a:pt x="110490" y="0"/>
                    <a:pt x="247650" y="0"/>
                  </a:cubicBezTo>
                  <a:lnTo>
                    <a:pt x="5125720" y="0"/>
                  </a:lnTo>
                  <a:cubicBezTo>
                    <a:pt x="5262880" y="0"/>
                    <a:pt x="5373370" y="110490"/>
                    <a:pt x="5373370" y="247650"/>
                  </a:cubicBezTo>
                  <a:lnTo>
                    <a:pt x="5373370" y="610870"/>
                  </a:lnTo>
                </a:path>
              </a:pathLst>
            </a:custGeom>
            <a:solidFill>
              <a:srgbClr val="F6F3F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5148580" y="471170"/>
              <a:ext cx="236220" cy="5868670"/>
            </a:xfrm>
            <a:custGeom>
              <a:avLst/>
              <a:gdLst/>
              <a:ahLst/>
              <a:cxnLst/>
              <a:rect l="l" t="t" r="r" b="b"/>
              <a:pathLst>
                <a:path w="236220" h="5868670">
                  <a:moveTo>
                    <a:pt x="236220" y="240030"/>
                  </a:moveTo>
                  <a:lnTo>
                    <a:pt x="236220" y="494030"/>
                  </a:lnTo>
                  <a:moveTo>
                    <a:pt x="236220" y="494030"/>
                  </a:moveTo>
                  <a:lnTo>
                    <a:pt x="236220" y="5868670"/>
                  </a:lnTo>
                  <a:lnTo>
                    <a:pt x="0" y="5868670"/>
                  </a:lnTo>
                  <a:lnTo>
                    <a:pt x="0" y="0"/>
                  </a:lnTo>
                  <a:lnTo>
                    <a:pt x="236220" y="0"/>
                  </a:lnTo>
                  <a:lnTo>
                    <a:pt x="236220" y="240030"/>
                  </a:lnTo>
                </a:path>
              </a:pathLst>
            </a:custGeom>
            <a:solidFill>
              <a:srgbClr val="F6F3F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1430" y="11430"/>
              <a:ext cx="5373370" cy="4245610"/>
            </a:xfrm>
            <a:custGeom>
              <a:avLst/>
              <a:gdLst/>
              <a:ahLst/>
              <a:cxnLst/>
              <a:rect l="l" t="t" r="r" b="b"/>
              <a:pathLst>
                <a:path w="5373370" h="4245610">
                  <a:moveTo>
                    <a:pt x="5373370" y="2345690"/>
                  </a:moveTo>
                  <a:lnTo>
                    <a:pt x="5373370" y="4182110"/>
                  </a:lnTo>
                  <a:cubicBezTo>
                    <a:pt x="5373370" y="4217670"/>
                    <a:pt x="5344160" y="4245610"/>
                    <a:pt x="5309870" y="4245610"/>
                  </a:cubicBezTo>
                  <a:lnTo>
                    <a:pt x="5201920" y="4245610"/>
                  </a:lnTo>
                  <a:cubicBezTo>
                    <a:pt x="5166360" y="4245610"/>
                    <a:pt x="5138420" y="4216400"/>
                    <a:pt x="5138420" y="4182110"/>
                  </a:cubicBezTo>
                  <a:lnTo>
                    <a:pt x="5138420" y="2345690"/>
                  </a:lnTo>
                  <a:cubicBezTo>
                    <a:pt x="5138420" y="2310130"/>
                    <a:pt x="5167630" y="2282190"/>
                    <a:pt x="5201920" y="2282190"/>
                  </a:cubicBezTo>
                  <a:lnTo>
                    <a:pt x="5309870" y="2282190"/>
                  </a:lnTo>
                  <a:cubicBezTo>
                    <a:pt x="5344160" y="2282190"/>
                    <a:pt x="5373370" y="2310130"/>
                    <a:pt x="5373370" y="2345690"/>
                  </a:cubicBezTo>
                  <a:close/>
                  <a:moveTo>
                    <a:pt x="5126990" y="0"/>
                  </a:moveTo>
                  <a:lnTo>
                    <a:pt x="246380" y="0"/>
                  </a:lnTo>
                  <a:cubicBezTo>
                    <a:pt x="110490" y="0"/>
                    <a:pt x="0" y="110490"/>
                    <a:pt x="0" y="246380"/>
                  </a:cubicBezTo>
                  <a:lnTo>
                    <a:pt x="0" y="458470"/>
                  </a:lnTo>
                  <a:lnTo>
                    <a:pt x="5373370" y="458470"/>
                  </a:lnTo>
                  <a:lnTo>
                    <a:pt x="5373370" y="246380"/>
                  </a:lnTo>
                  <a:cubicBezTo>
                    <a:pt x="5373370" y="110490"/>
                    <a:pt x="5262880" y="0"/>
                    <a:pt x="5126990" y="0"/>
                  </a:cubicBezTo>
                  <a:close/>
                </a:path>
              </a:pathLst>
            </a:custGeom>
            <a:solidFill>
              <a:srgbClr val="F4C953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20980" y="160020"/>
              <a:ext cx="651510" cy="162560"/>
            </a:xfrm>
            <a:custGeom>
              <a:avLst/>
              <a:gdLst/>
              <a:ahLst/>
              <a:cxnLst/>
              <a:rect l="l" t="t" r="r" b="b"/>
              <a:pathLst>
                <a:path w="65151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5560"/>
                    <a:pt x="162560" y="81280"/>
                  </a:cubicBezTo>
                  <a:close/>
                  <a:moveTo>
                    <a:pt x="570230" y="0"/>
                  </a:moveTo>
                  <a:cubicBezTo>
                    <a:pt x="525780" y="0"/>
                    <a:pt x="488950" y="36830"/>
                    <a:pt x="488950" y="81280"/>
                  </a:cubicBezTo>
                  <a:cubicBezTo>
                    <a:pt x="488950" y="125730"/>
                    <a:pt x="525780" y="162560"/>
                    <a:pt x="570230" y="162560"/>
                  </a:cubicBezTo>
                  <a:cubicBezTo>
                    <a:pt x="614680" y="162560"/>
                    <a:pt x="651510" y="125730"/>
                    <a:pt x="651510" y="81280"/>
                  </a:cubicBezTo>
                  <a:cubicBezTo>
                    <a:pt x="651510" y="36830"/>
                    <a:pt x="614680" y="0"/>
                    <a:pt x="570230" y="0"/>
                  </a:cubicBezTo>
                  <a:close/>
                  <a:moveTo>
                    <a:pt x="325120" y="0"/>
                  </a:moveTo>
                  <a:cubicBezTo>
                    <a:pt x="280670" y="0"/>
                    <a:pt x="243840" y="36830"/>
                    <a:pt x="243840" y="81280"/>
                  </a:cubicBezTo>
                  <a:cubicBezTo>
                    <a:pt x="243840" y="125730"/>
                    <a:pt x="280670" y="162560"/>
                    <a:pt x="325120" y="162560"/>
                  </a:cubicBezTo>
                  <a:cubicBezTo>
                    <a:pt x="369570" y="162560"/>
                    <a:pt x="406400" y="125730"/>
                    <a:pt x="406400" y="81280"/>
                  </a:cubicBezTo>
                  <a:cubicBezTo>
                    <a:pt x="406400" y="36830"/>
                    <a:pt x="370840" y="0"/>
                    <a:pt x="325120" y="0"/>
                  </a:cubicBezTo>
                  <a:close/>
                </a:path>
              </a:pathLst>
            </a:custGeom>
            <a:solidFill>
              <a:srgbClr val="F4C95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397500" cy="6350000"/>
            </a:xfrm>
            <a:custGeom>
              <a:avLst/>
              <a:gdLst/>
              <a:ahLst/>
              <a:cxnLst/>
              <a:rect l="l" t="t" r="r" b="b"/>
              <a:pathLst>
                <a:path w="5397500" h="6350000">
                  <a:moveTo>
                    <a:pt x="5137150" y="0"/>
                  </a:moveTo>
                  <a:lnTo>
                    <a:pt x="259080" y="0"/>
                  </a:lnTo>
                  <a:cubicBezTo>
                    <a:pt x="115570" y="0"/>
                    <a:pt x="0" y="115570"/>
                    <a:pt x="0" y="259080"/>
                  </a:cubicBezTo>
                  <a:lnTo>
                    <a:pt x="0" y="6090920"/>
                  </a:lnTo>
                  <a:cubicBezTo>
                    <a:pt x="0" y="6234430"/>
                    <a:pt x="115570" y="6350000"/>
                    <a:pt x="259080" y="6350000"/>
                  </a:cubicBezTo>
                  <a:lnTo>
                    <a:pt x="5137150" y="6350000"/>
                  </a:lnTo>
                  <a:cubicBezTo>
                    <a:pt x="5140960" y="6350000"/>
                    <a:pt x="5143500" y="6350000"/>
                    <a:pt x="5147310" y="6350000"/>
                  </a:cubicBezTo>
                  <a:lnTo>
                    <a:pt x="5148580" y="6350000"/>
                  </a:lnTo>
                  <a:cubicBezTo>
                    <a:pt x="5149850" y="6350000"/>
                    <a:pt x="5149850" y="6350000"/>
                    <a:pt x="5151120" y="6350000"/>
                  </a:cubicBezTo>
                  <a:cubicBezTo>
                    <a:pt x="5288280" y="6343650"/>
                    <a:pt x="5397500" y="6230620"/>
                    <a:pt x="5397500" y="6092190"/>
                  </a:cubicBezTo>
                  <a:lnTo>
                    <a:pt x="5397500" y="4145280"/>
                  </a:lnTo>
                  <a:lnTo>
                    <a:pt x="5397500" y="2406650"/>
                  </a:lnTo>
                  <a:lnTo>
                    <a:pt x="5397500" y="471170"/>
                  </a:lnTo>
                  <a:lnTo>
                    <a:pt x="5397500" y="259080"/>
                  </a:lnTo>
                  <a:cubicBezTo>
                    <a:pt x="5396230" y="115570"/>
                    <a:pt x="5279390" y="0"/>
                    <a:pt x="5137150" y="0"/>
                  </a:cubicBezTo>
                  <a:close/>
                  <a:moveTo>
                    <a:pt x="259080" y="22860"/>
                  </a:moveTo>
                  <a:lnTo>
                    <a:pt x="5137150" y="22860"/>
                  </a:lnTo>
                  <a:cubicBezTo>
                    <a:pt x="5267960" y="22860"/>
                    <a:pt x="5373370" y="128270"/>
                    <a:pt x="5373370" y="259080"/>
                  </a:cubicBezTo>
                  <a:lnTo>
                    <a:pt x="5373370" y="459740"/>
                  </a:lnTo>
                  <a:lnTo>
                    <a:pt x="5147310" y="459740"/>
                  </a:lnTo>
                  <a:lnTo>
                    <a:pt x="22860" y="459740"/>
                  </a:lnTo>
                  <a:lnTo>
                    <a:pt x="22860" y="259080"/>
                  </a:lnTo>
                  <a:cubicBezTo>
                    <a:pt x="22860" y="128270"/>
                    <a:pt x="128270" y="22860"/>
                    <a:pt x="259080" y="22860"/>
                  </a:cubicBezTo>
                  <a:close/>
                  <a:moveTo>
                    <a:pt x="22860" y="6090920"/>
                  </a:moveTo>
                  <a:lnTo>
                    <a:pt x="22860" y="481330"/>
                  </a:lnTo>
                  <a:lnTo>
                    <a:pt x="5137150" y="481330"/>
                  </a:lnTo>
                  <a:lnTo>
                    <a:pt x="5137150" y="6327140"/>
                  </a:lnTo>
                  <a:lnTo>
                    <a:pt x="259080" y="6327140"/>
                  </a:lnTo>
                  <a:cubicBezTo>
                    <a:pt x="128270" y="6327140"/>
                    <a:pt x="22860" y="6221730"/>
                    <a:pt x="22860" y="6090920"/>
                  </a:cubicBezTo>
                  <a:close/>
                  <a:moveTo>
                    <a:pt x="5373370" y="6090920"/>
                  </a:moveTo>
                  <a:cubicBezTo>
                    <a:pt x="5373370" y="6214110"/>
                    <a:pt x="5279390" y="6314440"/>
                    <a:pt x="5158740" y="6325870"/>
                  </a:cubicBezTo>
                  <a:lnTo>
                    <a:pt x="5158740" y="4216400"/>
                  </a:lnTo>
                  <a:cubicBezTo>
                    <a:pt x="5181600" y="4248150"/>
                    <a:pt x="5218430" y="4269740"/>
                    <a:pt x="5260340" y="4269740"/>
                  </a:cubicBezTo>
                  <a:lnTo>
                    <a:pt x="5270500" y="4269740"/>
                  </a:lnTo>
                  <a:cubicBezTo>
                    <a:pt x="5312410" y="4269740"/>
                    <a:pt x="5350510" y="4248150"/>
                    <a:pt x="5372100" y="4216400"/>
                  </a:cubicBezTo>
                  <a:lnTo>
                    <a:pt x="5372100" y="6090920"/>
                  </a:lnTo>
                  <a:lnTo>
                    <a:pt x="5373370" y="6090920"/>
                  </a:lnTo>
                  <a:close/>
                  <a:moveTo>
                    <a:pt x="5158740" y="4145280"/>
                  </a:moveTo>
                  <a:lnTo>
                    <a:pt x="5158740" y="2406650"/>
                  </a:lnTo>
                  <a:cubicBezTo>
                    <a:pt x="5158740" y="2350770"/>
                    <a:pt x="5204460" y="2305050"/>
                    <a:pt x="5260340" y="2305050"/>
                  </a:cubicBezTo>
                  <a:lnTo>
                    <a:pt x="5270500" y="2305050"/>
                  </a:lnTo>
                  <a:cubicBezTo>
                    <a:pt x="5326380" y="2305050"/>
                    <a:pt x="5372100" y="2350770"/>
                    <a:pt x="5372100" y="2406650"/>
                  </a:cubicBezTo>
                  <a:lnTo>
                    <a:pt x="5372100" y="4145280"/>
                  </a:lnTo>
                  <a:cubicBezTo>
                    <a:pt x="5372100" y="4201160"/>
                    <a:pt x="5326380" y="4246880"/>
                    <a:pt x="5270500" y="4246880"/>
                  </a:cubicBezTo>
                  <a:lnTo>
                    <a:pt x="5260340" y="4246880"/>
                  </a:lnTo>
                  <a:cubicBezTo>
                    <a:pt x="5204460" y="4246880"/>
                    <a:pt x="5158740" y="4201160"/>
                    <a:pt x="5158740" y="4145280"/>
                  </a:cubicBezTo>
                  <a:close/>
                  <a:moveTo>
                    <a:pt x="5271770" y="2282190"/>
                  </a:moveTo>
                  <a:lnTo>
                    <a:pt x="5261610" y="2282190"/>
                  </a:lnTo>
                  <a:cubicBezTo>
                    <a:pt x="5219700" y="2282190"/>
                    <a:pt x="5181600" y="2303780"/>
                    <a:pt x="5160010" y="2335530"/>
                  </a:cubicBezTo>
                  <a:lnTo>
                    <a:pt x="5160010" y="481330"/>
                  </a:lnTo>
                  <a:lnTo>
                    <a:pt x="5374640" y="481330"/>
                  </a:lnTo>
                  <a:lnTo>
                    <a:pt x="5374640" y="2334260"/>
                  </a:lnTo>
                  <a:cubicBezTo>
                    <a:pt x="5350510" y="2303780"/>
                    <a:pt x="5313680" y="2282190"/>
                    <a:pt x="5271770" y="2282190"/>
                  </a:cubicBezTo>
                  <a:close/>
                  <a:moveTo>
                    <a:pt x="302260" y="332740"/>
                  </a:moveTo>
                  <a:cubicBezTo>
                    <a:pt x="353060" y="332740"/>
                    <a:pt x="394970" y="290830"/>
                    <a:pt x="394970" y="240030"/>
                  </a:cubicBezTo>
                  <a:cubicBezTo>
                    <a:pt x="394970" y="189230"/>
                    <a:pt x="353060" y="147320"/>
                    <a:pt x="302260" y="147320"/>
                  </a:cubicBezTo>
                  <a:cubicBezTo>
                    <a:pt x="251460" y="147320"/>
                    <a:pt x="209550" y="190500"/>
                    <a:pt x="209550" y="241300"/>
                  </a:cubicBezTo>
                  <a:cubicBezTo>
                    <a:pt x="209550" y="292100"/>
                    <a:pt x="251460" y="332740"/>
                    <a:pt x="302260" y="332740"/>
                  </a:cubicBezTo>
                  <a:close/>
                  <a:moveTo>
                    <a:pt x="302260" y="171450"/>
                  </a:moveTo>
                  <a:cubicBezTo>
                    <a:pt x="340360" y="171450"/>
                    <a:pt x="372110" y="203200"/>
                    <a:pt x="372110" y="241300"/>
                  </a:cubicBezTo>
                  <a:cubicBezTo>
                    <a:pt x="372110" y="279400"/>
                    <a:pt x="340360" y="311150"/>
                    <a:pt x="302260" y="311150"/>
                  </a:cubicBezTo>
                  <a:cubicBezTo>
                    <a:pt x="264160" y="311150"/>
                    <a:pt x="232410" y="279400"/>
                    <a:pt x="232410" y="241300"/>
                  </a:cubicBezTo>
                  <a:cubicBezTo>
                    <a:pt x="232410" y="201930"/>
                    <a:pt x="264160" y="171450"/>
                    <a:pt x="302260" y="171450"/>
                  </a:cubicBezTo>
                  <a:close/>
                  <a:moveTo>
                    <a:pt x="546100" y="332740"/>
                  </a:moveTo>
                  <a:cubicBezTo>
                    <a:pt x="596900" y="332740"/>
                    <a:pt x="638810" y="290830"/>
                    <a:pt x="638810" y="240030"/>
                  </a:cubicBezTo>
                  <a:cubicBezTo>
                    <a:pt x="638810" y="189230"/>
                    <a:pt x="596900" y="148590"/>
                    <a:pt x="546100" y="148590"/>
                  </a:cubicBezTo>
                  <a:cubicBezTo>
                    <a:pt x="495300" y="148590"/>
                    <a:pt x="454660" y="190500"/>
                    <a:pt x="454660" y="241300"/>
                  </a:cubicBezTo>
                  <a:cubicBezTo>
                    <a:pt x="454660" y="292100"/>
                    <a:pt x="495300" y="332740"/>
                    <a:pt x="546100" y="332740"/>
                  </a:cubicBezTo>
                  <a:close/>
                  <a:moveTo>
                    <a:pt x="546100" y="171450"/>
                  </a:moveTo>
                  <a:cubicBezTo>
                    <a:pt x="584200" y="171450"/>
                    <a:pt x="615950" y="203200"/>
                    <a:pt x="615950" y="241300"/>
                  </a:cubicBezTo>
                  <a:cubicBezTo>
                    <a:pt x="615950" y="279400"/>
                    <a:pt x="584200" y="311150"/>
                    <a:pt x="546100" y="311150"/>
                  </a:cubicBezTo>
                  <a:cubicBezTo>
                    <a:pt x="508000" y="311150"/>
                    <a:pt x="476250" y="279400"/>
                    <a:pt x="476250" y="241300"/>
                  </a:cubicBezTo>
                  <a:cubicBezTo>
                    <a:pt x="476250" y="201930"/>
                    <a:pt x="508000" y="171450"/>
                    <a:pt x="546100" y="171450"/>
                  </a:cubicBezTo>
                  <a:close/>
                  <a:moveTo>
                    <a:pt x="791210" y="332740"/>
                  </a:moveTo>
                  <a:cubicBezTo>
                    <a:pt x="842010" y="332740"/>
                    <a:pt x="883920" y="290830"/>
                    <a:pt x="883920" y="240030"/>
                  </a:cubicBezTo>
                  <a:cubicBezTo>
                    <a:pt x="883920" y="189230"/>
                    <a:pt x="842010" y="147320"/>
                    <a:pt x="791210" y="147320"/>
                  </a:cubicBezTo>
                  <a:cubicBezTo>
                    <a:pt x="740410" y="147320"/>
                    <a:pt x="698500" y="190500"/>
                    <a:pt x="698500" y="241300"/>
                  </a:cubicBezTo>
                  <a:cubicBezTo>
                    <a:pt x="698500" y="292100"/>
                    <a:pt x="740410" y="332740"/>
                    <a:pt x="791210" y="332740"/>
                  </a:cubicBezTo>
                  <a:close/>
                  <a:moveTo>
                    <a:pt x="791210" y="171450"/>
                  </a:moveTo>
                  <a:cubicBezTo>
                    <a:pt x="829310" y="171450"/>
                    <a:pt x="861060" y="203200"/>
                    <a:pt x="861060" y="241300"/>
                  </a:cubicBezTo>
                  <a:cubicBezTo>
                    <a:pt x="861060" y="279400"/>
                    <a:pt x="829310" y="311150"/>
                    <a:pt x="791210" y="311150"/>
                  </a:cubicBezTo>
                  <a:cubicBezTo>
                    <a:pt x="753110" y="311150"/>
                    <a:pt x="721360" y="279400"/>
                    <a:pt x="721360" y="241300"/>
                  </a:cubicBezTo>
                  <a:cubicBezTo>
                    <a:pt x="721360" y="201930"/>
                    <a:pt x="751840" y="171450"/>
                    <a:pt x="791210" y="171450"/>
                  </a:cubicBezTo>
                  <a:close/>
                </a:path>
              </a:pathLst>
            </a:custGeom>
            <a:solidFill>
              <a:srgbClr val="474747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7387474"/>
            <a:ext cx="1642226" cy="164222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50464" y="1406999"/>
            <a:ext cx="1642226" cy="1642226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267200" y="3655755"/>
            <a:ext cx="9144000" cy="552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6400" b="1" spc="132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spc="132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1344" y="5573428"/>
            <a:ext cx="918470" cy="9184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41751" y="8786045"/>
            <a:ext cx="918470" cy="91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10958" y="434974"/>
            <a:ext cx="5212841" cy="521284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66082" y="7308586"/>
            <a:ext cx="3789563" cy="378956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08640" y="1886407"/>
            <a:ext cx="15470719" cy="7108822"/>
            <a:chOff x="0" y="0"/>
            <a:chExt cx="8455660" cy="6350000"/>
          </a:xfrm>
        </p:grpSpPr>
        <p:sp>
          <p:nvSpPr>
            <p:cNvPr id="8" name="Freeform 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F3F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CEDBC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solidFill>
              <a:srgbClr val="F6F3F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47474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45376" y="38204"/>
            <a:ext cx="3279328" cy="32793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85336" flipH="1">
            <a:off x="15778760" y="1390940"/>
            <a:ext cx="3523765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9217" y="3668577"/>
            <a:ext cx="1128533" cy="11285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088004" y="4965726"/>
            <a:ext cx="905281" cy="11682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8576" y="3714302"/>
            <a:ext cx="13750846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1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B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026"/>
            <a:ext cx="10288026" cy="102880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8551" y="-1026"/>
            <a:ext cx="10288026" cy="102880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62329" y="5871572"/>
            <a:ext cx="6121877" cy="612187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851703" y="4326332"/>
            <a:ext cx="10605648" cy="5631391"/>
            <a:chOff x="0" y="0"/>
            <a:chExt cx="60839979" cy="32304837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60695200" cy="32160058"/>
            </a:xfrm>
            <a:custGeom>
              <a:avLst/>
              <a:gdLst/>
              <a:ahLst/>
              <a:cxnLst/>
              <a:rect l="l" t="t" r="r" b="b"/>
              <a:pathLst>
                <a:path w="60695200" h="32160058">
                  <a:moveTo>
                    <a:pt x="0" y="0"/>
                  </a:moveTo>
                  <a:lnTo>
                    <a:pt x="60695200" y="0"/>
                  </a:lnTo>
                  <a:lnTo>
                    <a:pt x="60695200" y="32160058"/>
                  </a:lnTo>
                  <a:lnTo>
                    <a:pt x="0" y="32160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3F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0839976" cy="32304837"/>
            </a:xfrm>
            <a:custGeom>
              <a:avLst/>
              <a:gdLst/>
              <a:ahLst/>
              <a:cxnLst/>
              <a:rect l="l" t="t" r="r" b="b"/>
              <a:pathLst>
                <a:path w="60839976" h="32304837">
                  <a:moveTo>
                    <a:pt x="60695198" y="32160056"/>
                  </a:moveTo>
                  <a:lnTo>
                    <a:pt x="60839976" y="32160056"/>
                  </a:lnTo>
                  <a:lnTo>
                    <a:pt x="60839976" y="32304837"/>
                  </a:lnTo>
                  <a:lnTo>
                    <a:pt x="60695198" y="32304837"/>
                  </a:lnTo>
                  <a:lnTo>
                    <a:pt x="60695198" y="321600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160056"/>
                  </a:lnTo>
                  <a:lnTo>
                    <a:pt x="0" y="32160056"/>
                  </a:lnTo>
                  <a:lnTo>
                    <a:pt x="0" y="144780"/>
                  </a:lnTo>
                  <a:close/>
                  <a:moveTo>
                    <a:pt x="0" y="32160056"/>
                  </a:moveTo>
                  <a:lnTo>
                    <a:pt x="144780" y="32160056"/>
                  </a:lnTo>
                  <a:lnTo>
                    <a:pt x="144780" y="32304837"/>
                  </a:lnTo>
                  <a:lnTo>
                    <a:pt x="0" y="32304837"/>
                  </a:lnTo>
                  <a:lnTo>
                    <a:pt x="0" y="32160056"/>
                  </a:lnTo>
                  <a:close/>
                  <a:moveTo>
                    <a:pt x="60695198" y="144780"/>
                  </a:moveTo>
                  <a:lnTo>
                    <a:pt x="60839976" y="144780"/>
                  </a:lnTo>
                  <a:lnTo>
                    <a:pt x="60839976" y="32160056"/>
                  </a:lnTo>
                  <a:lnTo>
                    <a:pt x="60695198" y="32160056"/>
                  </a:lnTo>
                  <a:lnTo>
                    <a:pt x="60695198" y="144780"/>
                  </a:lnTo>
                  <a:close/>
                  <a:moveTo>
                    <a:pt x="144780" y="32160056"/>
                  </a:moveTo>
                  <a:lnTo>
                    <a:pt x="60695198" y="32160056"/>
                  </a:lnTo>
                  <a:lnTo>
                    <a:pt x="60695198" y="32304837"/>
                  </a:lnTo>
                  <a:lnTo>
                    <a:pt x="144780" y="32304837"/>
                  </a:lnTo>
                  <a:lnTo>
                    <a:pt x="144780" y="32160056"/>
                  </a:lnTo>
                  <a:close/>
                  <a:moveTo>
                    <a:pt x="60695198" y="0"/>
                  </a:moveTo>
                  <a:lnTo>
                    <a:pt x="60839976" y="0"/>
                  </a:lnTo>
                  <a:lnTo>
                    <a:pt x="60839976" y="144780"/>
                  </a:lnTo>
                  <a:lnTo>
                    <a:pt x="60695198" y="144780"/>
                  </a:lnTo>
                  <a:lnTo>
                    <a:pt x="606951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0695198" y="0"/>
                  </a:lnTo>
                  <a:lnTo>
                    <a:pt x="606951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74747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524000" y="838806"/>
            <a:ext cx="15156668" cy="8229600"/>
            <a:chOff x="0" y="0"/>
            <a:chExt cx="8455660" cy="6350000"/>
          </a:xfrm>
        </p:grpSpPr>
        <p:sp>
          <p:nvSpPr>
            <p:cNvPr id="9" name="Freeform 9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F3F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9F9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solidFill>
              <a:srgbClr val="F6F3F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47474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2734" y="-279661"/>
            <a:ext cx="2355068" cy="23550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6866" y="6240088"/>
            <a:ext cx="1613606" cy="11911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045" y="4314687"/>
            <a:ext cx="1775720" cy="17757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20268" y="1951141"/>
            <a:ext cx="1775720" cy="177572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700000">
            <a:off x="-210261" y="444506"/>
            <a:ext cx="3523765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335467" y="7263569"/>
            <a:ext cx="1287800" cy="166185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535141" y="2734493"/>
            <a:ext cx="7060886" cy="52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7200" spc="114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</a:t>
            </a:r>
            <a:endParaRPr lang="en-US" sz="7200" spc="114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289704" y="4571525"/>
            <a:ext cx="11576338" cy="33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8600" b="1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 BỐN MÙA – CHỮ HOA Y</a:t>
            </a:r>
            <a:endParaRPr lang="en-US" sz="8600" b="1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5571891" y="4030319"/>
            <a:ext cx="7060886" cy="504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6400" b="1" i="1" spc="114" dirty="0" err="1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spc="114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114" dirty="0" err="1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spc="114" dirty="0" smtClean="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400" b="1" i="1" spc="114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5339" y="1617664"/>
            <a:ext cx="148590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“…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.”)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4229100"/>
            <a:ext cx="9372600" cy="546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3369" y="1302432"/>
            <a:ext cx="1296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339" y="2790780"/>
            <a:ext cx="518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14706" b="8294"/>
          <a:stretch/>
        </p:blipFill>
        <p:spPr>
          <a:xfrm>
            <a:off x="10210800" y="3695700"/>
            <a:ext cx="6934200" cy="4510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3817463"/>
            <a:ext cx="784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e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NGUYỄN NGỌC HƯNG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40005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4986724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59817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6911026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68961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40005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986724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10200" y="59817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6911454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91400" y="68961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7" grpId="0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3369" y="1302432"/>
            <a:ext cx="1296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339" y="2790780"/>
            <a:ext cx="518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670" y="3873122"/>
            <a:ext cx="1051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thềm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         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HOÀNG MINH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6670" y="50923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98870" y="60067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3670" y="41017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40667" y="69973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003670" y="41017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36670" y="50923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ệt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98870" y="60067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ệt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40667" y="699732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0" y="6707875"/>
            <a:ext cx="3915471" cy="3915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782" y="2973817"/>
            <a:ext cx="2655695" cy="2281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857" y="7200171"/>
            <a:ext cx="4134510" cy="41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9" grpId="0"/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3369" y="1302432"/>
            <a:ext cx="1296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3369" y="2890158"/>
            <a:ext cx="518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632" y="4341041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e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59817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9538" y="4341041"/>
            <a:ext cx="3550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9538" y="5981700"/>
            <a:ext cx="307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úc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9732" y="4341041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59817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82200" y="4341041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72800" y="59817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19732" y="4341041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82200" y="4341041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9561" y="59817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72800" y="5981700"/>
            <a:ext cx="838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232" y="5372100"/>
            <a:ext cx="5155819" cy="51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6" grpId="0"/>
      <p:bldP spid="18" grpId="0"/>
      <p:bldP spid="19" grpId="0"/>
      <p:bldP spid="20" grpId="0"/>
      <p:bldP spid="12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3369" y="1302432"/>
            <a:ext cx="1296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3369" y="2890158"/>
            <a:ext cx="518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632" y="4341041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l        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59817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k         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9538" y="4341041"/>
            <a:ext cx="3550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9538" y="5981700"/>
            <a:ext cx="307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19832" y="4341041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0600" y="604623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31085" y="4341041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430000" y="604623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19832" y="4341041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631085" y="4341041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ệch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00600" y="604623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36824" y="6046232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</a:t>
            </a:r>
            <a:endParaRPr lang="en-US" sz="4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232" y="5372100"/>
            <a:ext cx="5155819" cy="51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6" grpId="0"/>
      <p:bldP spid="18" grpId="0"/>
      <p:bldP spid="19" grpId="0"/>
      <p:bldP spid="20" grpId="0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3369" y="1302432"/>
            <a:ext cx="1296126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369" y="2857500"/>
            <a:ext cx="518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51974"/>
            <a:ext cx="4423230" cy="47933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52230" y="4051974"/>
            <a:ext cx="9144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 </a:t>
            </a:r>
            <a:r>
              <a:rPr lang="nl-NL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bút trên 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kẻ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 viết nét móc 2 đầu (đầu móc bên trái cuộn vào trong, đầu móc bên phải hướng ra ngoài); dừng bút giữa 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kẻ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3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95362"/>
            <a:ext cx="18288000" cy="0"/>
          </a:xfrm>
          <a:prstGeom prst="line">
            <a:avLst/>
          </a:prstGeom>
          <a:ln w="66675" cap="rnd">
            <a:solidFill>
              <a:srgbClr val="4747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-158753"/>
            <a:ext cx="18288000" cy="1187453"/>
            <a:chOff x="0" y="0"/>
            <a:chExt cx="6186311" cy="401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401682"/>
            </a:xfrm>
            <a:custGeom>
              <a:avLst/>
              <a:gdLst/>
              <a:ahLst/>
              <a:cxnLst/>
              <a:rect l="l" t="t" r="r" b="b"/>
              <a:pathLst>
                <a:path w="6186311" h="401682">
                  <a:moveTo>
                    <a:pt x="0" y="0"/>
                  </a:moveTo>
                  <a:lnTo>
                    <a:pt x="6186311" y="0"/>
                  </a:lnTo>
                  <a:lnTo>
                    <a:pt x="6186311" y="401682"/>
                  </a:lnTo>
                  <a:lnTo>
                    <a:pt x="0" y="401682"/>
                  </a:lnTo>
                  <a:close/>
                </a:path>
              </a:pathLst>
            </a:custGeom>
            <a:solidFill>
              <a:srgbClr val="FF9F9E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8700" y="434974"/>
            <a:ext cx="1433279" cy="28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63369" y="1302432"/>
            <a:ext cx="1296126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3369" y="2857500"/>
            <a:ext cx="518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2230" y="4051974"/>
            <a:ext cx="959757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vi-VN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Từ điểm dừng bút của nét 1, rê bút thẳng lên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 rồi chuyển hướng ngược lại để viết nét khuyết ngược (kéo dài xuống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 phía dưới); dừng bút ở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 trên.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14" y="4087799"/>
            <a:ext cx="4118770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386</Words>
  <Application>Microsoft Office PowerPoint</Application>
  <PresentationFormat>Custom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Symbol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13</cp:revision>
  <dcterms:created xsi:type="dcterms:W3CDTF">2006-08-16T00:00:00Z</dcterms:created>
  <dcterms:modified xsi:type="dcterms:W3CDTF">2021-11-02T01:58:41Z</dcterms:modified>
  <dc:identifier>DAEt-d3kjac</dc:identifier>
</cp:coreProperties>
</file>