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67" r:id="rId3"/>
    <p:sldId id="355" r:id="rId4"/>
    <p:sldId id="356" r:id="rId5"/>
    <p:sldId id="358" r:id="rId6"/>
    <p:sldId id="368" r:id="rId7"/>
    <p:sldId id="366" r:id="rId8"/>
    <p:sldId id="370" r:id="rId9"/>
    <p:sldId id="373" r:id="rId10"/>
    <p:sldId id="374" r:id="rId11"/>
    <p:sldId id="375" r:id="rId12"/>
    <p:sldId id="376" r:id="rId13"/>
    <p:sldId id="378" r:id="rId14"/>
    <p:sldId id="34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40549-6263-42BD-9C48-AE84F27DEEFF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4CE27-B23C-4C38-9194-5FF326AC0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tiếng</a:t>
            </a:r>
            <a:r>
              <a:rPr lang="en-GB" dirty="0"/>
              <a:t> Anh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phát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từ</a:t>
            </a:r>
            <a:endParaRPr lang="en-GB" dirty="0"/>
          </a:p>
          <a:p>
            <a:r>
              <a:rPr lang="en-GB" dirty="0" err="1"/>
              <a:t>Khai</a:t>
            </a:r>
            <a:r>
              <a:rPr lang="en-GB" dirty="0"/>
              <a:t> </a:t>
            </a:r>
            <a:r>
              <a:rPr lang="en-GB" dirty="0" err="1"/>
              <a:t>thác</a:t>
            </a:r>
            <a:r>
              <a:rPr lang="en-GB" dirty="0"/>
              <a:t> </a:t>
            </a:r>
            <a:r>
              <a:rPr lang="en-GB" dirty="0" err="1"/>
              <a:t>nghĩa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, </a:t>
            </a:r>
            <a:r>
              <a:rPr lang="en-GB" dirty="0" err="1"/>
              <a:t>cuối</a:t>
            </a:r>
            <a:r>
              <a:rPr lang="en-GB" dirty="0"/>
              <a:t> </a:t>
            </a:r>
            <a:r>
              <a:rPr lang="en-GB" dirty="0" err="1"/>
              <a:t>cùng</a:t>
            </a:r>
            <a:r>
              <a:rPr lang="en-GB" dirty="0"/>
              <a:t> </a:t>
            </a:r>
            <a:r>
              <a:rPr lang="en-GB" dirty="0" err="1"/>
              <a:t>mới</a:t>
            </a:r>
            <a:r>
              <a:rPr lang="en-GB" dirty="0"/>
              <a:t> </a:t>
            </a:r>
            <a:r>
              <a:rPr lang="en-GB" dirty="0" err="1"/>
              <a:t>giải</a:t>
            </a:r>
            <a:r>
              <a:rPr lang="en-GB" dirty="0"/>
              <a:t> </a:t>
            </a:r>
            <a:r>
              <a:rPr lang="en-GB" dirty="0" err="1"/>
              <a:t>thích</a:t>
            </a:r>
            <a:r>
              <a:rPr lang="en-GB" dirty="0"/>
              <a:t> </a:t>
            </a:r>
            <a:r>
              <a:rPr lang="en-GB" dirty="0" err="1"/>
              <a:t>phiên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nghĩa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</a:t>
            </a:r>
            <a:r>
              <a:rPr lang="en-GB" dirty="0" err="1"/>
              <a:t>tiếng</a:t>
            </a:r>
            <a:r>
              <a:rPr lang="en-GB" dirty="0"/>
              <a:t> </a:t>
            </a:r>
            <a:r>
              <a:rPr lang="en-GB" dirty="0" err="1"/>
              <a:t>Việt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con </a:t>
            </a:r>
            <a:r>
              <a:rPr lang="en-GB" dirty="0" err="1"/>
              <a:t>vật</a:t>
            </a:r>
            <a:r>
              <a:rPr lang="en-GB" dirty="0"/>
              <a:t> a-</a:t>
            </a:r>
            <a:r>
              <a:rPr lang="en-GB" dirty="0" err="1"/>
              <a:t>không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thanh</a:t>
            </a:r>
            <a:endParaRPr lang="en-GB" dirty="0"/>
          </a:p>
          <a:p>
            <a:r>
              <a:rPr lang="en-GB" dirty="0"/>
              <a:t>HS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thể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bất</a:t>
            </a:r>
            <a:r>
              <a:rPr lang="en-GB" dirty="0"/>
              <a:t> </a:t>
            </a:r>
            <a:r>
              <a:rPr lang="en-GB" dirty="0" err="1"/>
              <a:t>kì</a:t>
            </a:r>
            <a:r>
              <a:rPr lang="en-GB" dirty="0"/>
              <a:t> con </a:t>
            </a:r>
            <a:r>
              <a:rPr lang="en-GB" dirty="0" err="1"/>
              <a:t>vật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thanh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vựng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5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Giơi</a:t>
            </a:r>
            <a:r>
              <a:rPr lang="en-GB" dirty="0"/>
              <a:t> </a:t>
            </a:r>
            <a:r>
              <a:rPr lang="en-GB" dirty="0" err="1"/>
              <a:t>thiệu</a:t>
            </a:r>
            <a:r>
              <a:rPr lang="en-GB" dirty="0"/>
              <a:t> </a:t>
            </a:r>
            <a:r>
              <a:rPr lang="en-GB" dirty="0" err="1"/>
              <a:t>nhân</a:t>
            </a:r>
            <a:r>
              <a:rPr lang="en-GB" dirty="0"/>
              <a:t> </a:t>
            </a:r>
            <a:r>
              <a:rPr lang="en-GB" dirty="0" err="1"/>
              <a:t>vật</a:t>
            </a:r>
            <a:endParaRPr lang="en-GB" dirty="0"/>
          </a:p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nội</a:t>
            </a:r>
            <a:r>
              <a:rPr lang="en-GB" dirty="0"/>
              <a:t> dung.</a:t>
            </a:r>
          </a:p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bóng</a:t>
            </a:r>
            <a:r>
              <a:rPr lang="en-GB" dirty="0"/>
              <a:t> </a:t>
            </a:r>
            <a:r>
              <a:rPr lang="en-GB" dirty="0" err="1"/>
              <a:t>nói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xuất</a:t>
            </a:r>
            <a:r>
              <a:rPr lang="en-GB" dirty="0"/>
              <a:t> </a:t>
            </a:r>
            <a:r>
              <a:rPr lang="en-GB" dirty="0" err="1"/>
              <a:t>hiện</a:t>
            </a:r>
            <a:r>
              <a:rPr lang="en-GB" dirty="0"/>
              <a:t> </a:t>
            </a:r>
            <a:r>
              <a:rPr lang="en-GB" dirty="0" err="1"/>
              <a:t>chữ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48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err="1"/>
              <a:t>sts</a:t>
            </a:r>
            <a:r>
              <a:rPr lang="en-US" baseline="0" dirty="0"/>
              <a:t> practice in 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49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C786-C088-2566-6D69-41AC6F3E8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5748B-D206-A150-7AAD-E1FB9076A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F5440-B487-4D2C-B0A2-9BA20B0D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175-FA61-4BB7-93E6-6D921704C901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30445-B6DE-67F0-B084-40411C1F2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92307-A8E6-7018-007A-9FD7D2AD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0015-BAC3-4D63-BFF7-5018A9A0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0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6E070-359D-30A2-9AD0-8E0FB230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E00EC-9FCF-3EE5-F725-AA1513CD4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79ED9-F6C9-B547-1015-72E657D1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175-FA61-4BB7-93E6-6D921704C901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8C21D-6681-8DC5-CD6F-8E14AFC4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9F93-A1F6-8402-F103-816EED90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0015-BAC3-4D63-BFF7-5018A9A0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6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76C606-3E62-7D29-7BFF-EE714C383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7CF7D-36A3-701C-A184-1F8C35A66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9527E-14D7-EB30-960D-12C8A268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175-FA61-4BB7-93E6-6D921704C901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7F03D-BD6D-F397-C467-BECBF24F6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A902E-40F7-23B7-C23E-D38EB844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0015-BAC3-4D63-BFF7-5018A9A0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0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94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33FB7-10C6-1872-5CD4-D37DDE23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0EFD9-F83F-010B-588C-CB5BCBB38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7962F-9BDF-211F-7119-3A8FB122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175-FA61-4BB7-93E6-6D921704C901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70C84-5635-2148-FDA8-CA6AFE62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2B33A-EFEF-D406-98C8-EC01FAD82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0015-BAC3-4D63-BFF7-5018A9A0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AFAA0-E829-3774-B3D8-359F1026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965D4-A02A-E061-F6D7-B3EF40C72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9004A-898D-1233-7AC1-B482FACC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175-FA61-4BB7-93E6-6D921704C901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0B9F7-B99B-DFAD-65CB-9FB21BFD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4652E-3E99-ABFC-8FC7-9D59D3E3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0015-BAC3-4D63-BFF7-5018A9A0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3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F985-5F7D-25CB-96A0-C3A4CF2A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0ACBF-428B-4CA8-5F05-1BFCA40A0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21CA0-0962-462C-B993-F578E9C1F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6A825-2404-05D5-408D-12341164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175-FA61-4BB7-93E6-6D921704C901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E7A00-12DC-59C3-A130-A88B55D5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F02C8-462B-E810-BAD2-CC7FC212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0015-BAC3-4D63-BFF7-5018A9A0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1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E491B-B3B5-AA16-571F-224EA8E4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39CAF-3D6B-3852-9606-E8730FC47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034AC-0985-4C3E-F840-06799E5AB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379B8E-B521-F332-4999-413BDEBE5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C46AC-224D-97D6-74EE-FFCD45278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A90F2-BB06-1B15-812B-D973115D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175-FA61-4BB7-93E6-6D921704C901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C4B32-D034-9FA2-346D-1CC8DDE3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BD1B9-A161-1099-CF9F-15AD2992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0015-BAC3-4D63-BFF7-5018A9A0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2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13F2-9BC9-EFAD-0C4C-9FE6D6D1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265D3-FB53-1B25-4117-B7F1C486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175-FA61-4BB7-93E6-6D921704C901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6D91A-1A57-3174-963F-5D70F765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9D3E9-8998-83F0-E95C-A8030E90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0015-BAC3-4D63-BFF7-5018A9A0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3B8EB2-8298-17AA-B696-67B05509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175-FA61-4BB7-93E6-6D921704C901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A7957-CC67-F303-DE81-EF0DF5D1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A7EEB-73A2-C482-6D1C-08B71CD8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0015-BAC3-4D63-BFF7-5018A9A0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0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EDB53-D877-5DBE-A5F4-6A645411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397AA-5FCB-36BD-0008-9AF44935C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A7F9F-5FE4-2FA3-3BA8-ADB70CF59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1253F-E150-7E5F-2C3E-451CF0340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175-FA61-4BB7-93E6-6D921704C901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3D9CB-03DB-BCE3-53DF-A37C9822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DDB16-1690-25F0-03D8-1CBC4DBC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0015-BAC3-4D63-BFF7-5018A9A0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9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1A66-A29A-DCC5-FCC2-C8C4BCA77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6D154-A0E6-CCC3-2A1C-A8FD5419E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27050-3DAD-2CB7-96D6-6BEF63E38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3D604-D7E5-2273-B76F-A4955F07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C175-FA61-4BB7-93E6-6D921704C901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CFBC6-787E-CB7B-88D8-BB6EEB56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1DE3D-0E32-6EE8-5DE7-FE69E9AE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0015-BAC3-4D63-BFF7-5018A9A0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0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D0405A-DC05-FDB4-3D1C-2FB2B91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FFC2B-E35B-6564-26FB-6C53BC87F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F0A59-025E-469D-B95B-35C6EAC2B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1C175-FA61-4BB7-93E6-6D921704C901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1FC21-A15F-D73B-17A9-51EF4657D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E9708-156F-E90A-AAD1-29CB11912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F0015-BAC3-4D63-BFF7-5018A9A0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8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7" Type="http://schemas.openxmlformats.org/officeDocument/2006/relationships/image" Target="../media/image6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5" Type="http://schemas.openxmlformats.org/officeDocument/2006/relationships/image" Target="../media/image12.png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3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microsoft.com/office/2007/relationships/media" Target="../media/media2.mp3"/><Relationship Id="rId21" Type="http://schemas.openxmlformats.org/officeDocument/2006/relationships/image" Target="../media/image22.png"/><Relationship Id="rId34" Type="http://schemas.openxmlformats.org/officeDocument/2006/relationships/image" Target="../media/image35.svg"/><Relationship Id="rId7" Type="http://schemas.microsoft.com/office/2007/relationships/media" Target="../media/media4.mp3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audio" Target="../media/media1.mp3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24" Type="http://schemas.openxmlformats.org/officeDocument/2006/relationships/image" Target="../media/image25.svg"/><Relationship Id="rId32" Type="http://schemas.openxmlformats.org/officeDocument/2006/relationships/image" Target="../media/image33.svg"/><Relationship Id="rId37" Type="http://schemas.openxmlformats.org/officeDocument/2006/relationships/image" Target="../media/image8.png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36" Type="http://schemas.openxmlformats.org/officeDocument/2006/relationships/image" Target="../media/image37.sv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4.png"/><Relationship Id="rId22" Type="http://schemas.openxmlformats.org/officeDocument/2006/relationships/image" Target="../media/image23.svg"/><Relationship Id="rId27" Type="http://schemas.openxmlformats.org/officeDocument/2006/relationships/image" Target="../media/image28.png"/><Relationship Id="rId30" Type="http://schemas.openxmlformats.org/officeDocument/2006/relationships/image" Target="../media/image31.svg"/><Relationship Id="rId35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084356-EF89-22C4-9CCB-989B300D3EF2}"/>
              </a:ext>
            </a:extLst>
          </p:cNvPr>
          <p:cNvSpPr txBox="1"/>
          <p:nvPr/>
        </p:nvSpPr>
        <p:spPr>
          <a:xfrm>
            <a:off x="2751221" y="0"/>
            <a:ext cx="668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CROSSWORD PUZZLE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6F6D07-37C2-E729-0A11-303E337C3D3B}"/>
              </a:ext>
            </a:extLst>
          </p:cNvPr>
          <p:cNvSpPr/>
          <p:nvPr/>
        </p:nvSpPr>
        <p:spPr>
          <a:xfrm>
            <a:off x="320842" y="786063"/>
            <a:ext cx="946484" cy="49730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60C4F1-F782-13B8-B566-5E0970B98CFD}"/>
              </a:ext>
            </a:extLst>
          </p:cNvPr>
          <p:cNvSpPr/>
          <p:nvPr/>
        </p:nvSpPr>
        <p:spPr>
          <a:xfrm>
            <a:off x="317497" y="1741682"/>
            <a:ext cx="946484" cy="49730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D84A25-9740-D856-69ED-9699E0901B91}"/>
              </a:ext>
            </a:extLst>
          </p:cNvPr>
          <p:cNvSpPr/>
          <p:nvPr/>
        </p:nvSpPr>
        <p:spPr>
          <a:xfrm>
            <a:off x="320842" y="2574028"/>
            <a:ext cx="946484" cy="49730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6F3236-9E27-DA61-E5FC-58D6138EC4B4}"/>
              </a:ext>
            </a:extLst>
          </p:cNvPr>
          <p:cNvSpPr/>
          <p:nvPr/>
        </p:nvSpPr>
        <p:spPr>
          <a:xfrm>
            <a:off x="320842" y="3477126"/>
            <a:ext cx="946484" cy="49730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C8AC5A-10E7-CF28-3045-74015C70E368}"/>
              </a:ext>
            </a:extLst>
          </p:cNvPr>
          <p:cNvSpPr/>
          <p:nvPr/>
        </p:nvSpPr>
        <p:spPr>
          <a:xfrm>
            <a:off x="320842" y="4400613"/>
            <a:ext cx="946484" cy="49730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626C12-8FA0-8A25-2167-738684EDD1BE}"/>
              </a:ext>
            </a:extLst>
          </p:cNvPr>
          <p:cNvSpPr/>
          <p:nvPr/>
        </p:nvSpPr>
        <p:spPr>
          <a:xfrm>
            <a:off x="320842" y="5279218"/>
            <a:ext cx="946484" cy="49730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6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0B9926F-9571-C749-6BD6-D53E84976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781864"/>
              </p:ext>
            </p:extLst>
          </p:nvPr>
        </p:nvGraphicFramePr>
        <p:xfrm>
          <a:off x="2626893" y="714947"/>
          <a:ext cx="462547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369">
                  <a:extLst>
                    <a:ext uri="{9D8B030D-6E8A-4147-A177-3AD203B41FA5}">
                      <a16:colId xmlns:a16="http://schemas.microsoft.com/office/drawing/2014/main" val="1445629725"/>
                    </a:ext>
                  </a:extLst>
                </a:gridCol>
                <a:gridCol w="1156369">
                  <a:extLst>
                    <a:ext uri="{9D8B030D-6E8A-4147-A177-3AD203B41FA5}">
                      <a16:colId xmlns:a16="http://schemas.microsoft.com/office/drawing/2014/main" val="2729302095"/>
                    </a:ext>
                  </a:extLst>
                </a:gridCol>
                <a:gridCol w="1156369">
                  <a:extLst>
                    <a:ext uri="{9D8B030D-6E8A-4147-A177-3AD203B41FA5}">
                      <a16:colId xmlns:a16="http://schemas.microsoft.com/office/drawing/2014/main" val="2608445716"/>
                    </a:ext>
                  </a:extLst>
                </a:gridCol>
                <a:gridCol w="1156369">
                  <a:extLst>
                    <a:ext uri="{9D8B030D-6E8A-4147-A177-3AD203B41FA5}">
                      <a16:colId xmlns:a16="http://schemas.microsoft.com/office/drawing/2014/main" val="3066795624"/>
                    </a:ext>
                  </a:extLst>
                </a:gridCol>
              </a:tblGrid>
              <a:tr h="6089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141455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AB557967-27F9-E202-F2D9-9E3E79E5D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28" y="786063"/>
            <a:ext cx="4204872" cy="4251157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781E000-8C21-0155-DFBB-0393C4DF0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6521"/>
              </p:ext>
            </p:extLst>
          </p:nvPr>
        </p:nvGraphicFramePr>
        <p:xfrm>
          <a:off x="2626893" y="693663"/>
          <a:ext cx="4625476" cy="68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369">
                  <a:extLst>
                    <a:ext uri="{9D8B030D-6E8A-4147-A177-3AD203B41FA5}">
                      <a16:colId xmlns:a16="http://schemas.microsoft.com/office/drawing/2014/main" val="1445629725"/>
                    </a:ext>
                  </a:extLst>
                </a:gridCol>
                <a:gridCol w="1156369">
                  <a:extLst>
                    <a:ext uri="{9D8B030D-6E8A-4147-A177-3AD203B41FA5}">
                      <a16:colId xmlns:a16="http://schemas.microsoft.com/office/drawing/2014/main" val="2729302095"/>
                    </a:ext>
                  </a:extLst>
                </a:gridCol>
                <a:gridCol w="1156369">
                  <a:extLst>
                    <a:ext uri="{9D8B030D-6E8A-4147-A177-3AD203B41FA5}">
                      <a16:colId xmlns:a16="http://schemas.microsoft.com/office/drawing/2014/main" val="2608445716"/>
                    </a:ext>
                  </a:extLst>
                </a:gridCol>
                <a:gridCol w="1156369">
                  <a:extLst>
                    <a:ext uri="{9D8B030D-6E8A-4147-A177-3AD203B41FA5}">
                      <a16:colId xmlns:a16="http://schemas.microsoft.com/office/drawing/2014/main" val="3066795624"/>
                    </a:ext>
                  </a:extLst>
                </a:gridCol>
              </a:tblGrid>
              <a:tr h="68264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4145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1FB7E9C-FBA2-B9E0-3668-888020E7D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099556"/>
              </p:ext>
            </p:extLst>
          </p:nvPr>
        </p:nvGraphicFramePr>
        <p:xfrm>
          <a:off x="1470524" y="1670295"/>
          <a:ext cx="346910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369">
                  <a:extLst>
                    <a:ext uri="{9D8B030D-6E8A-4147-A177-3AD203B41FA5}">
                      <a16:colId xmlns:a16="http://schemas.microsoft.com/office/drawing/2014/main" val="1445629725"/>
                    </a:ext>
                  </a:extLst>
                </a:gridCol>
                <a:gridCol w="1156369">
                  <a:extLst>
                    <a:ext uri="{9D8B030D-6E8A-4147-A177-3AD203B41FA5}">
                      <a16:colId xmlns:a16="http://schemas.microsoft.com/office/drawing/2014/main" val="2729302095"/>
                    </a:ext>
                  </a:extLst>
                </a:gridCol>
                <a:gridCol w="1156369">
                  <a:extLst>
                    <a:ext uri="{9D8B030D-6E8A-4147-A177-3AD203B41FA5}">
                      <a16:colId xmlns:a16="http://schemas.microsoft.com/office/drawing/2014/main" val="2608445716"/>
                    </a:ext>
                  </a:extLst>
                </a:gridCol>
              </a:tblGrid>
              <a:tr h="6089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141455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A088FEF-7F86-5D05-D459-B5619606F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58152"/>
              </p:ext>
            </p:extLst>
          </p:nvPr>
        </p:nvGraphicFramePr>
        <p:xfrm>
          <a:off x="1470524" y="1649011"/>
          <a:ext cx="3469107" cy="649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369">
                  <a:extLst>
                    <a:ext uri="{9D8B030D-6E8A-4147-A177-3AD203B41FA5}">
                      <a16:colId xmlns:a16="http://schemas.microsoft.com/office/drawing/2014/main" val="1445629725"/>
                    </a:ext>
                  </a:extLst>
                </a:gridCol>
                <a:gridCol w="1156369">
                  <a:extLst>
                    <a:ext uri="{9D8B030D-6E8A-4147-A177-3AD203B41FA5}">
                      <a16:colId xmlns:a16="http://schemas.microsoft.com/office/drawing/2014/main" val="2729302095"/>
                    </a:ext>
                  </a:extLst>
                </a:gridCol>
                <a:gridCol w="1156369">
                  <a:extLst>
                    <a:ext uri="{9D8B030D-6E8A-4147-A177-3AD203B41FA5}">
                      <a16:colId xmlns:a16="http://schemas.microsoft.com/office/drawing/2014/main" val="2608445716"/>
                    </a:ext>
                  </a:extLst>
                </a:gridCol>
              </a:tblGrid>
              <a:tr h="649529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41455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891B49E-AB1A-AB3D-6CE2-E71488A30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536079"/>
              </p:ext>
            </p:extLst>
          </p:nvPr>
        </p:nvGraphicFramePr>
        <p:xfrm>
          <a:off x="2626893" y="2476588"/>
          <a:ext cx="52497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06">
                  <a:extLst>
                    <a:ext uri="{9D8B030D-6E8A-4147-A177-3AD203B41FA5}">
                      <a16:colId xmlns:a16="http://schemas.microsoft.com/office/drawing/2014/main" val="1445629725"/>
                    </a:ext>
                  </a:extLst>
                </a:gridCol>
                <a:gridCol w="911512">
                  <a:extLst>
                    <a:ext uri="{9D8B030D-6E8A-4147-A177-3AD203B41FA5}">
                      <a16:colId xmlns:a16="http://schemas.microsoft.com/office/drawing/2014/main" val="2729302095"/>
                    </a:ext>
                  </a:extLst>
                </a:gridCol>
                <a:gridCol w="933815">
                  <a:extLst>
                    <a:ext uri="{9D8B030D-6E8A-4147-A177-3AD203B41FA5}">
                      <a16:colId xmlns:a16="http://schemas.microsoft.com/office/drawing/2014/main" val="2608445716"/>
                    </a:ext>
                  </a:extLst>
                </a:gridCol>
                <a:gridCol w="741566">
                  <a:extLst>
                    <a:ext uri="{9D8B030D-6E8A-4147-A177-3AD203B41FA5}">
                      <a16:colId xmlns:a16="http://schemas.microsoft.com/office/drawing/2014/main" val="3066795624"/>
                    </a:ext>
                  </a:extLst>
                </a:gridCol>
                <a:gridCol w="825834">
                  <a:extLst>
                    <a:ext uri="{9D8B030D-6E8A-4147-A177-3AD203B41FA5}">
                      <a16:colId xmlns:a16="http://schemas.microsoft.com/office/drawing/2014/main" val="1765429265"/>
                    </a:ext>
                  </a:extLst>
                </a:gridCol>
                <a:gridCol w="665547">
                  <a:extLst>
                    <a:ext uri="{9D8B030D-6E8A-4147-A177-3AD203B41FA5}">
                      <a16:colId xmlns:a16="http://schemas.microsoft.com/office/drawing/2014/main" val="1684962181"/>
                    </a:ext>
                  </a:extLst>
                </a:gridCol>
              </a:tblGrid>
              <a:tr h="6340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141455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6C13FE5-3641-52C7-6C8D-32E49FED2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397785"/>
              </p:ext>
            </p:extLst>
          </p:nvPr>
        </p:nvGraphicFramePr>
        <p:xfrm>
          <a:off x="2641604" y="2481312"/>
          <a:ext cx="52497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339">
                  <a:extLst>
                    <a:ext uri="{9D8B030D-6E8A-4147-A177-3AD203B41FA5}">
                      <a16:colId xmlns:a16="http://schemas.microsoft.com/office/drawing/2014/main" val="1445629725"/>
                    </a:ext>
                  </a:extLst>
                </a:gridCol>
                <a:gridCol w="819099">
                  <a:extLst>
                    <a:ext uri="{9D8B030D-6E8A-4147-A177-3AD203B41FA5}">
                      <a16:colId xmlns:a16="http://schemas.microsoft.com/office/drawing/2014/main" val="2729302095"/>
                    </a:ext>
                  </a:extLst>
                </a:gridCol>
                <a:gridCol w="980678">
                  <a:extLst>
                    <a:ext uri="{9D8B030D-6E8A-4147-A177-3AD203B41FA5}">
                      <a16:colId xmlns:a16="http://schemas.microsoft.com/office/drawing/2014/main" val="2608445716"/>
                    </a:ext>
                  </a:extLst>
                </a:gridCol>
                <a:gridCol w="899888">
                  <a:extLst>
                    <a:ext uri="{9D8B030D-6E8A-4147-A177-3AD203B41FA5}">
                      <a16:colId xmlns:a16="http://schemas.microsoft.com/office/drawing/2014/main" val="3066795624"/>
                    </a:ext>
                  </a:extLst>
                </a:gridCol>
                <a:gridCol w="899888">
                  <a:extLst>
                    <a:ext uri="{9D8B030D-6E8A-4147-A177-3AD203B41FA5}">
                      <a16:colId xmlns:a16="http://schemas.microsoft.com/office/drawing/2014/main" val="1765429265"/>
                    </a:ext>
                  </a:extLst>
                </a:gridCol>
                <a:gridCol w="899888">
                  <a:extLst>
                    <a:ext uri="{9D8B030D-6E8A-4147-A177-3AD203B41FA5}">
                      <a16:colId xmlns:a16="http://schemas.microsoft.com/office/drawing/2014/main" val="4018330378"/>
                    </a:ext>
                  </a:extLst>
                </a:gridCol>
              </a:tblGrid>
              <a:tr h="203544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41455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4359F3E-3C59-7B52-9450-C90E68AAD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61029"/>
              </p:ext>
            </p:extLst>
          </p:nvPr>
        </p:nvGraphicFramePr>
        <p:xfrm>
          <a:off x="2641605" y="3453845"/>
          <a:ext cx="3533269" cy="66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387">
                  <a:extLst>
                    <a:ext uri="{9D8B030D-6E8A-4147-A177-3AD203B41FA5}">
                      <a16:colId xmlns:a16="http://schemas.microsoft.com/office/drawing/2014/main" val="1445629725"/>
                    </a:ext>
                  </a:extLst>
                </a:gridCol>
                <a:gridCol w="1184441">
                  <a:extLst>
                    <a:ext uri="{9D8B030D-6E8A-4147-A177-3AD203B41FA5}">
                      <a16:colId xmlns:a16="http://schemas.microsoft.com/office/drawing/2014/main" val="2729302095"/>
                    </a:ext>
                  </a:extLst>
                </a:gridCol>
                <a:gridCol w="1184441">
                  <a:extLst>
                    <a:ext uri="{9D8B030D-6E8A-4147-A177-3AD203B41FA5}">
                      <a16:colId xmlns:a16="http://schemas.microsoft.com/office/drawing/2014/main" val="2608445716"/>
                    </a:ext>
                  </a:extLst>
                </a:gridCol>
              </a:tblGrid>
              <a:tr h="6696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141455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1A66471-64E6-F0EC-CB73-B7BD3FC32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741747"/>
              </p:ext>
            </p:extLst>
          </p:nvPr>
        </p:nvGraphicFramePr>
        <p:xfrm>
          <a:off x="2626893" y="3429000"/>
          <a:ext cx="3547980" cy="68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660">
                  <a:extLst>
                    <a:ext uri="{9D8B030D-6E8A-4147-A177-3AD203B41FA5}">
                      <a16:colId xmlns:a16="http://schemas.microsoft.com/office/drawing/2014/main" val="1445629725"/>
                    </a:ext>
                  </a:extLst>
                </a:gridCol>
                <a:gridCol w="1182660">
                  <a:extLst>
                    <a:ext uri="{9D8B030D-6E8A-4147-A177-3AD203B41FA5}">
                      <a16:colId xmlns:a16="http://schemas.microsoft.com/office/drawing/2014/main" val="2729302095"/>
                    </a:ext>
                  </a:extLst>
                </a:gridCol>
                <a:gridCol w="1182660">
                  <a:extLst>
                    <a:ext uri="{9D8B030D-6E8A-4147-A177-3AD203B41FA5}">
                      <a16:colId xmlns:a16="http://schemas.microsoft.com/office/drawing/2014/main" val="2608445716"/>
                    </a:ext>
                  </a:extLst>
                </a:gridCol>
              </a:tblGrid>
              <a:tr h="688206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4145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2C928CF-1766-5D1F-7D1B-094F410BF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013247"/>
              </p:ext>
            </p:extLst>
          </p:nvPr>
        </p:nvGraphicFramePr>
        <p:xfrm>
          <a:off x="2641604" y="4373638"/>
          <a:ext cx="3999827" cy="642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935">
                  <a:extLst>
                    <a:ext uri="{9D8B030D-6E8A-4147-A177-3AD203B41FA5}">
                      <a16:colId xmlns:a16="http://schemas.microsoft.com/office/drawing/2014/main" val="1445629725"/>
                    </a:ext>
                  </a:extLst>
                </a:gridCol>
                <a:gridCol w="988396">
                  <a:extLst>
                    <a:ext uri="{9D8B030D-6E8A-4147-A177-3AD203B41FA5}">
                      <a16:colId xmlns:a16="http://schemas.microsoft.com/office/drawing/2014/main" val="2729302095"/>
                    </a:ext>
                  </a:extLst>
                </a:gridCol>
                <a:gridCol w="811970">
                  <a:extLst>
                    <a:ext uri="{9D8B030D-6E8A-4147-A177-3AD203B41FA5}">
                      <a16:colId xmlns:a16="http://schemas.microsoft.com/office/drawing/2014/main" val="2608445716"/>
                    </a:ext>
                  </a:extLst>
                </a:gridCol>
                <a:gridCol w="962526">
                  <a:extLst>
                    <a:ext uri="{9D8B030D-6E8A-4147-A177-3AD203B41FA5}">
                      <a16:colId xmlns:a16="http://schemas.microsoft.com/office/drawing/2014/main" val="3066795624"/>
                    </a:ext>
                  </a:extLst>
                </a:gridCol>
              </a:tblGrid>
              <a:tr h="64231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14145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D8AB58FA-19A8-93BE-2D4E-92BC395AF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588648"/>
              </p:ext>
            </p:extLst>
          </p:nvPr>
        </p:nvGraphicFramePr>
        <p:xfrm>
          <a:off x="2641604" y="5266143"/>
          <a:ext cx="462547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369">
                  <a:extLst>
                    <a:ext uri="{9D8B030D-6E8A-4147-A177-3AD203B41FA5}">
                      <a16:colId xmlns:a16="http://schemas.microsoft.com/office/drawing/2014/main" val="1445629725"/>
                    </a:ext>
                  </a:extLst>
                </a:gridCol>
                <a:gridCol w="1156369">
                  <a:extLst>
                    <a:ext uri="{9D8B030D-6E8A-4147-A177-3AD203B41FA5}">
                      <a16:colId xmlns:a16="http://schemas.microsoft.com/office/drawing/2014/main" val="2729302095"/>
                    </a:ext>
                  </a:extLst>
                </a:gridCol>
                <a:gridCol w="1156369">
                  <a:extLst>
                    <a:ext uri="{9D8B030D-6E8A-4147-A177-3AD203B41FA5}">
                      <a16:colId xmlns:a16="http://schemas.microsoft.com/office/drawing/2014/main" val="2608445716"/>
                    </a:ext>
                  </a:extLst>
                </a:gridCol>
                <a:gridCol w="1156369">
                  <a:extLst>
                    <a:ext uri="{9D8B030D-6E8A-4147-A177-3AD203B41FA5}">
                      <a16:colId xmlns:a16="http://schemas.microsoft.com/office/drawing/2014/main" val="3066795624"/>
                    </a:ext>
                  </a:extLst>
                </a:gridCol>
              </a:tblGrid>
              <a:tr h="6089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141455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B2DD537D-7A6B-410A-5C91-26BC806DD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17035"/>
              </p:ext>
            </p:extLst>
          </p:nvPr>
        </p:nvGraphicFramePr>
        <p:xfrm>
          <a:off x="2641604" y="5266143"/>
          <a:ext cx="462547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369">
                  <a:extLst>
                    <a:ext uri="{9D8B030D-6E8A-4147-A177-3AD203B41FA5}">
                      <a16:colId xmlns:a16="http://schemas.microsoft.com/office/drawing/2014/main" val="1445629725"/>
                    </a:ext>
                  </a:extLst>
                </a:gridCol>
                <a:gridCol w="1156369">
                  <a:extLst>
                    <a:ext uri="{9D8B030D-6E8A-4147-A177-3AD203B41FA5}">
                      <a16:colId xmlns:a16="http://schemas.microsoft.com/office/drawing/2014/main" val="2729302095"/>
                    </a:ext>
                  </a:extLst>
                </a:gridCol>
                <a:gridCol w="1156369">
                  <a:extLst>
                    <a:ext uri="{9D8B030D-6E8A-4147-A177-3AD203B41FA5}">
                      <a16:colId xmlns:a16="http://schemas.microsoft.com/office/drawing/2014/main" val="2608445716"/>
                    </a:ext>
                  </a:extLst>
                </a:gridCol>
                <a:gridCol w="1156369">
                  <a:extLst>
                    <a:ext uri="{9D8B030D-6E8A-4147-A177-3AD203B41FA5}">
                      <a16:colId xmlns:a16="http://schemas.microsoft.com/office/drawing/2014/main" val="30667956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41455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B6920111-B9CF-225C-4F31-37B90D4A2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35163"/>
              </p:ext>
            </p:extLst>
          </p:nvPr>
        </p:nvGraphicFramePr>
        <p:xfrm>
          <a:off x="2641604" y="4375870"/>
          <a:ext cx="462547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369">
                  <a:extLst>
                    <a:ext uri="{9D8B030D-6E8A-4147-A177-3AD203B41FA5}">
                      <a16:colId xmlns:a16="http://schemas.microsoft.com/office/drawing/2014/main" val="1445629725"/>
                    </a:ext>
                  </a:extLst>
                </a:gridCol>
                <a:gridCol w="1156369">
                  <a:extLst>
                    <a:ext uri="{9D8B030D-6E8A-4147-A177-3AD203B41FA5}">
                      <a16:colId xmlns:a16="http://schemas.microsoft.com/office/drawing/2014/main" val="2729302095"/>
                    </a:ext>
                  </a:extLst>
                </a:gridCol>
                <a:gridCol w="1156369">
                  <a:extLst>
                    <a:ext uri="{9D8B030D-6E8A-4147-A177-3AD203B41FA5}">
                      <a16:colId xmlns:a16="http://schemas.microsoft.com/office/drawing/2014/main" val="2608445716"/>
                    </a:ext>
                  </a:extLst>
                </a:gridCol>
                <a:gridCol w="1156369">
                  <a:extLst>
                    <a:ext uri="{9D8B030D-6E8A-4147-A177-3AD203B41FA5}">
                      <a16:colId xmlns:a16="http://schemas.microsoft.com/office/drawing/2014/main" val="30667956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41455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12C30AEE-6DF4-D7A7-5247-D2A530B8E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839" y="786062"/>
            <a:ext cx="4190161" cy="422988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4736A9-EA52-DE45-5025-F232C6B14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839" y="714947"/>
            <a:ext cx="4190161" cy="430100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69199BC-22DF-778A-EAD8-33F1458D0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839" y="736107"/>
            <a:ext cx="4190161" cy="425115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EF9E628-FDB5-EE79-4D88-777A074BE3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710" y="757378"/>
            <a:ext cx="4176290" cy="422988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83BF6DD-1A6F-CF4E-26FA-808997004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709" y="646332"/>
            <a:ext cx="4176291" cy="443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6C3034-184E-AAC5-17B5-5A8E8EBAA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E027A6-B9E0-5876-6B71-3F2A29A0B37E}"/>
              </a:ext>
            </a:extLst>
          </p:cNvPr>
          <p:cNvSpPr/>
          <p:nvPr/>
        </p:nvSpPr>
        <p:spPr>
          <a:xfrm>
            <a:off x="977462" y="2807271"/>
            <a:ext cx="4824248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A. This is my father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42CBA7-CA05-155C-DED0-6283F1DD7226}"/>
              </a:ext>
            </a:extLst>
          </p:cNvPr>
          <p:cNvSpPr/>
          <p:nvPr/>
        </p:nvSpPr>
        <p:spPr>
          <a:xfrm>
            <a:off x="6913178" y="4726417"/>
            <a:ext cx="4824248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D. This is my aunt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6067AB-0026-6E99-0500-B58A7B231DCC}"/>
              </a:ext>
            </a:extLst>
          </p:cNvPr>
          <p:cNvSpPr/>
          <p:nvPr/>
        </p:nvSpPr>
        <p:spPr>
          <a:xfrm>
            <a:off x="1048408" y="4726417"/>
            <a:ext cx="5047592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C. This is my brother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22AA85-50EC-A036-4BD8-D87B480CF67C}"/>
              </a:ext>
            </a:extLst>
          </p:cNvPr>
          <p:cNvSpPr/>
          <p:nvPr/>
        </p:nvSpPr>
        <p:spPr>
          <a:xfrm>
            <a:off x="6850116" y="2766745"/>
            <a:ext cx="5052850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B. This is my mother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C5D1DD-C7FC-9677-EB1F-95BF9BEC6941}"/>
              </a:ext>
            </a:extLst>
          </p:cNvPr>
          <p:cNvSpPr/>
          <p:nvPr/>
        </p:nvSpPr>
        <p:spPr>
          <a:xfrm>
            <a:off x="6913178" y="3052750"/>
            <a:ext cx="819807" cy="7252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AFBEFC-CC96-0A52-B9BD-655075C34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217565"/>
            <a:ext cx="5344510" cy="300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0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6C3034-184E-AAC5-17B5-5A8E8EBAA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E027A6-B9E0-5876-6B71-3F2A29A0B37E}"/>
              </a:ext>
            </a:extLst>
          </p:cNvPr>
          <p:cNvSpPr/>
          <p:nvPr/>
        </p:nvSpPr>
        <p:spPr>
          <a:xfrm>
            <a:off x="977462" y="2807271"/>
            <a:ext cx="4824248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A. This is my father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42CBA7-CA05-155C-DED0-6283F1DD7226}"/>
              </a:ext>
            </a:extLst>
          </p:cNvPr>
          <p:cNvSpPr/>
          <p:nvPr/>
        </p:nvSpPr>
        <p:spPr>
          <a:xfrm>
            <a:off x="6913178" y="4726417"/>
            <a:ext cx="4824248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D. This is my aunt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6067AB-0026-6E99-0500-B58A7B231DCC}"/>
              </a:ext>
            </a:extLst>
          </p:cNvPr>
          <p:cNvSpPr/>
          <p:nvPr/>
        </p:nvSpPr>
        <p:spPr>
          <a:xfrm>
            <a:off x="1048408" y="4726417"/>
            <a:ext cx="5047592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C. This is my brother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22AA85-50EC-A036-4BD8-D87B480CF67C}"/>
              </a:ext>
            </a:extLst>
          </p:cNvPr>
          <p:cNvSpPr/>
          <p:nvPr/>
        </p:nvSpPr>
        <p:spPr>
          <a:xfrm>
            <a:off x="6850116" y="2766745"/>
            <a:ext cx="5052850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B. This is my mother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C5D1DD-C7FC-9677-EB1F-95BF9BEC6941}"/>
              </a:ext>
            </a:extLst>
          </p:cNvPr>
          <p:cNvSpPr/>
          <p:nvPr/>
        </p:nvSpPr>
        <p:spPr>
          <a:xfrm>
            <a:off x="1048408" y="4971896"/>
            <a:ext cx="819807" cy="7252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53327-695E-D692-AEFC-AE3890D1F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21" y="-185340"/>
            <a:ext cx="5047592" cy="30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6C3034-184E-AAC5-17B5-5A8E8EBAA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69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E027A6-B9E0-5876-6B71-3F2A29A0B37E}"/>
              </a:ext>
            </a:extLst>
          </p:cNvPr>
          <p:cNvSpPr/>
          <p:nvPr/>
        </p:nvSpPr>
        <p:spPr>
          <a:xfrm>
            <a:off x="977462" y="2807271"/>
            <a:ext cx="4824248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A. This is my father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42CBA7-CA05-155C-DED0-6283F1DD7226}"/>
              </a:ext>
            </a:extLst>
          </p:cNvPr>
          <p:cNvSpPr/>
          <p:nvPr/>
        </p:nvSpPr>
        <p:spPr>
          <a:xfrm>
            <a:off x="6913178" y="4726417"/>
            <a:ext cx="4824248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D. This is my aunt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6067AB-0026-6E99-0500-B58A7B231DCC}"/>
              </a:ext>
            </a:extLst>
          </p:cNvPr>
          <p:cNvSpPr/>
          <p:nvPr/>
        </p:nvSpPr>
        <p:spPr>
          <a:xfrm>
            <a:off x="1048408" y="4726417"/>
            <a:ext cx="5047592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C. This is my brother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22AA85-50EC-A036-4BD8-D87B480CF67C}"/>
              </a:ext>
            </a:extLst>
          </p:cNvPr>
          <p:cNvSpPr/>
          <p:nvPr/>
        </p:nvSpPr>
        <p:spPr>
          <a:xfrm>
            <a:off x="6850116" y="2766745"/>
            <a:ext cx="5052850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B. This is my sister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C5D1DD-C7FC-9677-EB1F-95BF9BEC6941}"/>
              </a:ext>
            </a:extLst>
          </p:cNvPr>
          <p:cNvSpPr/>
          <p:nvPr/>
        </p:nvSpPr>
        <p:spPr>
          <a:xfrm>
            <a:off x="7070836" y="3066393"/>
            <a:ext cx="819807" cy="7252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C899DA-7C51-4677-B38C-29CD20757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46" y="-164632"/>
            <a:ext cx="4272454" cy="303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A2C12F-0215-2099-696B-3D5C9285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53DB3E-C9D6-9602-C849-1BC26F31954C}"/>
              </a:ext>
            </a:extLst>
          </p:cNvPr>
          <p:cNvSpPr txBox="1"/>
          <p:nvPr/>
        </p:nvSpPr>
        <p:spPr>
          <a:xfrm>
            <a:off x="617482" y="0"/>
            <a:ext cx="1095703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</a:rPr>
              <a:t>HOMEWORK</a:t>
            </a:r>
          </a:p>
          <a:p>
            <a:pPr marL="571500" indent="-571500">
              <a:buFontTx/>
              <a:buChar char="-"/>
            </a:pPr>
            <a:r>
              <a:rPr lang="en-US" sz="4400" i="1" dirty="0">
                <a:solidFill>
                  <a:srgbClr val="0070C0"/>
                </a:solidFill>
              </a:rPr>
              <a:t>Practice vocabulary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4400" i="1" dirty="0">
                <a:solidFill>
                  <a:srgbClr val="0070C0"/>
                </a:solidFill>
              </a:rPr>
              <a:t>Do the exercises in </a:t>
            </a:r>
            <a:r>
              <a:rPr lang="en-US" sz="4400" b="1" i="1" dirty="0" err="1">
                <a:solidFill>
                  <a:srgbClr val="0070C0"/>
                </a:solidFill>
              </a:rPr>
              <a:t>Tiếng</a:t>
            </a:r>
            <a:r>
              <a:rPr lang="en-US" sz="4400" b="1" i="1" dirty="0">
                <a:solidFill>
                  <a:srgbClr val="0070C0"/>
                </a:solidFill>
              </a:rPr>
              <a:t> Anh 3 </a:t>
            </a:r>
            <a:r>
              <a:rPr lang="en-US" sz="4400" b="1" i="1" dirty="0" err="1">
                <a:solidFill>
                  <a:srgbClr val="0070C0"/>
                </a:solidFill>
              </a:rPr>
              <a:t>i</a:t>
            </a:r>
            <a:r>
              <a:rPr lang="en-US" sz="44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4400" i="1" dirty="0">
                <a:solidFill>
                  <a:srgbClr val="0070C0"/>
                </a:solidFill>
              </a:rPr>
              <a:t>(pages 18,19)</a:t>
            </a:r>
          </a:p>
          <a:p>
            <a:pPr marL="571500" indent="-571500">
              <a:buFontTx/>
              <a:buChar char="-"/>
            </a:pPr>
            <a:r>
              <a:rPr lang="en-US" sz="44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4400" b="1" i="1" dirty="0" err="1">
                <a:solidFill>
                  <a:srgbClr val="0070C0"/>
                </a:solidFill>
              </a:rPr>
              <a:t>Tiếng</a:t>
            </a:r>
            <a:r>
              <a:rPr lang="en-US" sz="4400" b="1" i="1" dirty="0">
                <a:solidFill>
                  <a:srgbClr val="0070C0"/>
                </a:solidFill>
              </a:rPr>
              <a:t> Anh 3 </a:t>
            </a:r>
            <a:r>
              <a:rPr lang="en-US" sz="4400" b="1" i="1" dirty="0" err="1">
                <a:solidFill>
                  <a:srgbClr val="0070C0"/>
                </a:solidFill>
              </a:rPr>
              <a:t>i</a:t>
            </a:r>
            <a:r>
              <a:rPr lang="en-US" sz="44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4400" i="1" dirty="0">
                <a:solidFill>
                  <a:srgbClr val="0070C0"/>
                </a:solidFill>
              </a:rPr>
              <a:t> (page 16)</a:t>
            </a:r>
          </a:p>
          <a:p>
            <a:pPr marL="571500" indent="-571500">
              <a:buFontTx/>
              <a:buChar char="-"/>
            </a:pPr>
            <a:r>
              <a:rPr lang="en-US" sz="4400" i="1" dirty="0">
                <a:solidFill>
                  <a:srgbClr val="0070C0"/>
                </a:solidFill>
              </a:rPr>
              <a:t>Prepare the next lesson (page 25)</a:t>
            </a:r>
          </a:p>
        </p:txBody>
      </p:sp>
    </p:spTree>
    <p:extLst>
      <p:ext uri="{BB962C8B-B14F-4D97-AF65-F5344CB8AC3E}">
        <p14:creationId xmlns:p14="http://schemas.microsoft.com/office/powerpoint/2010/main" val="414481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5D59-E41D-990E-D000-2974C285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F1B5C-0B3F-7DF3-67B8-2763FD60F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544C49-80F6-019E-9E04-70D24677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5E3A4A-CBF4-B79D-494D-2F5C78B3BE94}"/>
              </a:ext>
            </a:extLst>
          </p:cNvPr>
          <p:cNvSpPr txBox="1"/>
          <p:nvPr/>
        </p:nvSpPr>
        <p:spPr>
          <a:xfrm>
            <a:off x="5973097" y="2131119"/>
            <a:ext cx="48669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2: Family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1.1 &lt;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A,B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24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A034E-B09E-BB15-F348-2F37C2695BB5}"/>
              </a:ext>
            </a:extLst>
          </p:cNvPr>
          <p:cNvSpPr txBox="1"/>
          <p:nvPr/>
        </p:nvSpPr>
        <p:spPr>
          <a:xfrm>
            <a:off x="5796116" y="530942"/>
            <a:ext cx="50439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Wednesday, October 16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17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3" name="mo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4" name="broth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5" name="siste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5"/>
            <a:ext cx="487363" cy="48736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C4071FA0-766B-A808-04AE-069BAC2974AD}"/>
              </a:ext>
            </a:extLst>
          </p:cNvPr>
          <p:cNvGrpSpPr/>
          <p:nvPr/>
        </p:nvGrpSpPr>
        <p:grpSpPr>
          <a:xfrm flipH="1">
            <a:off x="-415635" y="-1379297"/>
            <a:ext cx="12859316" cy="10370128"/>
            <a:chOff x="-4439911" y="1469505"/>
            <a:chExt cx="12254281" cy="9030964"/>
          </a:xfrm>
        </p:grpSpPr>
        <p:pic>
          <p:nvPicPr>
            <p:cNvPr id="24" name="Graphic 23" descr="Bus">
              <a:extLst>
                <a:ext uri="{FF2B5EF4-FFF2-40B4-BE49-F238E27FC236}">
                  <a16:creationId xmlns:a16="http://schemas.microsoft.com/office/drawing/2014/main" id="{BCC7F950-8738-8127-8BB6-176BFD2EE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4439911" y="1469505"/>
              <a:ext cx="12254281" cy="903096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8FE7D4E-4FE6-88B9-B442-58D8AD4874A9}"/>
                </a:ext>
              </a:extLst>
            </p:cNvPr>
            <p:cNvSpPr txBox="1"/>
            <p:nvPr/>
          </p:nvSpPr>
          <p:spPr>
            <a:xfrm>
              <a:off x="2748613" y="5884806"/>
              <a:ext cx="683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A40072-CF01-09B8-E266-801EF31F0858}"/>
                </a:ext>
              </a:extLst>
            </p:cNvPr>
            <p:cNvSpPr txBox="1"/>
            <p:nvPr/>
          </p:nvSpPr>
          <p:spPr>
            <a:xfrm>
              <a:off x="2215253" y="6130406"/>
              <a:ext cx="821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7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975EB3-2E18-5D64-B5C8-20F24E47EFCC}"/>
                </a:ext>
              </a:extLst>
            </p:cNvPr>
            <p:cNvSpPr txBox="1"/>
            <p:nvPr/>
          </p:nvSpPr>
          <p:spPr>
            <a:xfrm>
              <a:off x="5752346" y="6429668"/>
              <a:ext cx="821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4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4367E7-05D2-97B9-B19A-3D2E9C62DFAA}"/>
                </a:ext>
              </a:extLst>
            </p:cNvPr>
            <p:cNvSpPr txBox="1"/>
            <p:nvPr/>
          </p:nvSpPr>
          <p:spPr>
            <a:xfrm>
              <a:off x="1788044" y="6796803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1B8E7D-D200-60A0-4BD8-74F7BD9FC85C}"/>
                </a:ext>
              </a:extLst>
            </p:cNvPr>
            <p:cNvSpPr txBox="1"/>
            <p:nvPr/>
          </p:nvSpPr>
          <p:spPr>
            <a:xfrm>
              <a:off x="-731743" y="6429667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81CC4C-2076-9E7D-0F9B-F3F0465ECCC4}"/>
                </a:ext>
              </a:extLst>
            </p:cNvPr>
            <p:cNvSpPr txBox="1"/>
            <p:nvPr/>
          </p:nvSpPr>
          <p:spPr>
            <a:xfrm>
              <a:off x="-2578027" y="5622574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BB6D66-CBFB-D33D-890F-9A89C6C185E9}"/>
                </a:ext>
              </a:extLst>
            </p:cNvPr>
            <p:cNvSpPr txBox="1"/>
            <p:nvPr/>
          </p:nvSpPr>
          <p:spPr>
            <a:xfrm>
              <a:off x="-622936" y="5552503"/>
              <a:ext cx="8210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E607CE-52C6-412D-FF23-CBF3645FBA34}"/>
                </a:ext>
              </a:extLst>
            </p:cNvPr>
            <p:cNvSpPr txBox="1"/>
            <p:nvPr/>
          </p:nvSpPr>
          <p:spPr>
            <a:xfrm>
              <a:off x="408076" y="6568166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7945" y="1463214"/>
            <a:ext cx="2494484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026" y="1463214"/>
            <a:ext cx="2515158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251561" y="3834888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5889" y="3845217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mother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6190" y="1463214"/>
            <a:ext cx="2456450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6400" y="1463214"/>
            <a:ext cx="2420022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713146" y="3834873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00933" y="3834872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4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3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4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E4AD9B-A4C8-AB9A-89C3-078DC1EE894A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Then listen and point to the right picture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5A04B-36BB-C51C-C5DA-2CCEF5719D3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5974" y="2651198"/>
            <a:ext cx="2472105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F37A2C-4AA2-C145-2A15-897919F7860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578" y="2651198"/>
            <a:ext cx="2492593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17EB40-2665-F54B-CE33-5388802DD3BD}"/>
              </a:ext>
            </a:extLst>
          </p:cNvPr>
          <p:cNvSpPr txBox="1"/>
          <p:nvPr/>
        </p:nvSpPr>
        <p:spPr>
          <a:xfrm>
            <a:off x="1536491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EA2E5-80D3-4FC8-B9E3-C1601F9996AA}"/>
              </a:ext>
            </a:extLst>
          </p:cNvPr>
          <p:cNvSpPr txBox="1"/>
          <p:nvPr/>
        </p:nvSpPr>
        <p:spPr>
          <a:xfrm>
            <a:off x="4183117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mother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334038-5B47-05DE-55F6-4423835062F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3882" y="2651198"/>
            <a:ext cx="2434412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FAE895-3C7A-F69C-83A1-239AB7DA47ED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4098" y="2651198"/>
            <a:ext cx="2398311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9DCCFD-F7DF-17DA-1D77-CED79D2CD1DC}"/>
              </a:ext>
            </a:extLst>
          </p:cNvPr>
          <p:cNvSpPr txBox="1"/>
          <p:nvPr/>
        </p:nvSpPr>
        <p:spPr>
          <a:xfrm>
            <a:off x="6829743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BEF5E1-446D-4AD0-CA5E-CA1635E2A2F2}"/>
              </a:ext>
            </a:extLst>
          </p:cNvPr>
          <p:cNvSpPr txBox="1"/>
          <p:nvPr/>
        </p:nvSpPr>
        <p:spPr>
          <a:xfrm>
            <a:off x="9476369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  <p:pic>
        <p:nvPicPr>
          <p:cNvPr id="13" name="Graphic 12" descr="Owl">
            <a:extLst>
              <a:ext uri="{FF2B5EF4-FFF2-40B4-BE49-F238E27FC236}">
                <a16:creationId xmlns:a16="http://schemas.microsoft.com/office/drawing/2014/main" id="{E5A4E1B8-DB4C-84C3-24B5-5407C010F66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3180" y="1251123"/>
            <a:ext cx="795796" cy="795796"/>
          </a:xfrm>
          <a:prstGeom prst="rect">
            <a:avLst/>
          </a:prstGeom>
        </p:spPr>
      </p:pic>
      <p:pic>
        <p:nvPicPr>
          <p:cNvPr id="15" name="Graphic 14" descr="Elephant">
            <a:extLst>
              <a:ext uri="{FF2B5EF4-FFF2-40B4-BE49-F238E27FC236}">
                <a16:creationId xmlns:a16="http://schemas.microsoft.com/office/drawing/2014/main" id="{C6750B0E-28AA-0821-3248-B002F544B17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83427" y="1251123"/>
            <a:ext cx="795796" cy="795796"/>
          </a:xfrm>
          <a:prstGeom prst="rect">
            <a:avLst/>
          </a:prstGeom>
        </p:spPr>
      </p:pic>
      <p:pic>
        <p:nvPicPr>
          <p:cNvPr id="17" name="Graphic 16" descr="Panda">
            <a:extLst>
              <a:ext uri="{FF2B5EF4-FFF2-40B4-BE49-F238E27FC236}">
                <a16:creationId xmlns:a16="http://schemas.microsoft.com/office/drawing/2014/main" id="{2BA735B7-49A9-DF52-DB93-F87CF383FC1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83674" y="1251123"/>
            <a:ext cx="795796" cy="795796"/>
          </a:xfrm>
          <a:prstGeom prst="rect">
            <a:avLst/>
          </a:prstGeom>
        </p:spPr>
      </p:pic>
      <p:pic>
        <p:nvPicPr>
          <p:cNvPr id="19" name="Graphic 18" descr="Crab">
            <a:extLst>
              <a:ext uri="{FF2B5EF4-FFF2-40B4-BE49-F238E27FC236}">
                <a16:creationId xmlns:a16="http://schemas.microsoft.com/office/drawing/2014/main" id="{F8C441A2-C90D-CAC4-C970-ABB4439975D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583921" y="1251123"/>
            <a:ext cx="795796" cy="795796"/>
          </a:xfrm>
          <a:prstGeom prst="rect">
            <a:avLst/>
          </a:prstGeom>
        </p:spPr>
      </p:pic>
      <p:pic>
        <p:nvPicPr>
          <p:cNvPr id="21" name="Graphic 20" descr="Unicorn">
            <a:extLst>
              <a:ext uri="{FF2B5EF4-FFF2-40B4-BE49-F238E27FC236}">
                <a16:creationId xmlns:a16="http://schemas.microsoft.com/office/drawing/2014/main" id="{7E275F46-83C0-4611-88E6-6F13642CF52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684168" y="1251123"/>
            <a:ext cx="795796" cy="795796"/>
          </a:xfrm>
          <a:prstGeom prst="rect">
            <a:avLst/>
          </a:prstGeom>
        </p:spPr>
      </p:pic>
      <p:pic>
        <p:nvPicPr>
          <p:cNvPr id="23" name="Graphic 22" descr="Turtle">
            <a:extLst>
              <a:ext uri="{FF2B5EF4-FFF2-40B4-BE49-F238E27FC236}">
                <a16:creationId xmlns:a16="http://schemas.microsoft.com/office/drawing/2014/main" id="{6543300C-579B-A83E-294F-65311EED13D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784415" y="1251123"/>
            <a:ext cx="795796" cy="795796"/>
          </a:xfrm>
          <a:prstGeom prst="rect">
            <a:avLst/>
          </a:prstGeom>
        </p:spPr>
      </p:pic>
      <p:pic>
        <p:nvPicPr>
          <p:cNvPr id="25" name="Graphic 24" descr="Cat">
            <a:extLst>
              <a:ext uri="{FF2B5EF4-FFF2-40B4-BE49-F238E27FC236}">
                <a16:creationId xmlns:a16="http://schemas.microsoft.com/office/drawing/2014/main" id="{D5C19ECF-2C12-2784-1BB7-A3B7903DDED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884662" y="1251123"/>
            <a:ext cx="795796" cy="795796"/>
          </a:xfrm>
          <a:prstGeom prst="rect">
            <a:avLst/>
          </a:prstGeom>
        </p:spPr>
      </p:pic>
      <p:pic>
        <p:nvPicPr>
          <p:cNvPr id="27" name="Graphic 26" descr="Dog">
            <a:extLst>
              <a:ext uri="{FF2B5EF4-FFF2-40B4-BE49-F238E27FC236}">
                <a16:creationId xmlns:a16="http://schemas.microsoft.com/office/drawing/2014/main" id="{D87FA2B6-3EC3-7554-73A1-AF89E892BDB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984909" y="1251123"/>
            <a:ext cx="795796" cy="795796"/>
          </a:xfrm>
          <a:prstGeom prst="rect">
            <a:avLst/>
          </a:prstGeom>
        </p:spPr>
      </p:pic>
      <p:pic>
        <p:nvPicPr>
          <p:cNvPr id="29" name="Graphic 28" descr="Sheep">
            <a:extLst>
              <a:ext uri="{FF2B5EF4-FFF2-40B4-BE49-F238E27FC236}">
                <a16:creationId xmlns:a16="http://schemas.microsoft.com/office/drawing/2014/main" id="{64C1FB49-C797-E717-BD06-FFC1934E275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085156" y="1251123"/>
            <a:ext cx="795796" cy="795796"/>
          </a:xfrm>
          <a:prstGeom prst="rect">
            <a:avLst/>
          </a:prstGeom>
        </p:spPr>
      </p:pic>
      <p:pic>
        <p:nvPicPr>
          <p:cNvPr id="31" name="Graphic 30" descr="Rabbit">
            <a:extLst>
              <a:ext uri="{FF2B5EF4-FFF2-40B4-BE49-F238E27FC236}">
                <a16:creationId xmlns:a16="http://schemas.microsoft.com/office/drawing/2014/main" id="{8CDB412A-12C0-096C-09E9-142DDBB2D125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185403" y="1251123"/>
            <a:ext cx="795796" cy="795796"/>
          </a:xfrm>
          <a:prstGeom prst="rect">
            <a:avLst/>
          </a:prstGeom>
        </p:spPr>
      </p:pic>
      <p:pic>
        <p:nvPicPr>
          <p:cNvPr id="33" name="Graphic 32" descr="Peacock">
            <a:extLst>
              <a:ext uri="{FF2B5EF4-FFF2-40B4-BE49-F238E27FC236}">
                <a16:creationId xmlns:a16="http://schemas.microsoft.com/office/drawing/2014/main" id="{FF9F55C2-0C9A-543C-AD51-06AD1783879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285645" y="1251123"/>
            <a:ext cx="795796" cy="795796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04830A07-97EE-B94C-DCE1-18186151C97D}"/>
              </a:ext>
            </a:extLst>
          </p:cNvPr>
          <p:cNvSpPr/>
          <p:nvPr/>
        </p:nvSpPr>
        <p:spPr>
          <a:xfrm>
            <a:off x="49962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95147D8-0DC4-6DF6-3E87-A2C7FE756388}"/>
              </a:ext>
            </a:extLst>
          </p:cNvPr>
          <p:cNvSpPr/>
          <p:nvPr/>
        </p:nvSpPr>
        <p:spPr>
          <a:xfrm>
            <a:off x="159488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40EBB3D-7FBE-D915-E26B-43C1006CA832}"/>
              </a:ext>
            </a:extLst>
          </p:cNvPr>
          <p:cNvSpPr/>
          <p:nvPr/>
        </p:nvSpPr>
        <p:spPr>
          <a:xfrm>
            <a:off x="269015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0DBFAEC-3535-2837-323D-8C2A5D47C81E}"/>
              </a:ext>
            </a:extLst>
          </p:cNvPr>
          <p:cNvSpPr/>
          <p:nvPr/>
        </p:nvSpPr>
        <p:spPr>
          <a:xfrm>
            <a:off x="378541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1DE3D18-4159-ACE5-D84E-7EDA9FCD90F0}"/>
              </a:ext>
            </a:extLst>
          </p:cNvPr>
          <p:cNvSpPr/>
          <p:nvPr/>
        </p:nvSpPr>
        <p:spPr>
          <a:xfrm>
            <a:off x="488068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EDC39A3-0D77-ABD1-74A3-B17DE9F179A9}"/>
              </a:ext>
            </a:extLst>
          </p:cNvPr>
          <p:cNvSpPr/>
          <p:nvPr/>
        </p:nvSpPr>
        <p:spPr>
          <a:xfrm>
            <a:off x="597594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f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AB4AF24-DD1B-792B-398C-1DD415A60712}"/>
              </a:ext>
            </a:extLst>
          </p:cNvPr>
          <p:cNvSpPr/>
          <p:nvPr/>
        </p:nvSpPr>
        <p:spPr>
          <a:xfrm>
            <a:off x="707121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g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54E8B0-20D7-6E00-04A2-70D906D6E818}"/>
              </a:ext>
            </a:extLst>
          </p:cNvPr>
          <p:cNvSpPr/>
          <p:nvPr/>
        </p:nvSpPr>
        <p:spPr>
          <a:xfrm>
            <a:off x="816647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h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DEAD4A2-EF99-F39F-3333-1A9412392F05}"/>
              </a:ext>
            </a:extLst>
          </p:cNvPr>
          <p:cNvSpPr/>
          <p:nvPr/>
        </p:nvSpPr>
        <p:spPr>
          <a:xfrm>
            <a:off x="926174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F0"/>
                </a:solidFill>
              </a:rPr>
              <a:t>i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064CD95-EA4E-F506-27E4-1B2C92ECE3F0}"/>
              </a:ext>
            </a:extLst>
          </p:cNvPr>
          <p:cNvSpPr/>
          <p:nvPr/>
        </p:nvSpPr>
        <p:spPr>
          <a:xfrm>
            <a:off x="1035700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j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1E1FA1A-D923-0B29-4A57-57E7CB720A38}"/>
              </a:ext>
            </a:extLst>
          </p:cNvPr>
          <p:cNvSpPr/>
          <p:nvPr/>
        </p:nvSpPr>
        <p:spPr>
          <a:xfrm>
            <a:off x="11452267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k</a:t>
            </a:r>
          </a:p>
        </p:txBody>
      </p:sp>
      <p:pic>
        <p:nvPicPr>
          <p:cNvPr id="45" name="father">
            <a:hlinkClick r:id="" action="ppaction://media"/>
            <a:extLst>
              <a:ext uri="{FF2B5EF4-FFF2-40B4-BE49-F238E27FC236}">
                <a16:creationId xmlns:a16="http://schemas.microsoft.com/office/drawing/2014/main" id="{D6B61AD5-19C5-D3B8-1C7D-0AAAC061D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6" name="mother">
            <a:hlinkClick r:id="" action="ppaction://media"/>
            <a:extLst>
              <a:ext uri="{FF2B5EF4-FFF2-40B4-BE49-F238E27FC236}">
                <a16:creationId xmlns:a16="http://schemas.microsoft.com/office/drawing/2014/main" id="{D56F5879-2A25-EE19-353E-487557AACF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7" name="brother">
            <a:hlinkClick r:id="" action="ppaction://media"/>
            <a:extLst>
              <a:ext uri="{FF2B5EF4-FFF2-40B4-BE49-F238E27FC236}">
                <a16:creationId xmlns:a16="http://schemas.microsoft.com/office/drawing/2014/main" id="{18CFE742-5F54-0484-0543-40D9FABA578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8" name="sister">
            <a:hlinkClick r:id="" action="ppaction://media"/>
            <a:extLst>
              <a:ext uri="{FF2B5EF4-FFF2-40B4-BE49-F238E27FC236}">
                <a16:creationId xmlns:a16="http://schemas.microsoft.com/office/drawing/2014/main" id="{BA1CC5C6-22DE-0172-D8A4-242FFF56B80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9" name="brother">
            <a:hlinkClick r:id="" action="ppaction://media"/>
            <a:extLst>
              <a:ext uri="{FF2B5EF4-FFF2-40B4-BE49-F238E27FC236}">
                <a16:creationId xmlns:a16="http://schemas.microsoft.com/office/drawing/2014/main" id="{D137B478-96F7-E324-09DB-B67A6581DE1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0" name="brother">
            <a:hlinkClick r:id="" action="ppaction://media"/>
            <a:extLst>
              <a:ext uri="{FF2B5EF4-FFF2-40B4-BE49-F238E27FC236}">
                <a16:creationId xmlns:a16="http://schemas.microsoft.com/office/drawing/2014/main" id="{FD3FBE8E-E807-C07E-4FD6-01463171AE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1" name="brother">
            <a:hlinkClick r:id="" action="ppaction://media"/>
            <a:extLst>
              <a:ext uri="{FF2B5EF4-FFF2-40B4-BE49-F238E27FC236}">
                <a16:creationId xmlns:a16="http://schemas.microsoft.com/office/drawing/2014/main" id="{14BC5147-261E-A439-0F1C-7167406A64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2" name="father">
            <a:hlinkClick r:id="" action="ppaction://media"/>
            <a:extLst>
              <a:ext uri="{FF2B5EF4-FFF2-40B4-BE49-F238E27FC236}">
                <a16:creationId xmlns:a16="http://schemas.microsoft.com/office/drawing/2014/main" id="{EF8D4DF5-8465-263F-629E-52CF1ABFD2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3" name="father">
            <a:hlinkClick r:id="" action="ppaction://media"/>
            <a:extLst>
              <a:ext uri="{FF2B5EF4-FFF2-40B4-BE49-F238E27FC236}">
                <a16:creationId xmlns:a16="http://schemas.microsoft.com/office/drawing/2014/main" id="{4A3F0F13-D732-803E-E1AA-09EE3E734B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4" name="mother">
            <a:hlinkClick r:id="" action="ppaction://media"/>
            <a:extLst>
              <a:ext uri="{FF2B5EF4-FFF2-40B4-BE49-F238E27FC236}">
                <a16:creationId xmlns:a16="http://schemas.microsoft.com/office/drawing/2014/main" id="{518F038F-D877-7291-D4DC-683CA1D216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5" name="sister">
            <a:hlinkClick r:id="" action="ppaction://media"/>
            <a:extLst>
              <a:ext uri="{FF2B5EF4-FFF2-40B4-BE49-F238E27FC236}">
                <a16:creationId xmlns:a16="http://schemas.microsoft.com/office/drawing/2014/main" id="{24851981-9532-1F51-D049-627B4AD01C8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 showWhenStopped="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showWhenStopped="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8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44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148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139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144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392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44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148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3" dur="153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153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148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F57217-1036-09AF-94A3-8EA907204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3" y="1578063"/>
            <a:ext cx="12107917" cy="336554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3B9385-8773-9BA5-E66A-EA7F88F57CD9}"/>
              </a:ext>
            </a:extLst>
          </p:cNvPr>
          <p:cNvSpPr/>
          <p:nvPr/>
        </p:nvSpPr>
        <p:spPr>
          <a:xfrm>
            <a:off x="336331" y="1692166"/>
            <a:ext cx="3174124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AC478F-4584-7D57-0169-98F1A56BBCDE}"/>
              </a:ext>
            </a:extLst>
          </p:cNvPr>
          <p:cNvSpPr/>
          <p:nvPr/>
        </p:nvSpPr>
        <p:spPr>
          <a:xfrm>
            <a:off x="5665076" y="2343808"/>
            <a:ext cx="2102069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D9CA3-7F97-D6F4-C428-A6602BB02D42}"/>
              </a:ext>
            </a:extLst>
          </p:cNvPr>
          <p:cNvSpPr/>
          <p:nvPr/>
        </p:nvSpPr>
        <p:spPr>
          <a:xfrm>
            <a:off x="9091448" y="1923393"/>
            <a:ext cx="2669628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CF6DEA-04FE-8537-C71C-E43245AA1F51}"/>
              </a:ext>
            </a:extLst>
          </p:cNvPr>
          <p:cNvSpPr/>
          <p:nvPr/>
        </p:nvSpPr>
        <p:spPr>
          <a:xfrm>
            <a:off x="3195144" y="5165834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62C428-F108-6018-7940-338323A06367}"/>
              </a:ext>
            </a:extLst>
          </p:cNvPr>
          <p:cNvSpPr/>
          <p:nvPr/>
        </p:nvSpPr>
        <p:spPr>
          <a:xfrm>
            <a:off x="4687614" y="5165834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Sam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B8B2B9-B161-1D91-B538-9682A9F98ADA}"/>
              </a:ext>
            </a:extLst>
          </p:cNvPr>
          <p:cNvSpPr/>
          <p:nvPr/>
        </p:nvSpPr>
        <p:spPr>
          <a:xfrm>
            <a:off x="7882758" y="5165833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613BC9-DAFD-2F36-C596-750E9281993D}"/>
              </a:ext>
            </a:extLst>
          </p:cNvPr>
          <p:cNvSpPr/>
          <p:nvPr/>
        </p:nvSpPr>
        <p:spPr>
          <a:xfrm>
            <a:off x="1456524" y="232320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5B9B79-22E5-8C56-8652-6CBEE0EDBD24}"/>
              </a:ext>
            </a:extLst>
          </p:cNvPr>
          <p:cNvSpPr/>
          <p:nvPr/>
        </p:nvSpPr>
        <p:spPr>
          <a:xfrm>
            <a:off x="11051908" y="241075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4CF700-FA54-261E-24AD-ED21EA5D1084}"/>
              </a:ext>
            </a:extLst>
          </p:cNvPr>
          <p:cNvSpPr/>
          <p:nvPr/>
        </p:nvSpPr>
        <p:spPr>
          <a:xfrm>
            <a:off x="6384228" y="2938900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189502-3AA0-914D-F475-DF4352631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3" y="436299"/>
            <a:ext cx="6515100" cy="781050"/>
          </a:xfrm>
          <a:prstGeom prst="rect">
            <a:avLst/>
          </a:prstGeom>
        </p:spPr>
      </p:pic>
      <p:pic>
        <p:nvPicPr>
          <p:cNvPr id="2" name="CD1-TRACK 3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4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16110" y="604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0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4476BA6-E934-2F93-5229-7FCB7EFA3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268" y="1743169"/>
            <a:ext cx="3089050" cy="28959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C6890C-F20C-2424-D857-E57E94A3A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660" y="1728881"/>
            <a:ext cx="3113183" cy="29321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5B5BA0C-D598-82ED-A601-8FFCACDCB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701" y="1709831"/>
            <a:ext cx="2992517" cy="2980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A6E8AD-8965-D449-B2DB-DD8F89012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3052" y="1700306"/>
            <a:ext cx="3137316" cy="3004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284C6A-5017-FC80-7B76-4DC66AEBD9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46EB9F"/>
              </a:clrFrom>
              <a:clrTo>
                <a:srgbClr val="46EB9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23" t="2801"/>
          <a:stretch/>
        </p:blipFill>
        <p:spPr>
          <a:xfrm>
            <a:off x="1" y="2596054"/>
            <a:ext cx="5953444" cy="37702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766238-A563-B99C-1258-1D77DDD6F05E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 is introducing his family members to Alfie.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A75D48F-8B85-6DDE-C613-0B60C4ECF258}"/>
              </a:ext>
            </a:extLst>
          </p:cNvPr>
          <p:cNvSpPr/>
          <p:nvPr/>
        </p:nvSpPr>
        <p:spPr>
          <a:xfrm>
            <a:off x="3432295" y="1981200"/>
            <a:ext cx="3037489" cy="735724"/>
          </a:xfrm>
          <a:prstGeom prst="wedgeRoundRectCallout">
            <a:avLst>
              <a:gd name="adj1" fmla="val -42286"/>
              <a:gd name="adj2" fmla="val 9107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my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4993485-842D-CECA-2818-DBB0FD6EBEE1}"/>
              </a:ext>
            </a:extLst>
          </p:cNvPr>
          <p:cNvSpPr/>
          <p:nvPr/>
        </p:nvSpPr>
        <p:spPr>
          <a:xfrm>
            <a:off x="181461" y="1419412"/>
            <a:ext cx="3037489" cy="735724"/>
          </a:xfrm>
          <a:prstGeom prst="wedgeRoundRectCallout">
            <a:avLst>
              <a:gd name="adj1" fmla="val -42286"/>
              <a:gd name="adj2" fmla="val 9107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Hello, I’m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Alfie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90F033BE-4FEA-32EF-8091-C06BDBC3EF3D}"/>
              </a:ext>
            </a:extLst>
          </p:cNvPr>
          <p:cNvSpPr/>
          <p:nvPr/>
        </p:nvSpPr>
        <p:spPr>
          <a:xfrm>
            <a:off x="6469784" y="1046224"/>
            <a:ext cx="3037489" cy="735724"/>
          </a:xfrm>
          <a:prstGeom prst="wedgeRoundRectCallout">
            <a:avLst>
              <a:gd name="adj1" fmla="val 49064"/>
              <a:gd name="adj2" fmla="val 92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Hello,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Alfie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A6AEE15-ED24-12E1-F8F7-C665F84A14A2}"/>
              </a:ext>
            </a:extLst>
          </p:cNvPr>
          <p:cNvSpPr/>
          <p:nvPr/>
        </p:nvSpPr>
        <p:spPr>
          <a:xfrm>
            <a:off x="4951039" y="2869322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9CB9B1E-82D6-E4DA-07AD-0F156D77FF0F}"/>
              </a:ext>
            </a:extLst>
          </p:cNvPr>
          <p:cNvSpPr/>
          <p:nvPr/>
        </p:nvSpPr>
        <p:spPr>
          <a:xfrm>
            <a:off x="2176308" y="2254469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D1B29DE-9ABC-2F9C-2FBE-A0B6F08782A0}"/>
              </a:ext>
            </a:extLst>
          </p:cNvPr>
          <p:cNvSpPr/>
          <p:nvPr/>
        </p:nvSpPr>
        <p:spPr>
          <a:xfrm>
            <a:off x="7501165" y="1881866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24465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60CB4-5C8A-FF4A-27A4-27EAD364B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316"/>
            <a:ext cx="12192000" cy="36547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E994A1-6F7F-8150-BE92-95D725EF0A6F}"/>
              </a:ext>
            </a:extLst>
          </p:cNvPr>
          <p:cNvSpPr txBox="1"/>
          <p:nvPr/>
        </p:nvSpPr>
        <p:spPr>
          <a:xfrm>
            <a:off x="7777655" y="1879297"/>
            <a:ext cx="97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4E6558-87B6-77BE-9467-061109DB6373}"/>
              </a:ext>
            </a:extLst>
          </p:cNvPr>
          <p:cNvSpPr txBox="1"/>
          <p:nvPr/>
        </p:nvSpPr>
        <p:spPr>
          <a:xfrm>
            <a:off x="840829" y="3355273"/>
            <a:ext cx="132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Hello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46E28-8CA5-A26B-8B50-3E71BB981898}"/>
              </a:ext>
            </a:extLst>
          </p:cNvPr>
          <p:cNvSpPr txBox="1"/>
          <p:nvPr/>
        </p:nvSpPr>
        <p:spPr>
          <a:xfrm>
            <a:off x="7504387" y="3511053"/>
            <a:ext cx="132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I’m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F5E91-77B9-F40B-243E-73A046496A52}"/>
              </a:ext>
            </a:extLst>
          </p:cNvPr>
          <p:cNvSpPr/>
          <p:nvPr/>
        </p:nvSpPr>
        <p:spPr>
          <a:xfrm>
            <a:off x="987974" y="1816233"/>
            <a:ext cx="3037489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4AFB4-360D-077A-0D44-C12B030A6B60}"/>
              </a:ext>
            </a:extLst>
          </p:cNvPr>
          <p:cNvSpPr/>
          <p:nvPr/>
        </p:nvSpPr>
        <p:spPr>
          <a:xfrm>
            <a:off x="6863257" y="1816233"/>
            <a:ext cx="3268716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22AF3-9751-E786-9963-A677FA51CA37}"/>
              </a:ext>
            </a:extLst>
          </p:cNvPr>
          <p:cNvSpPr/>
          <p:nvPr/>
        </p:nvSpPr>
        <p:spPr>
          <a:xfrm>
            <a:off x="987974" y="3106378"/>
            <a:ext cx="3037489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380C88-E043-B150-5D01-95E111385DEA}"/>
              </a:ext>
            </a:extLst>
          </p:cNvPr>
          <p:cNvSpPr/>
          <p:nvPr/>
        </p:nvSpPr>
        <p:spPr>
          <a:xfrm>
            <a:off x="6863257" y="3106378"/>
            <a:ext cx="3268716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5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" grpId="0" animBg="1"/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6C3034-184E-AAC5-17B5-5A8E8EBAA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B34C44-715A-1649-30F8-CA2F3EF4F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21" y="-206469"/>
            <a:ext cx="5565227" cy="297321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E027A6-B9E0-5876-6B71-3F2A29A0B37E}"/>
              </a:ext>
            </a:extLst>
          </p:cNvPr>
          <p:cNvSpPr/>
          <p:nvPr/>
        </p:nvSpPr>
        <p:spPr>
          <a:xfrm>
            <a:off x="977462" y="2807271"/>
            <a:ext cx="4824248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A. This is my father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42CBA7-CA05-155C-DED0-6283F1DD7226}"/>
              </a:ext>
            </a:extLst>
          </p:cNvPr>
          <p:cNvSpPr/>
          <p:nvPr/>
        </p:nvSpPr>
        <p:spPr>
          <a:xfrm>
            <a:off x="6913178" y="4726417"/>
            <a:ext cx="4824248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D. This is my aunt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6067AB-0026-6E99-0500-B58A7B231DCC}"/>
              </a:ext>
            </a:extLst>
          </p:cNvPr>
          <p:cNvSpPr/>
          <p:nvPr/>
        </p:nvSpPr>
        <p:spPr>
          <a:xfrm>
            <a:off x="1048408" y="4726417"/>
            <a:ext cx="5047592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C. This is my brother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22AA85-50EC-A036-4BD8-D87B480CF67C}"/>
              </a:ext>
            </a:extLst>
          </p:cNvPr>
          <p:cNvSpPr/>
          <p:nvPr/>
        </p:nvSpPr>
        <p:spPr>
          <a:xfrm>
            <a:off x="6850116" y="2766745"/>
            <a:ext cx="4824248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B. This is my sister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C5D1DD-C7FC-9677-EB1F-95BF9BEC6941}"/>
              </a:ext>
            </a:extLst>
          </p:cNvPr>
          <p:cNvSpPr/>
          <p:nvPr/>
        </p:nvSpPr>
        <p:spPr>
          <a:xfrm>
            <a:off x="977462" y="3011214"/>
            <a:ext cx="819807" cy="7252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991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A38CF-5F9F-86B9-4664-0236890B4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909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EDB9E5-9CEA-F0F6-ACBD-BE04320490F6}"/>
              </a:ext>
            </a:extLst>
          </p:cNvPr>
          <p:cNvSpPr txBox="1"/>
          <p:nvPr/>
        </p:nvSpPr>
        <p:spPr>
          <a:xfrm>
            <a:off x="2617076" y="0"/>
            <a:ext cx="866972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Nga: This is my mother</a:t>
            </a:r>
          </a:p>
          <a:p>
            <a:r>
              <a:rPr lang="en-US" sz="4400" dirty="0">
                <a:solidFill>
                  <a:srgbClr val="00B0F0"/>
                </a:solidFill>
              </a:rPr>
              <a:t>Nam: Hello, I’m Nam</a:t>
            </a:r>
          </a:p>
          <a:p>
            <a:r>
              <a:rPr lang="en-US" sz="4400" dirty="0">
                <a:solidFill>
                  <a:srgbClr val="00B0F0"/>
                </a:solidFill>
              </a:rPr>
              <a:t>Lan: …………………………, Nam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0DCEB0-F525-EA8F-F5F0-4EF7BC528FC5}"/>
              </a:ext>
            </a:extLst>
          </p:cNvPr>
          <p:cNvSpPr/>
          <p:nvPr/>
        </p:nvSpPr>
        <p:spPr>
          <a:xfrm>
            <a:off x="606974" y="2323900"/>
            <a:ext cx="4824248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A. Goodbye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70BEFA1-23C1-0F77-4C6B-C51322A577B5}"/>
              </a:ext>
            </a:extLst>
          </p:cNvPr>
          <p:cNvSpPr/>
          <p:nvPr/>
        </p:nvSpPr>
        <p:spPr>
          <a:xfrm>
            <a:off x="606974" y="4126257"/>
            <a:ext cx="4824248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C. Hello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8520D8D-BFEE-F14E-FAB8-EE20923F9469}"/>
              </a:ext>
            </a:extLst>
          </p:cNvPr>
          <p:cNvSpPr/>
          <p:nvPr/>
        </p:nvSpPr>
        <p:spPr>
          <a:xfrm>
            <a:off x="6462549" y="2323900"/>
            <a:ext cx="4824248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B. Bye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89ED2A2-7F10-0DFC-142A-E98C553AE6D3}"/>
              </a:ext>
            </a:extLst>
          </p:cNvPr>
          <p:cNvSpPr/>
          <p:nvPr/>
        </p:nvSpPr>
        <p:spPr>
          <a:xfrm>
            <a:off x="6462549" y="4126257"/>
            <a:ext cx="4824248" cy="1216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D. I’m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31216A-36AD-0254-4357-42100CA9F462}"/>
              </a:ext>
            </a:extLst>
          </p:cNvPr>
          <p:cNvSpPr/>
          <p:nvPr/>
        </p:nvSpPr>
        <p:spPr>
          <a:xfrm>
            <a:off x="1939159" y="4447558"/>
            <a:ext cx="677917" cy="6604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746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394</Words>
  <Application>Microsoft Office PowerPoint</Application>
  <PresentationFormat>Widescreen</PresentationFormat>
  <Paragraphs>125</Paragraphs>
  <Slides>14</Slides>
  <Notes>4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11</cp:revision>
  <dcterms:created xsi:type="dcterms:W3CDTF">2024-10-13T07:44:30Z</dcterms:created>
  <dcterms:modified xsi:type="dcterms:W3CDTF">2024-10-15T06:47:54Z</dcterms:modified>
</cp:coreProperties>
</file>