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13"/>
  </p:notesMasterIdLst>
  <p:sldIdLst>
    <p:sldId id="409" r:id="rId2"/>
    <p:sldId id="385" r:id="rId3"/>
    <p:sldId id="400" r:id="rId4"/>
    <p:sldId id="402" r:id="rId5"/>
    <p:sldId id="403" r:id="rId6"/>
    <p:sldId id="404" r:id="rId7"/>
    <p:sldId id="406" r:id="rId8"/>
    <p:sldId id="407" r:id="rId9"/>
    <p:sldId id="408" r:id="rId10"/>
    <p:sldId id="323" r:id="rId11"/>
    <p:sldId id="41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F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96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06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5" y="2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07512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8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3" y="136525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1055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5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7267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9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6" y="18627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72744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79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2491AF-A5C7-451E-B0A1-32F30A5C8740}"/>
              </a:ext>
            </a:extLst>
          </p:cNvPr>
          <p:cNvSpPr/>
          <p:nvPr userDrawn="1"/>
        </p:nvSpPr>
        <p:spPr>
          <a:xfrm>
            <a:off x="11308356" y="136525"/>
            <a:ext cx="985092" cy="1196516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2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1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2396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22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8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1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18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77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699" r:id="rId6"/>
    <p:sldLayoutId id="2147483700" r:id="rId7"/>
    <p:sldLayoutId id="2147483702" r:id="rId8"/>
    <p:sldLayoutId id="2147483704" r:id="rId9"/>
    <p:sldLayoutId id="2147483705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172001" y="1608156"/>
            <a:ext cx="7997189" cy="3692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  <a:endParaRPr lang="en-US" sz="5199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endParaRPr lang="en-US" sz="5199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riêng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</a:t>
            </a:r>
            <a:endParaRPr lang="en-US" sz="5199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6839" y="100371"/>
            <a:ext cx="2563188" cy="58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180" y="685070"/>
            <a:ext cx="990848" cy="46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8038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08025"/>
            <a:ext cx="10515600" cy="1325563"/>
          </a:xfrm>
        </p:spPr>
        <p:txBody>
          <a:bodyPr>
            <a:normAutofit/>
          </a:bodyPr>
          <a:lstStyle/>
          <a:p>
            <a:pPr lvl="0" defTabSz="121917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5400" b="1" kern="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                    </a:t>
            </a:r>
            <a:r>
              <a:rPr lang="en-US" sz="5300" b="1" kern="0" dirty="0">
                <a:latin typeface="+mn-lt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endParaRPr lang="en-US" sz="5300" dirty="0">
              <a:latin typeface="+mn-lt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1237635" y="839171"/>
            <a:ext cx="9448799" cy="97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Học sinh viết bài vào vở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378" y="1872103"/>
            <a:ext cx="6149340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8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857" y="2866396"/>
            <a:ext cx="9142809" cy="898408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1930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E038C-724D-4E8F-AB85-053A6E62B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9069"/>
            <a:ext cx="12192000" cy="6418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945C6A-FE9B-41DE-89C9-10046C5F06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63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A4836A-DF27-4581-8298-3F6E0E72B9E5}"/>
              </a:ext>
            </a:extLst>
          </p:cNvPr>
          <p:cNvSpPr txBox="1"/>
          <p:nvPr/>
        </p:nvSpPr>
        <p:spPr>
          <a:xfrm>
            <a:off x="3125950" y="3429000"/>
            <a:ext cx="62828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KHỞI ĐỘNG</a:t>
            </a:r>
          </a:p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Nghe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  Vui đến</a:t>
            </a:r>
            <a:r>
              <a:rPr kumimoji="0" lang="en-US" sz="24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trường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54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ui Đến Trường, con chim nó hót líu lo líu lo - Nhạc Thiếu Nhi Vui Nhộn Cho Trẻ Mầm N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3137"/>
            <a:ext cx="12192000" cy="642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200711" y="548433"/>
            <a:ext cx="11880746" cy="75311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000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000" dirty="0">
                <a:solidFill>
                  <a:srgbClr val="FF0000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000" dirty="0">
                <a:solidFill>
                  <a:srgbClr val="FF0000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lang="en-US" sz="3000" dirty="0">
                <a:solidFill>
                  <a:srgbClr val="FF0000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ea typeface="Arial-Rounded" panose="020B0500000000000000" pitchFamily="34" charset="0"/>
                <a:cs typeface="Times New Roman" pitchFamily="18" charset="0"/>
              </a:rPr>
              <a:t>chính</a:t>
            </a:r>
            <a:r>
              <a:rPr lang="en-US" sz="3000">
                <a:solidFill>
                  <a:srgbClr val="FF0000"/>
                </a:solidFill>
                <a:ea typeface="Arial-Rounded" panose="020B0500000000000000" pitchFamily="34" charset="0"/>
                <a:cs typeface="Times New Roman" pitchFamily="18" charset="0"/>
              </a:rPr>
              <a:t> tả những tên riêng viết chưa đúng:</a:t>
            </a:r>
            <a:endParaRPr lang="en-US" sz="3000" dirty="0">
              <a:solidFill>
                <a:srgbClr val="FF0000"/>
              </a:solidFill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574" y="1415479"/>
            <a:ext cx="11001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Lê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Tiểu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Kim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liên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quận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Đống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đa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1574" y="2154024"/>
            <a:ext cx="11172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b) Nam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Tiểu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Vĩnh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xuân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huyện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Trà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ôn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258072" y="4523515"/>
            <a:ext cx="567887" cy="56367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5960" y="4476860"/>
            <a:ext cx="10486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cs typeface="Times New Roman" pitchFamily="18" charset="0"/>
              </a:rPr>
              <a:t>Mai </a:t>
            </a:r>
            <a:r>
              <a:rPr lang="en-US" sz="3200" dirty="0" err="1">
                <a:cs typeface="Times New Roman" pitchFamily="18" charset="0"/>
              </a:rPr>
              <a:t>học</a:t>
            </a:r>
            <a:r>
              <a:rPr lang="en-US" sz="3200" dirty="0">
                <a:cs typeface="Times New Roman" pitchFamily="18" charset="0"/>
              </a:rPr>
              <a:t> ở </a:t>
            </a:r>
            <a:r>
              <a:rPr lang="en-US" sz="3200" dirty="0" err="1">
                <a:cs typeface="Times New Roman" pitchFamily="18" charset="0"/>
              </a:rPr>
              <a:t>Trường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Tiểu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học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Quang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Trung</a:t>
            </a:r>
            <a:r>
              <a:rPr lang="en-US" sz="3200" dirty="0">
                <a:cs typeface="Times New Roman" pitchFamily="18" charset="0"/>
              </a:rPr>
              <a:t>, </a:t>
            </a:r>
            <a:r>
              <a:rPr lang="en-US" sz="3200" dirty="0" err="1">
                <a:cs typeface="Times New Roman" pitchFamily="18" charset="0"/>
              </a:rPr>
              <a:t>quận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Sơn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Trà</a:t>
            </a:r>
            <a:r>
              <a:rPr lang="en-US" sz="3200" dirty="0">
                <a:cs typeface="Times New Roman" pitchFamily="18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201583" y="5071507"/>
            <a:ext cx="2035274" cy="37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10140024" y="4988517"/>
            <a:ext cx="1622242" cy="69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Brace 8"/>
          <p:cNvSpPr/>
          <p:nvPr/>
        </p:nvSpPr>
        <p:spPr>
          <a:xfrm rot="5400000">
            <a:off x="8926961" y="3588229"/>
            <a:ext cx="321312" cy="3295450"/>
          </a:xfrm>
          <a:prstGeom prst="rightBrace">
            <a:avLst>
              <a:gd name="adj1" fmla="val 0"/>
              <a:gd name="adj2" fmla="val 51593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TextBox 9"/>
          <p:cNvSpPr txBox="1"/>
          <p:nvPr/>
        </p:nvSpPr>
        <p:spPr>
          <a:xfrm>
            <a:off x="5744040" y="5382379"/>
            <a:ext cx="5383505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cs typeface="Times New Roman" pitchFamily="18" charset="0"/>
              </a:rPr>
              <a:t>Tên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riêng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của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địa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phương</a:t>
            </a:r>
            <a:endParaRPr lang="en-US" sz="3200" dirty="0">
              <a:cs typeface="Times New Roman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D34600-8B91-4181-A559-DC8B99443CEE}"/>
              </a:ext>
            </a:extLst>
          </p:cNvPr>
          <p:cNvSpPr/>
          <p:nvPr/>
        </p:nvSpPr>
        <p:spPr>
          <a:xfrm>
            <a:off x="8923740" y="4476859"/>
            <a:ext cx="1216283" cy="68228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0" tIns="45719" rIns="91420" bIns="45719" rtlCol="0" anchor="ctr"/>
          <a:lstStyle/>
          <a:p>
            <a:pPr algn="ctr">
              <a:defRPr/>
            </a:pPr>
            <a:endParaRPr lang="en-US" sz="3200" kern="0">
              <a:solidFill>
                <a:prstClr val="white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9087617" y="3397232"/>
            <a:ext cx="2674649" cy="612648"/>
          </a:xfrm>
          <a:prstGeom prst="wedgeRectCallout">
            <a:avLst>
              <a:gd name="adj1" fmla="val -38435"/>
              <a:gd name="adj2" fmla="val 12462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cs typeface="Times New Roman" pitchFamily="18" charset="0"/>
              </a:rPr>
              <a:t>Tên</a:t>
            </a:r>
            <a:r>
              <a:rPr lang="en-US" sz="32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cs typeface="Times New Roman" pitchFamily="18" charset="0"/>
              </a:rPr>
              <a:t>chung</a:t>
            </a:r>
            <a:endParaRPr lang="en-US" sz="3200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27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200416" y="537806"/>
            <a:ext cx="9807584" cy="7531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dirty="0" err="1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4691" y="1415479"/>
            <a:ext cx="98999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Lê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Tiểu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Kim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quận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Đống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đa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466" y="3447200"/>
            <a:ext cx="10491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b) Nam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Tiểu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Vĩnh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xuân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huyện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trà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Ôn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1213" y="2417821"/>
            <a:ext cx="489204" cy="339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TextBox 5"/>
          <p:cNvSpPr txBox="1"/>
          <p:nvPr/>
        </p:nvSpPr>
        <p:spPr>
          <a:xfrm>
            <a:off x="1032208" y="2295417"/>
            <a:ext cx="11118578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Lê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Tiểu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Kim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L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iên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quận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Đống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Đ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1213" y="4360837"/>
            <a:ext cx="489204" cy="339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747675" y="4173723"/>
            <a:ext cx="11403111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b) Nam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Tiểu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Vĩnh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X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uân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huyện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T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rà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Ô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9" name="Cloud 8"/>
          <p:cNvSpPr/>
          <p:nvPr/>
        </p:nvSpPr>
        <p:spPr>
          <a:xfrm>
            <a:off x="3739662" y="4900246"/>
            <a:ext cx="5474677" cy="1606062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cs typeface="Times New Roman" pitchFamily="18" charset="0"/>
              </a:rPr>
              <a:t>Quy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tắc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chính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tả</a:t>
            </a:r>
            <a:endParaRPr lang="en-US" sz="3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55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892" y="546543"/>
            <a:ext cx="8153801" cy="638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bản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nội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quy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cs typeface="Times New Roman" pitchFamily="18" charset="0"/>
              </a:rPr>
              <a:t>học</a:t>
            </a:r>
            <a:r>
              <a:rPr lang="en-US" sz="3200">
                <a:solidFill>
                  <a:prstClr val="black"/>
                </a:solidFill>
                <a:cs typeface="Times New Roman" pitchFamily="18" charset="0"/>
              </a:rPr>
              <a:t> sinh dưới đây :</a:t>
            </a: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3" name="Picture 2" descr="https://img.loigiaihay.com/picture/question_lgh/2021_41/1621581796-ur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9" y="1097687"/>
            <a:ext cx="11996928" cy="461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364" y="5715285"/>
            <a:ext cx="11851503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FF0000"/>
                </a:solidFill>
                <a:cs typeface="Times New Roman" pitchFamily="18" charset="0"/>
              </a:rPr>
              <a:t>Nội</a:t>
            </a:r>
            <a:r>
              <a:rPr lang="en-US" sz="3200" b="1" u="sng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cs typeface="Times New Roman" pitchFamily="18" charset="0"/>
              </a:rPr>
              <a:t>quy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: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quy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đảm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trật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cơ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quan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nơi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cộng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549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id="{90B3BC56-B4ED-4CDB-A0B8-39903493604A}"/>
              </a:ext>
            </a:extLst>
          </p:cNvPr>
          <p:cNvSpPr txBox="1">
            <a:spLocks/>
          </p:cNvSpPr>
          <p:nvPr/>
        </p:nvSpPr>
        <p:spPr>
          <a:xfrm>
            <a:off x="250519" y="550504"/>
            <a:ext cx="11661731" cy="9793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Giả sử thầy (cô) hiệu trưởng hỏi nguyện vọng của học sinh, em sẽ đề nghị bổ sung điều gì vào bản nội quy trên? Viết đề  nghị của em.</a:t>
            </a:r>
            <a:endParaRPr lang="vi-VN" sz="2800" dirty="0">
              <a:solidFill>
                <a:schemeClr val="tx1"/>
              </a:solidFill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44" y="1729954"/>
            <a:ext cx="10333971" cy="512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loud 9"/>
          <p:cNvSpPr/>
          <p:nvPr/>
        </p:nvSpPr>
        <p:spPr>
          <a:xfrm>
            <a:off x="0" y="1529900"/>
            <a:ext cx="3832964" cy="1842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cs typeface="Times New Roman" pitchFamily="18" charset="0"/>
              </a:rPr>
              <a:t>Thảo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luận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nhóm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đôi</a:t>
            </a:r>
            <a:endParaRPr lang="en-US" sz="3600" dirty="0"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4472" y="3000358"/>
            <a:ext cx="4911885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cs typeface="Times New Roman" pitchFamily="18" charset="0"/>
              </a:rPr>
              <a:t>Giữ</a:t>
            </a:r>
            <a:r>
              <a:rPr lang="en-US" sz="2000" dirty="0">
                <a:cs typeface="Times New Roman" pitchFamily="18" charset="0"/>
              </a:rPr>
              <a:t> an </a:t>
            </a:r>
            <a:r>
              <a:rPr lang="en-US" sz="2000" dirty="0" err="1">
                <a:cs typeface="Times New Roman" pitchFamily="18" charset="0"/>
              </a:rPr>
              <a:t>toàn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giao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thông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trước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cổng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trường</a:t>
            </a:r>
            <a:r>
              <a:rPr lang="vi-VN" sz="2000" dirty="0">
                <a:cs typeface="Times New Roman" pitchFamily="18" charset="0"/>
              </a:rPr>
              <a:t>.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4471" y="3808271"/>
            <a:ext cx="4911885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cs typeface="Times New Roman" pitchFamily="18" charset="0"/>
              </a:rPr>
              <a:t>Không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trèo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lên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cổng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trường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để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chơi</a:t>
            </a:r>
            <a:r>
              <a:rPr lang="vi-VN" sz="2000" dirty="0">
                <a:cs typeface="Times New Roman" pitchFamily="18" charset="0"/>
              </a:rPr>
              <a:t>.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4471" y="4498240"/>
            <a:ext cx="4911885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cs typeface="Times New Roman" pitchFamily="18" charset="0"/>
              </a:rPr>
              <a:t>Không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ăn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quà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vặt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trước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cổng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trường</a:t>
            </a:r>
            <a:r>
              <a:rPr lang="vi-VN" sz="2000" dirty="0">
                <a:cs typeface="Times New Roman" pitchFamily="18" charset="0"/>
              </a:rPr>
              <a:t>.</a:t>
            </a:r>
            <a:endParaRPr lang="en-US" sz="2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7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 descr="Nội quy lớp học - Học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917" y="565265"/>
            <a:ext cx="8825491" cy="605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355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" y="498764"/>
            <a:ext cx="11787448" cy="632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556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2051</TotalTime>
  <Words>281</Words>
  <Application>Microsoft Office PowerPoint</Application>
  <PresentationFormat>Widescreen</PresentationFormat>
  <Paragraphs>31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等线</vt:lpstr>
      <vt:lpstr>Arial</vt:lpstr>
      <vt:lpstr>Arial-Rounded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134</cp:revision>
  <dcterms:created xsi:type="dcterms:W3CDTF">2021-06-07T06:59:14Z</dcterms:created>
  <dcterms:modified xsi:type="dcterms:W3CDTF">2022-08-24T08:30:49Z</dcterms:modified>
</cp:coreProperties>
</file>