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52" r:id="rId2"/>
    <p:sldId id="482" r:id="rId3"/>
    <p:sldId id="406" r:id="rId4"/>
    <p:sldId id="407" r:id="rId5"/>
    <p:sldId id="456" r:id="rId6"/>
    <p:sldId id="468" r:id="rId7"/>
    <p:sldId id="323" r:id="rId8"/>
    <p:sldId id="258" r:id="rId9"/>
    <p:sldId id="269" r:id="rId10"/>
    <p:sldId id="478" r:id="rId11"/>
    <p:sldId id="332" r:id="rId12"/>
    <p:sldId id="343" r:id="rId13"/>
    <p:sldId id="336" r:id="rId14"/>
    <p:sldId id="355" r:id="rId15"/>
    <p:sldId id="357" r:id="rId16"/>
    <p:sldId id="276" r:id="rId17"/>
    <p:sldId id="460" r:id="rId18"/>
    <p:sldId id="461" r:id="rId19"/>
    <p:sldId id="462" r:id="rId20"/>
    <p:sldId id="384" r:id="rId21"/>
    <p:sldId id="480" r:id="rId22"/>
    <p:sldId id="359" r:id="rId23"/>
    <p:sldId id="483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5196" autoAdjust="0"/>
  </p:normalViewPr>
  <p:slideViewPr>
    <p:cSldViewPr>
      <p:cViewPr varScale="1">
        <p:scale>
          <a:sx n="80" d="100"/>
          <a:sy n="80" d="100"/>
        </p:scale>
        <p:origin x="94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940FA2-6187-4F31-8BAA-86D246477C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7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61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01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5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7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75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3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431E016-70FC-484F-8982-058DA58BFF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C76D7B5-DB10-4BC0-A407-1E05173EF1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T: (click) Happy new year to all the teachers and students .Good bye!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S: Good bye!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4346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2_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0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14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8" r:id="rId14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gif"/><Relationship Id="rId18" Type="http://schemas.openxmlformats.org/officeDocument/2006/relationships/image" Target="../media/image40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emf"/><Relationship Id="rId12" Type="http://schemas.openxmlformats.org/officeDocument/2006/relationships/image" Target="../media/image34.gif"/><Relationship Id="rId17" Type="http://schemas.openxmlformats.org/officeDocument/2006/relationships/image" Target="../media/image39.jpeg"/><Relationship Id="rId2" Type="http://schemas.openxmlformats.org/officeDocument/2006/relationships/audio" Target="../media/media3.WAV"/><Relationship Id="rId16" Type="http://schemas.openxmlformats.org/officeDocument/2006/relationships/image" Target="../media/image38.jpeg"/><Relationship Id="rId1" Type="http://schemas.microsoft.com/office/2007/relationships/media" Target="../media/media3.WAV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3.gif"/><Relationship Id="rId5" Type="http://schemas.openxmlformats.org/officeDocument/2006/relationships/audio" Target="../media/audio1.wav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audio" Target="../media/audio1.wav"/><Relationship Id="rId10" Type="http://schemas.openxmlformats.org/officeDocument/2006/relationships/image" Target="../media/image45.jpeg"/><Relationship Id="rId4" Type="http://schemas.openxmlformats.org/officeDocument/2006/relationships/audio" Target="../media/audio4.wav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audio" Target="../media/audio1.wav"/><Relationship Id="rId10" Type="http://schemas.openxmlformats.org/officeDocument/2006/relationships/image" Target="../media/image48.jpeg"/><Relationship Id="rId4" Type="http://schemas.openxmlformats.org/officeDocument/2006/relationships/audio" Target="../media/audio4.wav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5.wav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5.wav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hyperlink" Target="file:///D:\Happy%20New%20Year%20-%20ABBA.mp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65" y="-107577"/>
            <a:ext cx="9450324" cy="53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ctrTitle"/>
          </p:nvPr>
        </p:nvSpPr>
        <p:spPr>
          <a:xfrm>
            <a:off x="2209799" y="38257"/>
            <a:ext cx="5990665" cy="400050"/>
          </a:xfrm>
        </p:spPr>
        <p:txBody>
          <a:bodyPr/>
          <a:lstStyle/>
          <a:p>
            <a:r>
              <a:rPr lang="en-US" sz="1800" dirty="0">
                <a:latin typeface=".VnAvant" panose="020B7200000000000000" pitchFamily="34" charset="0"/>
                <a:cs typeface="Times New Roman" pitchFamily="18" charset="0"/>
              </a:rPr>
              <a:t>TRƯỜNG TIỂU HỌC HOÀI XUÂN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394535"/>
            <a:ext cx="8001000" cy="1339015"/>
          </a:xfrm>
        </p:spPr>
        <p:txBody>
          <a:bodyPr>
            <a:prstTxWarp prst="textInflate">
              <a:avLst/>
            </a:prstTxWarp>
            <a:noAutofit/>
          </a:bodyPr>
          <a:lstStyle/>
          <a:p>
            <a:pPr>
              <a:defRPr/>
            </a:pP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1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100" b="1" dirty="0">
              <a:solidFill>
                <a:srgbClr val="00B0F0"/>
              </a:solidFill>
            </a:endParaRPr>
          </a:p>
        </p:txBody>
      </p:sp>
      <p:pic>
        <p:nvPicPr>
          <p:cNvPr id="16390" name="Picture 5" descr="34198230-Book-and-sun-Education-icon-conceptual-logo-Stock-Vect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4291012"/>
            <a:ext cx="1077912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30210" y="1663809"/>
            <a:ext cx="46862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2</a:t>
            </a:r>
          </a:p>
          <a:p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6223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ring2385.wav">
            <a:hlinkClick r:id="" action="ppaction://media"/>
            <a:extLst>
              <a:ext uri="{FF2B5EF4-FFF2-40B4-BE49-F238E27FC236}">
                <a16:creationId xmlns:a16="http://schemas.microsoft.com/office/drawing/2014/main" id="{7B1C665F-B9EE-4388-AF35-603654629E73}"/>
              </a:ext>
            </a:extLst>
          </p:cNvPr>
          <p:cNvPicPr>
            <a:picLocks noGrp="1" noChangeAspect="1" noChangeArrowheads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994" y="2783681"/>
            <a:ext cx="171450" cy="229791"/>
          </a:xfrm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39DDDE83-8855-4752-8385-1497FB03A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125956" name="Object 4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1033EA2-6359-4B52-B851-5D3B52285FB2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127177" y="2601516"/>
          <a:ext cx="531317" cy="594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828671" imgH="676127" progId="CorelDRAW.Graphic.12">
                  <p:embed/>
                </p:oleObj>
              </mc:Choice>
              <mc:Fallback>
                <p:oleObj name="CorelDRAW" r:id="rId6" imgW="828671" imgH="676127" progId="CorelDRAW.Graphic.12">
                  <p:embed/>
                  <p:pic>
                    <p:nvPicPr>
                      <p:cNvPr id="125956" name="Object 4">
                        <a:hlinkClick r:id="" action="ppaction://noaction">
                          <a:snd r:embed="rId5" name="applause.wav"/>
                        </a:hlinkClick>
                        <a:extLst>
                          <a:ext uri="{FF2B5EF4-FFF2-40B4-BE49-F238E27FC236}">
                            <a16:creationId xmlns:a16="http://schemas.microsoft.com/office/drawing/2014/main" id="{51033EA2-6359-4B52-B851-5D3B52285F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177" y="2601516"/>
                        <a:ext cx="531317" cy="59412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A020">
            <a:extLst>
              <a:ext uri="{FF2B5EF4-FFF2-40B4-BE49-F238E27FC236}">
                <a16:creationId xmlns:a16="http://schemas.microsoft.com/office/drawing/2014/main" id="{F2CB457A-A3BE-4017-8C06-44B3E5C8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B152C165-A9F7-426F-ABB2-CA70F94CF32C}"/>
              </a:ext>
            </a:extLst>
          </p:cNvPr>
          <p:cNvGrpSpPr>
            <a:grpSpLocks/>
          </p:cNvGrpSpPr>
          <p:nvPr/>
        </p:nvGrpSpPr>
        <p:grpSpPr bwMode="auto">
          <a:xfrm>
            <a:off x="2558357" y="1600200"/>
            <a:ext cx="4071044" cy="1248966"/>
            <a:chOff x="528" y="1584"/>
            <a:chExt cx="4696" cy="1049"/>
          </a:xfrm>
        </p:grpSpPr>
        <p:pic>
          <p:nvPicPr>
            <p:cNvPr id="11283" name="Picture 7" descr="RC">
              <a:extLst>
                <a:ext uri="{FF2B5EF4-FFF2-40B4-BE49-F238E27FC236}">
                  <a16:creationId xmlns:a16="http://schemas.microsoft.com/office/drawing/2014/main" id="{C2747876-B2C9-4D1B-98C4-D005A517C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584"/>
              <a:ext cx="2976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8" descr="v">
              <a:extLst>
                <a:ext uri="{FF2B5EF4-FFF2-40B4-BE49-F238E27FC236}">
                  <a16:creationId xmlns:a16="http://schemas.microsoft.com/office/drawing/2014/main" id="{D8EE1DD1-692D-4758-B927-1C1D36A94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" y="1728"/>
              <a:ext cx="168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1" name="Picture 12" descr="Buombay">
            <a:extLst>
              <a:ext uri="{FF2B5EF4-FFF2-40B4-BE49-F238E27FC236}">
                <a16:creationId xmlns:a16="http://schemas.microsoft.com/office/drawing/2014/main" id="{316FA4D3-6C5F-48F3-BD8E-27F670D53F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400550"/>
            <a:ext cx="514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BBC2BD6F-0D81-478B-B160-44F8B0C23F35}"/>
              </a:ext>
            </a:extLst>
          </p:cNvPr>
          <p:cNvGrpSpPr>
            <a:grpSpLocks/>
          </p:cNvGrpSpPr>
          <p:nvPr/>
        </p:nvGrpSpPr>
        <p:grpSpPr bwMode="auto">
          <a:xfrm>
            <a:off x="3929063" y="2971803"/>
            <a:ext cx="1200150" cy="416719"/>
            <a:chOff x="2160" y="2496"/>
            <a:chExt cx="1344" cy="350"/>
          </a:xfrm>
        </p:grpSpPr>
        <p:pic>
          <p:nvPicPr>
            <p:cNvPr id="11281" name="Picture 14" descr="an30">
              <a:extLst>
                <a:ext uri="{FF2B5EF4-FFF2-40B4-BE49-F238E27FC236}">
                  <a16:creationId xmlns:a16="http://schemas.microsoft.com/office/drawing/2014/main" id="{A0DF4760-2C0E-4BEF-9C1C-EDA76229BE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60" y="2496"/>
              <a:ext cx="480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5" descr="an30">
              <a:extLst>
                <a:ext uri="{FF2B5EF4-FFF2-40B4-BE49-F238E27FC236}">
                  <a16:creationId xmlns:a16="http://schemas.microsoft.com/office/drawing/2014/main" id="{72C565D5-3B23-4EC3-95D5-6696257A24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24" y="2496"/>
              <a:ext cx="480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968" name="AutoShape 16">
            <a:extLst>
              <a:ext uri="{FF2B5EF4-FFF2-40B4-BE49-F238E27FC236}">
                <a16:creationId xmlns:a16="http://schemas.microsoft.com/office/drawing/2014/main" id="{5AC9D1E2-6CFF-4C45-A1DB-2C1D7A85C6FF}"/>
              </a:ext>
            </a:extLst>
          </p:cNvPr>
          <p:cNvSpPr>
            <a:spLocks noChangeArrowheads="1"/>
          </p:cNvSpPr>
          <p:nvPr/>
        </p:nvSpPr>
        <p:spPr bwMode="auto">
          <a:xfrm rot="3407912">
            <a:off x="5973516" y="3427664"/>
            <a:ext cx="378619" cy="266998"/>
          </a:xfrm>
          <a:prstGeom prst="star4">
            <a:avLst>
              <a:gd name="adj" fmla="val 1072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25969" name="AutoShape 17">
            <a:extLst>
              <a:ext uri="{FF2B5EF4-FFF2-40B4-BE49-F238E27FC236}">
                <a16:creationId xmlns:a16="http://schemas.microsoft.com/office/drawing/2014/main" id="{632F5B00-E249-44DF-8D54-B5F3D5F16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825" y="3200400"/>
            <a:ext cx="1584127" cy="514350"/>
          </a:xfrm>
          <a:prstGeom prst="star4">
            <a:avLst>
              <a:gd name="adj" fmla="val 490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25970" name="AutoShape 18">
            <a:extLst>
              <a:ext uri="{FF2B5EF4-FFF2-40B4-BE49-F238E27FC236}">
                <a16:creationId xmlns:a16="http://schemas.microsoft.com/office/drawing/2014/main" id="{E1722612-98D6-4364-B9B0-8DE774FF437D}"/>
              </a:ext>
            </a:extLst>
          </p:cNvPr>
          <p:cNvSpPr>
            <a:spLocks noChangeArrowheads="1"/>
          </p:cNvSpPr>
          <p:nvPr/>
        </p:nvSpPr>
        <p:spPr bwMode="auto">
          <a:xfrm rot="1816405">
            <a:off x="2557463" y="2914650"/>
            <a:ext cx="437555" cy="514350"/>
          </a:xfrm>
          <a:prstGeom prst="star4">
            <a:avLst>
              <a:gd name="adj" fmla="val 1100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25971" name="AutoShape 19">
            <a:extLst>
              <a:ext uri="{FF2B5EF4-FFF2-40B4-BE49-F238E27FC236}">
                <a16:creationId xmlns:a16="http://schemas.microsoft.com/office/drawing/2014/main" id="{43820B60-89EB-4883-B8FD-F82DD1DA6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40" y="228600"/>
            <a:ext cx="283964" cy="472679"/>
          </a:xfrm>
          <a:prstGeom prst="star4">
            <a:avLst>
              <a:gd name="adj" fmla="val 12894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25973" name="WordArt 21">
            <a:extLst>
              <a:ext uri="{FF2B5EF4-FFF2-40B4-BE49-F238E27FC236}">
                <a16:creationId xmlns:a16="http://schemas.microsoft.com/office/drawing/2014/main" id="{17F96FC3-576A-4998-9D03-DC966869B3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43263" y="457200"/>
            <a:ext cx="2657475" cy="200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300" b="1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300" b="1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8" name="Picture 22" descr="MMj02866670000[1]">
            <a:extLst>
              <a:ext uri="{FF2B5EF4-FFF2-40B4-BE49-F238E27FC236}">
                <a16:creationId xmlns:a16="http://schemas.microsoft.com/office/drawing/2014/main" id="{B6E715A8-F3F8-4340-BC8B-1633D93DD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05" y="3806428"/>
            <a:ext cx="1091208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5" descr="anh3">
            <a:extLst>
              <a:ext uri="{FF2B5EF4-FFF2-40B4-BE49-F238E27FC236}">
                <a16:creationId xmlns:a16="http://schemas.microsoft.com/office/drawing/2014/main" id="{6FF1E0B7-F5D4-4956-9B4F-7BC86F04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135">
            <a:off x="2155628" y="250031"/>
            <a:ext cx="862608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6" descr="anh3">
            <a:extLst>
              <a:ext uri="{FF2B5EF4-FFF2-40B4-BE49-F238E27FC236}">
                <a16:creationId xmlns:a16="http://schemas.microsoft.com/office/drawing/2014/main" id="{8C3623E6-0695-4914-A43A-7BBCB652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135">
            <a:off x="6157914" y="260751"/>
            <a:ext cx="862608" cy="9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tải xuống">
            <a:extLst>
              <a:ext uri="{FF2B5EF4-FFF2-40B4-BE49-F238E27FC236}">
                <a16:creationId xmlns:a16="http://schemas.microsoft.com/office/drawing/2014/main" id="{74FBFD15-DD65-48C6-A3A5-CC79B22E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13622"/>
            <a:ext cx="1028700" cy="92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 descr="tải xuống (1)">
            <a:extLst>
              <a:ext uri="{FF2B5EF4-FFF2-40B4-BE49-F238E27FC236}">
                <a16:creationId xmlns:a16="http://schemas.microsoft.com/office/drawing/2014/main" id="{3F7310E6-2ECD-468E-8162-7C996A12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213623"/>
            <a:ext cx="1028700" cy="92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 descr="images (1)">
            <a:extLst>
              <a:ext uri="{FF2B5EF4-FFF2-40B4-BE49-F238E27FC236}">
                <a16:creationId xmlns:a16="http://schemas.microsoft.com/office/drawing/2014/main" id="{FC04A339-8494-4912-A8BA-CBA6E8D8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40069"/>
            <a:ext cx="1028700" cy="90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images (3)">
            <a:extLst>
              <a:ext uri="{FF2B5EF4-FFF2-40B4-BE49-F238E27FC236}">
                <a16:creationId xmlns:a16="http://schemas.microsoft.com/office/drawing/2014/main" id="{78E7C9DA-4BBC-43A4-8C06-80BDCE1C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213623"/>
            <a:ext cx="1143000" cy="92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 descr="tải xuống (3)">
            <a:extLst>
              <a:ext uri="{FF2B5EF4-FFF2-40B4-BE49-F238E27FC236}">
                <a16:creationId xmlns:a16="http://schemas.microsoft.com/office/drawing/2014/main" id="{3D2742A1-7C93-4D6D-BB66-DB2B09E1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4240069"/>
            <a:ext cx="909638" cy="90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24133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259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2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259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259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259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1259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70" decel="100000"/>
                                        <p:tgtEl>
                                          <p:spTgt spid="1259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70" decel="100000"/>
                                        <p:tgtEl>
                                          <p:spTgt spid="1259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6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954"/>
                </p:tgtEl>
              </p:cMediaNode>
            </p:audio>
          </p:childTnLst>
        </p:cTn>
      </p:par>
    </p:tnLst>
    <p:bldLst>
      <p:bldP spid="125968" grpId="0" animBg="1"/>
      <p:bldP spid="125969" grpId="0" animBg="1"/>
      <p:bldP spid="125970" grpId="0" animBg="1"/>
      <p:bldP spid="1259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3EED89A3-AD70-4DEF-8FE6-27A4756F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7" y="1383506"/>
            <a:ext cx="6615113" cy="4385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2250" b="1" dirty="0"/>
              <a:t>Biển nào </a:t>
            </a:r>
            <a:r>
              <a:rPr lang="vi-VN" altLang="en-US" sz="2250" b="1" dirty="0"/>
              <a:t>là biển </a:t>
            </a:r>
            <a:r>
              <a:rPr lang="pt-BR" altLang="en-US" sz="2250" b="1" dirty="0"/>
              <a:t>chỉ </a:t>
            </a:r>
            <a:r>
              <a:rPr lang="vi-VN" altLang="en-US" sz="2250" b="1" dirty="0"/>
              <a:t>dẫn?</a:t>
            </a:r>
            <a:endParaRPr lang="en-US" altLang="en-US" sz="2250" b="1" dirty="0"/>
          </a:p>
        </p:txBody>
      </p:sp>
      <p:pic>
        <p:nvPicPr>
          <p:cNvPr id="86019" name="Picture 3" descr="dongho">
            <a:extLst>
              <a:ext uri="{FF2B5EF4-FFF2-40B4-BE49-F238E27FC236}">
                <a16:creationId xmlns:a16="http://schemas.microsoft.com/office/drawing/2014/main" id="{FEBF7B15-5687-4A0F-ADE8-CCCD2E94D9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354116"/>
            <a:ext cx="809625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4">
            <a:extLst>
              <a:ext uri="{FF2B5EF4-FFF2-40B4-BE49-F238E27FC236}">
                <a16:creationId xmlns:a16="http://schemas.microsoft.com/office/drawing/2014/main" id="{A8B92FE5-51C0-44B2-A0FF-6F1DC8F3C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1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46728063-B5D0-49EF-94D8-C39B38502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8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4DBBCDAA-597E-4591-ACD3-79BA4D08A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68045E68-CA28-4B90-9446-4A2368EB2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1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6024" name="Rectangle 8">
            <a:extLst>
              <a:ext uri="{FF2B5EF4-FFF2-40B4-BE49-F238E27FC236}">
                <a16:creationId xmlns:a16="http://schemas.microsoft.com/office/drawing/2014/main" id="{698AC6BB-822B-45C4-AE29-8641C0E3A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7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86025" name="Rectangle 9">
            <a:extLst>
              <a:ext uri="{FF2B5EF4-FFF2-40B4-BE49-F238E27FC236}">
                <a16:creationId xmlns:a16="http://schemas.microsoft.com/office/drawing/2014/main" id="{55B05436-9706-4ABE-9294-B34183977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4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86026" name="Rectangle 10">
            <a:extLst>
              <a:ext uri="{FF2B5EF4-FFF2-40B4-BE49-F238E27FC236}">
                <a16:creationId xmlns:a16="http://schemas.microsoft.com/office/drawing/2014/main" id="{A74A7FF4-F374-45B1-B6C5-CE521AF2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86027" name="Rectangle 11">
            <a:extLst>
              <a:ext uri="{FF2B5EF4-FFF2-40B4-BE49-F238E27FC236}">
                <a16:creationId xmlns:a16="http://schemas.microsoft.com/office/drawing/2014/main" id="{62C228DD-9A83-4759-AC11-8E711AF1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7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86028" name="Rectangle 12">
            <a:extLst>
              <a:ext uri="{FF2B5EF4-FFF2-40B4-BE49-F238E27FC236}">
                <a16:creationId xmlns:a16="http://schemas.microsoft.com/office/drawing/2014/main" id="{0302996C-7392-438A-B626-5FEB5F194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3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86029" name="Rectangle 13">
            <a:extLst>
              <a:ext uri="{FF2B5EF4-FFF2-40B4-BE49-F238E27FC236}">
                <a16:creationId xmlns:a16="http://schemas.microsoft.com/office/drawing/2014/main" id="{B359890F-99F8-44CC-8602-9DD1B176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0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86030" name="Picture 14" descr="an30">
            <a:extLst>
              <a:ext uri="{FF2B5EF4-FFF2-40B4-BE49-F238E27FC236}">
                <a16:creationId xmlns:a16="http://schemas.microsoft.com/office/drawing/2014/main" id="{5EA6E14F-2CDC-495F-94F1-AD8810B265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1314450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16">
            <a:extLst>
              <a:ext uri="{FF2B5EF4-FFF2-40B4-BE49-F238E27FC236}">
                <a16:creationId xmlns:a16="http://schemas.microsoft.com/office/drawing/2014/main" id="{D4647465-5AA3-4865-AA1C-EAF12905B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719" y="1194197"/>
            <a:ext cx="1381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latin typeface="Tahoma" panose="020B0604030504040204" pitchFamily="34" charset="0"/>
            </a:endParaRPr>
          </a:p>
        </p:txBody>
      </p:sp>
      <p:sp>
        <p:nvSpPr>
          <p:cNvPr id="86033" name="Text Box 17">
            <a:extLst>
              <a:ext uri="{FF2B5EF4-FFF2-40B4-BE49-F238E27FC236}">
                <a16:creationId xmlns:a16="http://schemas.microsoft.com/office/drawing/2014/main" id="{5BDA4518-62C8-4644-AE3F-9660E92EB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1" y="1006079"/>
            <a:ext cx="1428750" cy="369332"/>
          </a:xfrm>
          <a:prstGeom prst="rect">
            <a:avLst/>
          </a:prstGeom>
          <a:solidFill>
            <a:schemeClr val="bg2"/>
          </a:solidFill>
          <a:ln w="9525">
            <a:solidFill>
              <a:srgbClr val="97033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hỏi</a:t>
            </a:r>
            <a:endParaRPr lang="en-US" altLang="en-US" dirty="0">
              <a:latin typeface=".VnBahamasBH" pitchFamily="34" charset="0"/>
            </a:endParaRPr>
          </a:p>
        </p:txBody>
      </p:sp>
      <p:sp>
        <p:nvSpPr>
          <p:cNvPr id="86034" name="AutoShape 18">
            <a:extLst>
              <a:ext uri="{FF2B5EF4-FFF2-40B4-BE49-F238E27FC236}">
                <a16:creationId xmlns:a16="http://schemas.microsoft.com/office/drawing/2014/main" id="{F014165E-89E3-4930-BD84-41D8B4662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2057400"/>
            <a:ext cx="1314450" cy="1314450"/>
          </a:xfrm>
          <a:prstGeom prst="cloudCallout">
            <a:avLst>
              <a:gd name="adj1" fmla="val 35144"/>
              <a:gd name="adj2" fmla="val 11449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Hết giờ</a:t>
            </a:r>
          </a:p>
        </p:txBody>
      </p:sp>
      <p:sp>
        <p:nvSpPr>
          <p:cNvPr id="86035" name="Rectangle 19">
            <a:extLst>
              <a:ext uri="{FF2B5EF4-FFF2-40B4-BE49-F238E27FC236}">
                <a16:creationId xmlns:a16="http://schemas.microsoft.com/office/drawing/2014/main" id="{3502372E-3B3F-4FD0-B8BC-F9D24E8F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317" y="3975497"/>
            <a:ext cx="2106215" cy="271463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 b="1">
              <a:latin typeface="Times New Roman" panose="02020603050405020304" pitchFamily="18" charset="0"/>
            </a:endParaRPr>
          </a:p>
        </p:txBody>
      </p:sp>
      <p:sp>
        <p:nvSpPr>
          <p:cNvPr id="86039" name="Rectangle 23">
            <a:extLst>
              <a:ext uri="{FF2B5EF4-FFF2-40B4-BE49-F238E27FC236}">
                <a16:creationId xmlns:a16="http://schemas.microsoft.com/office/drawing/2014/main" id="{C11F1BA1-2C19-487E-BCF7-7464B5F5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7" y="3363427"/>
            <a:ext cx="46446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800" b="1" dirty="0"/>
              <a:t>A. Biển </a:t>
            </a:r>
            <a:r>
              <a:rPr lang="vi-VN" altLang="en-US" sz="1800" b="1" dirty="0"/>
              <a:t>2</a:t>
            </a:r>
            <a:endParaRPr lang="pt-BR" altLang="en-US" sz="18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800" b="1" dirty="0"/>
              <a:t>B. Biển 1 và 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800" b="1" dirty="0"/>
              <a:t>C. Biển </a:t>
            </a:r>
            <a:r>
              <a:rPr lang="vi-VN" altLang="en-US" sz="1800" b="1" dirty="0"/>
              <a:t>1</a:t>
            </a:r>
            <a:endParaRPr lang="pt-BR" altLang="en-US" sz="18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800" b="1" dirty="0"/>
              <a:t>D. Cả 3 biển</a:t>
            </a:r>
            <a:endParaRPr lang="en-US" altLang="en-US" sz="1800" b="1" dirty="0"/>
          </a:p>
        </p:txBody>
      </p:sp>
      <p:grpSp>
        <p:nvGrpSpPr>
          <p:cNvPr id="86044" name="Group 28">
            <a:extLst>
              <a:ext uri="{FF2B5EF4-FFF2-40B4-BE49-F238E27FC236}">
                <a16:creationId xmlns:a16="http://schemas.microsoft.com/office/drawing/2014/main" id="{B21CE6D1-7BB1-46EA-BF69-0604C4F73ED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869283"/>
            <a:ext cx="4852988" cy="1495426"/>
            <a:chOff x="392" y="1797"/>
            <a:chExt cx="4076" cy="1256"/>
          </a:xfrm>
        </p:grpSpPr>
        <p:pic>
          <p:nvPicPr>
            <p:cNvPr id="9238" name="Picture 20" descr="22">
              <a:extLst>
                <a:ext uri="{FF2B5EF4-FFF2-40B4-BE49-F238E27FC236}">
                  <a16:creationId xmlns:a16="http://schemas.microsoft.com/office/drawing/2014/main" id="{DC32E051-EC12-498A-8D66-144769A3A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1842"/>
              <a:ext cx="946" cy="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21">
              <a:extLst>
                <a:ext uri="{FF2B5EF4-FFF2-40B4-BE49-F238E27FC236}">
                  <a16:creationId xmlns:a16="http://schemas.microsoft.com/office/drawing/2014/main" id="{CBE5F294-C8BF-44EA-A139-F133F329C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" y="1842"/>
              <a:ext cx="1065" cy="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40" name="Picture 22">
              <a:extLst>
                <a:ext uri="{FF2B5EF4-FFF2-40B4-BE49-F238E27FC236}">
                  <a16:creationId xmlns:a16="http://schemas.microsoft.com/office/drawing/2014/main" id="{D9166ED6-D375-42A4-AAE5-59C39A8AC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5"/>
            <a:stretch>
              <a:fillRect/>
            </a:stretch>
          </p:blipFill>
          <p:spPr bwMode="auto">
            <a:xfrm>
              <a:off x="3356" y="1797"/>
              <a:ext cx="1112" cy="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41" name="Text Box 24">
              <a:extLst>
                <a:ext uri="{FF2B5EF4-FFF2-40B4-BE49-F238E27FC236}">
                  <a16:creationId xmlns:a16="http://schemas.microsoft.com/office/drawing/2014/main" id="{5C69A6A0-BEDC-4A38-8D46-D40B4222D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2649"/>
              <a:ext cx="36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00"/>
                <a:t>1</a:t>
              </a:r>
              <a:endParaRPr lang="vi-VN" altLang="en-US" sz="2100"/>
            </a:p>
          </p:txBody>
        </p:sp>
        <p:sp>
          <p:nvSpPr>
            <p:cNvPr id="9242" name="Text Box 26">
              <a:extLst>
                <a:ext uri="{FF2B5EF4-FFF2-40B4-BE49-F238E27FC236}">
                  <a16:creationId xmlns:a16="http://schemas.microsoft.com/office/drawing/2014/main" id="{E57CCE80-3E17-41CE-AAC1-A2E5E989A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2695"/>
              <a:ext cx="36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00"/>
                <a:t>2</a:t>
              </a:r>
              <a:endParaRPr lang="vi-VN" altLang="en-US" sz="2100"/>
            </a:p>
          </p:txBody>
        </p:sp>
        <p:sp>
          <p:nvSpPr>
            <p:cNvPr id="9243" name="Text Box 27">
              <a:extLst>
                <a:ext uri="{FF2B5EF4-FFF2-40B4-BE49-F238E27FC236}">
                  <a16:creationId xmlns:a16="http://schemas.microsoft.com/office/drawing/2014/main" id="{8A1D11A5-B9F5-4DEC-9EAA-6AF53C8D9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2704"/>
              <a:ext cx="36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100"/>
                <a:t>3</a:t>
              </a:r>
              <a:endParaRPr lang="vi-VN" altLang="en-US" sz="2100"/>
            </a:p>
          </p:txBody>
        </p:sp>
      </p:grpSp>
      <p:sp>
        <p:nvSpPr>
          <p:cNvPr id="9237" name="Text Box 29">
            <a:extLst>
              <a:ext uri="{FF2B5EF4-FFF2-40B4-BE49-F238E27FC236}">
                <a16:creationId xmlns:a16="http://schemas.microsoft.com/office/drawing/2014/main" id="{4FCA5CF8-8225-420E-97CF-4C2E84E7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250032"/>
            <a:ext cx="4972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Rung ch</a:t>
            </a:r>
            <a:r>
              <a:rPr lang="vi-VN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uô</a:t>
            </a: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ng vàng</a:t>
            </a:r>
            <a:endParaRPr lang="fi-FI" altLang="en-US" sz="2700" b="1" dirty="0">
              <a:solidFill>
                <a:srgbClr val="FF000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1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1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1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1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1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1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3" dur="10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  <p:bldP spid="86020" grpId="0" animBg="1"/>
      <p:bldP spid="86020" grpId="1" animBg="1"/>
      <p:bldP spid="86021" grpId="0" animBg="1"/>
      <p:bldP spid="86021" grpId="1" animBg="1"/>
      <p:bldP spid="86022" grpId="0" animBg="1"/>
      <p:bldP spid="86022" grpId="1" animBg="1"/>
      <p:bldP spid="86023" grpId="0" animBg="1"/>
      <p:bldP spid="86023" grpId="1" animBg="1"/>
      <p:bldP spid="86024" grpId="0" animBg="1"/>
      <p:bldP spid="86024" grpId="1" animBg="1"/>
      <p:bldP spid="86025" grpId="0" animBg="1"/>
      <p:bldP spid="86025" grpId="1" animBg="1"/>
      <p:bldP spid="86026" grpId="0" animBg="1"/>
      <p:bldP spid="86026" grpId="1" animBg="1"/>
      <p:bldP spid="86027" grpId="0" animBg="1"/>
      <p:bldP spid="86027" grpId="1" animBg="1"/>
      <p:bldP spid="86028" grpId="0" animBg="1"/>
      <p:bldP spid="86028" grpId="1" animBg="1"/>
      <p:bldP spid="86029" grpId="0" animBg="1"/>
      <p:bldP spid="86033" grpId="0" animBg="1"/>
      <p:bldP spid="86034" grpId="0" animBg="1"/>
      <p:bldP spid="86035" grpId="0" animBg="1"/>
      <p:bldP spid="860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F4291070-02DC-4D16-93E8-1E75B4C9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506142"/>
            <a:ext cx="5991225" cy="39241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en-US" sz="1950" b="1"/>
              <a:t>Loại biển báo cấm thông thường có dạng:</a:t>
            </a:r>
            <a:r>
              <a:rPr lang="vi-VN" altLang="en-US" sz="1950" b="1"/>
              <a:t> </a:t>
            </a:r>
            <a:endParaRPr lang="en-US" altLang="en-US" sz="1950" b="1"/>
          </a:p>
        </p:txBody>
      </p:sp>
      <p:pic>
        <p:nvPicPr>
          <p:cNvPr id="97283" name="Picture 3" descr="dongho">
            <a:extLst>
              <a:ext uri="{FF2B5EF4-FFF2-40B4-BE49-F238E27FC236}">
                <a16:creationId xmlns:a16="http://schemas.microsoft.com/office/drawing/2014/main" id="{71F6ADDE-B294-4544-BCED-43846BD8B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354116"/>
            <a:ext cx="809625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4">
            <a:extLst>
              <a:ext uri="{FF2B5EF4-FFF2-40B4-BE49-F238E27FC236}">
                <a16:creationId xmlns:a16="http://schemas.microsoft.com/office/drawing/2014/main" id="{03509493-BDC4-4C55-8D4C-27FFA6CEE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1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8D4D2FE7-434B-4EFF-A7B0-D16E295F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8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280DB17F-1035-4DEE-BFDE-8410CBDE8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7287" name="Rectangle 7">
            <a:extLst>
              <a:ext uri="{FF2B5EF4-FFF2-40B4-BE49-F238E27FC236}">
                <a16:creationId xmlns:a16="http://schemas.microsoft.com/office/drawing/2014/main" id="{DCAA31F6-C1A3-4B9B-9327-E7E84472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1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7288" name="Rectangle 8">
            <a:extLst>
              <a:ext uri="{FF2B5EF4-FFF2-40B4-BE49-F238E27FC236}">
                <a16:creationId xmlns:a16="http://schemas.microsoft.com/office/drawing/2014/main" id="{64D35BF9-83FB-4765-AA6F-8DE642B73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7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97289" name="Rectangle 9">
            <a:extLst>
              <a:ext uri="{FF2B5EF4-FFF2-40B4-BE49-F238E27FC236}">
                <a16:creationId xmlns:a16="http://schemas.microsoft.com/office/drawing/2014/main" id="{CFF68EBC-F1A1-4CA2-8486-D8E43224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4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97290" name="Rectangle 10">
            <a:extLst>
              <a:ext uri="{FF2B5EF4-FFF2-40B4-BE49-F238E27FC236}">
                <a16:creationId xmlns:a16="http://schemas.microsoft.com/office/drawing/2014/main" id="{F87134A1-39AD-4428-9DB3-7B71E6E72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97291" name="Rectangle 11">
            <a:extLst>
              <a:ext uri="{FF2B5EF4-FFF2-40B4-BE49-F238E27FC236}">
                <a16:creationId xmlns:a16="http://schemas.microsoft.com/office/drawing/2014/main" id="{1C3BBEF1-7384-42B7-995B-C2A434094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7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97292" name="Rectangle 12">
            <a:extLst>
              <a:ext uri="{FF2B5EF4-FFF2-40B4-BE49-F238E27FC236}">
                <a16:creationId xmlns:a16="http://schemas.microsoft.com/office/drawing/2014/main" id="{CE3F1007-2206-42F4-BEB0-A46F1E126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3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EBC62F5F-B9EA-44D8-B33E-6C4788523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0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97294" name="Picture 14" descr="an30">
            <a:extLst>
              <a:ext uri="{FF2B5EF4-FFF2-40B4-BE49-F238E27FC236}">
                <a16:creationId xmlns:a16="http://schemas.microsoft.com/office/drawing/2014/main" id="{A6D0ECEC-7B71-4FAF-B724-E2F3478F7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1314450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Text Box 16">
            <a:extLst>
              <a:ext uri="{FF2B5EF4-FFF2-40B4-BE49-F238E27FC236}">
                <a16:creationId xmlns:a16="http://schemas.microsoft.com/office/drawing/2014/main" id="{ACBDB563-F56B-4D9F-8B21-6695D1E7A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719" y="1194197"/>
            <a:ext cx="1381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latin typeface="Tahoma" panose="020B0604030504040204" pitchFamily="34" charset="0"/>
            </a:endParaRPr>
          </a:p>
        </p:txBody>
      </p:sp>
      <p:sp>
        <p:nvSpPr>
          <p:cNvPr id="97297" name="Text Box 17">
            <a:extLst>
              <a:ext uri="{FF2B5EF4-FFF2-40B4-BE49-F238E27FC236}">
                <a16:creationId xmlns:a16="http://schemas.microsoft.com/office/drawing/2014/main" id="{793B1A61-7680-48D4-911A-50518EBC8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113235"/>
            <a:ext cx="1428750" cy="369332"/>
          </a:xfrm>
          <a:prstGeom prst="rect">
            <a:avLst/>
          </a:prstGeom>
          <a:solidFill>
            <a:schemeClr val="bg2"/>
          </a:solidFill>
          <a:ln w="9525">
            <a:solidFill>
              <a:srgbClr val="97033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hỏi</a:t>
            </a:r>
            <a:endParaRPr lang="en-US" altLang="en-US" dirty="0">
              <a:latin typeface=".VnBahamasBH" pitchFamily="34" charset="0"/>
            </a:endParaRPr>
          </a:p>
        </p:txBody>
      </p:sp>
      <p:sp>
        <p:nvSpPr>
          <p:cNvPr id="97298" name="AutoShape 18">
            <a:extLst>
              <a:ext uri="{FF2B5EF4-FFF2-40B4-BE49-F238E27FC236}">
                <a16:creationId xmlns:a16="http://schemas.microsoft.com/office/drawing/2014/main" id="{D1680FDB-862A-474B-B7BD-3FF403D9E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2057400"/>
            <a:ext cx="1314450" cy="1314450"/>
          </a:xfrm>
          <a:prstGeom prst="cloudCallout">
            <a:avLst>
              <a:gd name="adj1" fmla="val 35144"/>
              <a:gd name="adj2" fmla="val 11449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Hết giờ</a:t>
            </a:r>
          </a:p>
        </p:txBody>
      </p:sp>
      <p:sp>
        <p:nvSpPr>
          <p:cNvPr id="97299" name="Rectangle 19">
            <a:extLst>
              <a:ext uri="{FF2B5EF4-FFF2-40B4-BE49-F238E27FC236}">
                <a16:creationId xmlns:a16="http://schemas.microsoft.com/office/drawing/2014/main" id="{DBAB4C08-F621-40E8-A4F7-D2859BAC5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235" y="2301479"/>
            <a:ext cx="2915840" cy="396478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 b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97300" name="Rectangle 20">
            <a:extLst>
              <a:ext uri="{FF2B5EF4-FFF2-40B4-BE49-F238E27FC236}">
                <a16:creationId xmlns:a16="http://schemas.microsoft.com/office/drawing/2014/main" id="{1457C3DE-3C73-4280-9A8D-D8E29D2B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291894"/>
            <a:ext cx="507563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pt-BR" altLang="en-US" b="1" dirty="0"/>
              <a:t> Hình tròn, viền đỏ</a:t>
            </a:r>
          </a:p>
          <a:p>
            <a:pPr eaLnBrk="1" hangingPunct="1">
              <a:buFontTx/>
              <a:buAutoNum type="alphaUcPeriod"/>
            </a:pPr>
            <a:endParaRPr lang="pt-BR" altLang="en-US" b="1" dirty="0"/>
          </a:p>
          <a:p>
            <a:pPr eaLnBrk="1" hangingPunct="1"/>
            <a:r>
              <a:rPr lang="pt-BR" altLang="en-US" b="1" dirty="0"/>
              <a:t>B. Hình tam giác</a:t>
            </a:r>
          </a:p>
          <a:p>
            <a:pPr eaLnBrk="1" hangingPunct="1"/>
            <a:endParaRPr lang="pt-BR" altLang="en-US" b="1" dirty="0"/>
          </a:p>
          <a:p>
            <a:pPr eaLnBrk="1" hangingPunct="1"/>
            <a:r>
              <a:rPr lang="pt-BR" altLang="en-US" b="1" dirty="0"/>
              <a:t>C. Hình tròn nền xanh</a:t>
            </a:r>
          </a:p>
          <a:p>
            <a:pPr eaLnBrk="1" hangingPunct="1"/>
            <a:endParaRPr lang="pt-BR" altLang="en-US" b="1" dirty="0"/>
          </a:p>
          <a:p>
            <a:pPr eaLnBrk="1" hangingPunct="1"/>
            <a:r>
              <a:rPr lang="pt-BR" altLang="en-US" b="1" dirty="0"/>
              <a:t>D. Hình tròn</a:t>
            </a:r>
            <a:endParaRPr lang="en-US" altLang="en-US" b="1" dirty="0"/>
          </a:p>
        </p:txBody>
      </p:sp>
      <p:sp>
        <p:nvSpPr>
          <p:cNvPr id="19476" name="Text Box 21">
            <a:extLst>
              <a:ext uri="{FF2B5EF4-FFF2-40B4-BE49-F238E27FC236}">
                <a16:creationId xmlns:a16="http://schemas.microsoft.com/office/drawing/2014/main" id="{9B061104-8107-48FC-A72C-D9E9A52E6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70235"/>
            <a:ext cx="4972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Rung ch</a:t>
            </a:r>
            <a:r>
              <a:rPr lang="vi-VN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uô</a:t>
            </a: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ng vàng</a:t>
            </a:r>
            <a:endParaRPr lang="fi-FI" altLang="en-US" sz="2700" b="1" dirty="0">
              <a:solidFill>
                <a:srgbClr val="FF000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8" dur="10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84" grpId="0" animBg="1"/>
      <p:bldP spid="97284" grpId="1" animBg="1"/>
      <p:bldP spid="97285" grpId="0" animBg="1"/>
      <p:bldP spid="97285" grpId="1" animBg="1"/>
      <p:bldP spid="97286" grpId="0" animBg="1"/>
      <p:bldP spid="97286" grpId="1" animBg="1"/>
      <p:bldP spid="97287" grpId="0" animBg="1"/>
      <p:bldP spid="97287" grpId="1" animBg="1"/>
      <p:bldP spid="97288" grpId="0" animBg="1"/>
      <p:bldP spid="97288" grpId="1" animBg="1"/>
      <p:bldP spid="97289" grpId="0" animBg="1"/>
      <p:bldP spid="97289" grpId="1" animBg="1"/>
      <p:bldP spid="97290" grpId="0" animBg="1"/>
      <p:bldP spid="97290" grpId="1" animBg="1"/>
      <p:bldP spid="97291" grpId="0" animBg="1"/>
      <p:bldP spid="97291" grpId="1" animBg="1"/>
      <p:bldP spid="97292" grpId="0" animBg="1"/>
      <p:bldP spid="97292" grpId="1" animBg="1"/>
      <p:bldP spid="97293" grpId="0" animBg="1"/>
      <p:bldP spid="97297" grpId="0" animBg="1"/>
      <p:bldP spid="97298" grpId="0" animBg="1"/>
      <p:bldP spid="97299" grpId="0" animBg="1"/>
      <p:bldP spid="973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2201BD5B-2D4E-437F-B18C-51C1F6BEB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235" y="1506141"/>
            <a:ext cx="6453188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</a:t>
            </a:r>
            <a:r>
              <a:rPr lang="en-US" altLang="en-US" sz="2100" dirty="0" err="1"/>
              <a:t>ác</a:t>
            </a:r>
            <a:r>
              <a:rPr lang="en-US" altLang="en-US" sz="2100" dirty="0"/>
              <a:t> </a:t>
            </a:r>
            <a:r>
              <a:rPr lang="en-US" altLang="en-US" sz="2100" dirty="0" err="1"/>
              <a:t>biển</a:t>
            </a:r>
            <a:r>
              <a:rPr lang="en-US" altLang="en-US" sz="2100" dirty="0"/>
              <a:t> </a:t>
            </a:r>
            <a:r>
              <a:rPr lang="en-US" altLang="en-US" sz="2100" dirty="0" err="1"/>
              <a:t>báo</a:t>
            </a:r>
            <a:r>
              <a:rPr lang="en-US" altLang="en-US" sz="2100" dirty="0"/>
              <a:t> </a:t>
            </a:r>
            <a:r>
              <a:rPr lang="en-US" altLang="en-US" sz="2100" dirty="0" err="1"/>
              <a:t>sau</a:t>
            </a:r>
            <a:r>
              <a:rPr lang="en-US" altLang="en-US" sz="2100" dirty="0"/>
              <a:t> </a:t>
            </a:r>
            <a:r>
              <a:rPr lang="en-US" altLang="en-US" sz="2100" dirty="0" err="1"/>
              <a:t>đây</a:t>
            </a:r>
            <a:r>
              <a:rPr lang="en-US" altLang="en-US" sz="2100" dirty="0"/>
              <a:t>, </a:t>
            </a:r>
            <a:r>
              <a:rPr lang="en-US" altLang="en-US" sz="2100" dirty="0" err="1"/>
              <a:t>biển</a:t>
            </a:r>
            <a:r>
              <a:rPr lang="en-US" altLang="en-US" sz="2100" dirty="0"/>
              <a:t> </a:t>
            </a:r>
            <a:r>
              <a:rPr lang="en-US" altLang="en-US" sz="2100" dirty="0" err="1"/>
              <a:t>báo</a:t>
            </a:r>
            <a:r>
              <a:rPr lang="en-US" altLang="en-US" sz="2100" dirty="0"/>
              <a:t> </a:t>
            </a:r>
            <a:r>
              <a:rPr lang="en-US" altLang="en-US" sz="2100" dirty="0" err="1"/>
              <a:t>nào</a:t>
            </a:r>
            <a:r>
              <a:rPr lang="en-US" altLang="en-US" sz="2100" dirty="0"/>
              <a:t> </a:t>
            </a:r>
            <a:r>
              <a:rPr lang="en-US" altLang="en-US" sz="2100" dirty="0" err="1"/>
              <a:t>là</a:t>
            </a:r>
            <a:r>
              <a:rPr lang="en-US" altLang="en-US" sz="2100" dirty="0"/>
              <a:t> </a:t>
            </a:r>
            <a:r>
              <a:rPr lang="en-US" altLang="en-US" sz="2100" dirty="0" err="1"/>
              <a:t>biển</a:t>
            </a:r>
            <a:r>
              <a:rPr lang="en-US" altLang="en-US" sz="2100" dirty="0"/>
              <a:t> </a:t>
            </a:r>
            <a:r>
              <a:rPr lang="en-US" altLang="en-US" sz="2100" dirty="0" err="1"/>
              <a:t>báo</a:t>
            </a:r>
            <a:r>
              <a:rPr lang="en-US" altLang="en-US" sz="2100" dirty="0"/>
              <a:t> </a:t>
            </a:r>
            <a:r>
              <a:rPr lang="en-US" altLang="en-US" sz="2100" dirty="0" err="1"/>
              <a:t>nguy</a:t>
            </a:r>
            <a:r>
              <a:rPr lang="en-US" altLang="en-US" sz="2100" dirty="0"/>
              <a:t> </a:t>
            </a:r>
            <a:r>
              <a:rPr lang="en-US" altLang="en-US" sz="2100" dirty="0" err="1"/>
              <a:t>hiểm</a:t>
            </a:r>
            <a:r>
              <a:rPr lang="en-US" altLang="en-US" sz="2400" dirty="0"/>
              <a:t>?</a:t>
            </a:r>
            <a:endParaRPr lang="en-US" altLang="en-US" sz="2100" b="1" dirty="0"/>
          </a:p>
        </p:txBody>
      </p:sp>
      <p:pic>
        <p:nvPicPr>
          <p:cNvPr id="90115" name="Picture 3" descr="dongho">
            <a:extLst>
              <a:ext uri="{FF2B5EF4-FFF2-40B4-BE49-F238E27FC236}">
                <a16:creationId xmlns:a16="http://schemas.microsoft.com/office/drawing/2014/main" id="{49183FFE-EA18-40E5-AD0E-719EC18DA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354116"/>
            <a:ext cx="809625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4">
            <a:extLst>
              <a:ext uri="{FF2B5EF4-FFF2-40B4-BE49-F238E27FC236}">
                <a16:creationId xmlns:a16="http://schemas.microsoft.com/office/drawing/2014/main" id="{FE9E8CF5-A248-4DC6-A94F-F6C803F6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1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4195804A-FBCE-480D-A7F2-15FA0240E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8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90118" name="Rectangle 6">
            <a:extLst>
              <a:ext uri="{FF2B5EF4-FFF2-40B4-BE49-F238E27FC236}">
                <a16:creationId xmlns:a16="http://schemas.microsoft.com/office/drawing/2014/main" id="{F13D9A5C-529B-4A05-86A2-22D89F3A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0119" name="Rectangle 7">
            <a:extLst>
              <a:ext uri="{FF2B5EF4-FFF2-40B4-BE49-F238E27FC236}">
                <a16:creationId xmlns:a16="http://schemas.microsoft.com/office/drawing/2014/main" id="{AEB18880-AA85-45D4-9A89-BAB7FF30D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1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0120" name="Rectangle 8">
            <a:extLst>
              <a:ext uri="{FF2B5EF4-FFF2-40B4-BE49-F238E27FC236}">
                <a16:creationId xmlns:a16="http://schemas.microsoft.com/office/drawing/2014/main" id="{56DEF45D-BC42-415B-A440-B6244907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7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90121" name="Rectangle 9">
            <a:extLst>
              <a:ext uri="{FF2B5EF4-FFF2-40B4-BE49-F238E27FC236}">
                <a16:creationId xmlns:a16="http://schemas.microsoft.com/office/drawing/2014/main" id="{66D6F582-40A8-4E79-A7AC-5300F758B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4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90122" name="Rectangle 10">
            <a:extLst>
              <a:ext uri="{FF2B5EF4-FFF2-40B4-BE49-F238E27FC236}">
                <a16:creationId xmlns:a16="http://schemas.microsoft.com/office/drawing/2014/main" id="{33A56A7C-BB40-40F9-A07B-272B760F7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90123" name="Rectangle 11">
            <a:extLst>
              <a:ext uri="{FF2B5EF4-FFF2-40B4-BE49-F238E27FC236}">
                <a16:creationId xmlns:a16="http://schemas.microsoft.com/office/drawing/2014/main" id="{3FF17D49-202F-42EB-8F74-2819EFB08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7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90124" name="Rectangle 12">
            <a:extLst>
              <a:ext uri="{FF2B5EF4-FFF2-40B4-BE49-F238E27FC236}">
                <a16:creationId xmlns:a16="http://schemas.microsoft.com/office/drawing/2014/main" id="{4C892184-DE28-4F9F-B413-099835622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3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0C9B7F12-6BC8-4580-B935-B30AC1D8C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0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90126" name="Picture 14" descr="an30">
            <a:extLst>
              <a:ext uri="{FF2B5EF4-FFF2-40B4-BE49-F238E27FC236}">
                <a16:creationId xmlns:a16="http://schemas.microsoft.com/office/drawing/2014/main" id="{4FB6ECF8-37D6-406D-9F66-967C4C5199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1314450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 Box 16">
            <a:extLst>
              <a:ext uri="{FF2B5EF4-FFF2-40B4-BE49-F238E27FC236}">
                <a16:creationId xmlns:a16="http://schemas.microsoft.com/office/drawing/2014/main" id="{BEF20696-A71B-4AB7-B45C-E3ABCCCA7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719" y="1194197"/>
            <a:ext cx="1381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latin typeface="Tahoma" panose="020B0604030504040204" pitchFamily="34" charset="0"/>
            </a:endParaRPr>
          </a:p>
        </p:txBody>
      </p:sp>
      <p:sp>
        <p:nvSpPr>
          <p:cNvPr id="90129" name="Text Box 17">
            <a:extLst>
              <a:ext uri="{FF2B5EF4-FFF2-40B4-BE49-F238E27FC236}">
                <a16:creationId xmlns:a16="http://schemas.microsoft.com/office/drawing/2014/main" id="{910A0E8A-3F97-487E-87B0-28CBE6ABE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1" y="1113235"/>
            <a:ext cx="1428750" cy="369332"/>
          </a:xfrm>
          <a:prstGeom prst="rect">
            <a:avLst/>
          </a:prstGeom>
          <a:solidFill>
            <a:schemeClr val="bg2"/>
          </a:solidFill>
          <a:ln w="9525">
            <a:solidFill>
              <a:srgbClr val="97033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hỏi</a:t>
            </a:r>
            <a:endParaRPr lang="en-US" altLang="en-US" dirty="0">
              <a:latin typeface=".VnBahamasBH" pitchFamily="34" charset="0"/>
            </a:endParaRPr>
          </a:p>
        </p:txBody>
      </p:sp>
      <p:sp>
        <p:nvSpPr>
          <p:cNvPr id="90130" name="AutoShape 18">
            <a:extLst>
              <a:ext uri="{FF2B5EF4-FFF2-40B4-BE49-F238E27FC236}">
                <a16:creationId xmlns:a16="http://schemas.microsoft.com/office/drawing/2014/main" id="{03E5E25B-A3F8-4A6E-A54D-F3BEE2631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2057400"/>
            <a:ext cx="1314450" cy="1314450"/>
          </a:xfrm>
          <a:prstGeom prst="cloudCallout">
            <a:avLst>
              <a:gd name="adj1" fmla="val 35144"/>
              <a:gd name="adj2" fmla="val 11449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Hết giờ</a:t>
            </a:r>
          </a:p>
        </p:txBody>
      </p:sp>
      <p:sp>
        <p:nvSpPr>
          <p:cNvPr id="90131" name="Rectangle 19">
            <a:extLst>
              <a:ext uri="{FF2B5EF4-FFF2-40B4-BE49-F238E27FC236}">
                <a16:creationId xmlns:a16="http://schemas.microsoft.com/office/drawing/2014/main" id="{A428531C-86E1-4AAD-A1CE-4276B89C8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740" y="3554994"/>
            <a:ext cx="1824122" cy="950119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 b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90132" name="Rectangle 20">
            <a:extLst>
              <a:ext uri="{FF2B5EF4-FFF2-40B4-BE49-F238E27FC236}">
                <a16:creationId xmlns:a16="http://schemas.microsoft.com/office/drawing/2014/main" id="{CFAA0683-9298-426A-BF66-773FB3C01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719" y="2309219"/>
            <a:ext cx="598261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100" b="1" dirty="0"/>
              <a:t>A.</a:t>
            </a:r>
            <a:r>
              <a:rPr lang="vi-VN" altLang="en-US" sz="2100" b="1" dirty="0"/>
              <a:t>                                 B.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21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21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21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21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100" b="1" dirty="0"/>
              <a:t>C.</a:t>
            </a:r>
            <a:endParaRPr lang="en-US" altLang="en-US" sz="2100" b="1" dirty="0"/>
          </a:p>
        </p:txBody>
      </p:sp>
      <p:sp>
        <p:nvSpPr>
          <p:cNvPr id="13332" name="Text Box 21">
            <a:extLst>
              <a:ext uri="{FF2B5EF4-FFF2-40B4-BE49-F238E27FC236}">
                <a16:creationId xmlns:a16="http://schemas.microsoft.com/office/drawing/2014/main" id="{077EEDE6-D58E-4032-B959-0247CB605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250032"/>
            <a:ext cx="4972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Rung ch</a:t>
            </a:r>
            <a:r>
              <a:rPr lang="vi-VN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uô</a:t>
            </a: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ng vàng</a:t>
            </a:r>
            <a:endParaRPr lang="fi-FI" altLang="en-US" sz="2700" b="1" dirty="0">
              <a:solidFill>
                <a:srgbClr val="FF000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B681DD28-26CD-4528-AD46-B4088EFA7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2746" r="14912" b="28432"/>
          <a:stretch>
            <a:fillRect/>
          </a:stretch>
        </p:blipFill>
        <p:spPr bwMode="auto">
          <a:xfrm>
            <a:off x="2046895" y="2343150"/>
            <a:ext cx="99417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7B0E947A-5497-4F39-97A5-7FBAD3ACE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44" y="2359519"/>
            <a:ext cx="1085850" cy="102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80C71942-E384-403B-A7F2-E88F47D1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10919" r="21585" b="24713"/>
          <a:stretch>
            <a:fillRect/>
          </a:stretch>
        </p:blipFill>
        <p:spPr bwMode="auto">
          <a:xfrm>
            <a:off x="2112169" y="3561699"/>
            <a:ext cx="1028700" cy="9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8" dur="10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/>
      <p:bldP spid="90116" grpId="0" animBg="1"/>
      <p:bldP spid="90116" grpId="1" animBg="1"/>
      <p:bldP spid="90117" grpId="0" animBg="1"/>
      <p:bldP spid="90117" grpId="1" animBg="1"/>
      <p:bldP spid="90118" grpId="0" animBg="1"/>
      <p:bldP spid="90118" grpId="1" animBg="1"/>
      <p:bldP spid="90119" grpId="0" animBg="1"/>
      <p:bldP spid="90119" grpId="1" animBg="1"/>
      <p:bldP spid="90120" grpId="0" animBg="1"/>
      <p:bldP spid="90120" grpId="1" animBg="1"/>
      <p:bldP spid="90121" grpId="0" animBg="1"/>
      <p:bldP spid="90121" grpId="1" animBg="1"/>
      <p:bldP spid="90122" grpId="0" animBg="1"/>
      <p:bldP spid="90122" grpId="1" animBg="1"/>
      <p:bldP spid="90123" grpId="0" animBg="1"/>
      <p:bldP spid="90123" grpId="1" animBg="1"/>
      <p:bldP spid="90124" grpId="0" animBg="1"/>
      <p:bldP spid="90124" grpId="1" animBg="1"/>
      <p:bldP spid="90125" grpId="0" animBg="1"/>
      <p:bldP spid="90129" grpId="0" animBg="1"/>
      <p:bldP spid="90130" grpId="0" animBg="1"/>
      <p:bldP spid="90131" grpId="0" animBg="1"/>
      <p:bldP spid="901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dongho">
            <a:extLst>
              <a:ext uri="{FF2B5EF4-FFF2-40B4-BE49-F238E27FC236}">
                <a16:creationId xmlns:a16="http://schemas.microsoft.com/office/drawing/2014/main" id="{858B6E3E-12DD-4D2D-981E-FF75D7A94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354116"/>
            <a:ext cx="809625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5B41050D-261C-4FE0-B203-194071FF5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1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2ECAA983-53AB-41F0-B407-014128569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8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7046" name="Rectangle 6">
            <a:extLst>
              <a:ext uri="{FF2B5EF4-FFF2-40B4-BE49-F238E27FC236}">
                <a16:creationId xmlns:a16="http://schemas.microsoft.com/office/drawing/2014/main" id="{F8335248-6620-41D8-81C9-D2F4BB70E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7047" name="Rectangle 7">
            <a:extLst>
              <a:ext uri="{FF2B5EF4-FFF2-40B4-BE49-F238E27FC236}">
                <a16:creationId xmlns:a16="http://schemas.microsoft.com/office/drawing/2014/main" id="{9408092F-04C0-491C-9FAC-5FD87D91A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1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7048" name="Rectangle 8">
            <a:extLst>
              <a:ext uri="{FF2B5EF4-FFF2-40B4-BE49-F238E27FC236}">
                <a16:creationId xmlns:a16="http://schemas.microsoft.com/office/drawing/2014/main" id="{4BA33169-AAC2-40DA-8579-E082D859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7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87049" name="Rectangle 9">
            <a:extLst>
              <a:ext uri="{FF2B5EF4-FFF2-40B4-BE49-F238E27FC236}">
                <a16:creationId xmlns:a16="http://schemas.microsoft.com/office/drawing/2014/main" id="{9913760E-E377-43E3-8EF4-987D1388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4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87050" name="Rectangle 10">
            <a:extLst>
              <a:ext uri="{FF2B5EF4-FFF2-40B4-BE49-F238E27FC236}">
                <a16:creationId xmlns:a16="http://schemas.microsoft.com/office/drawing/2014/main" id="{8BFB2D21-0FA4-46E9-B74F-2F336BBE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87051" name="Rectangle 11">
            <a:extLst>
              <a:ext uri="{FF2B5EF4-FFF2-40B4-BE49-F238E27FC236}">
                <a16:creationId xmlns:a16="http://schemas.microsoft.com/office/drawing/2014/main" id="{310EFC09-B2E0-4B4E-8CEC-B6A35C288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7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87052" name="Rectangle 12">
            <a:extLst>
              <a:ext uri="{FF2B5EF4-FFF2-40B4-BE49-F238E27FC236}">
                <a16:creationId xmlns:a16="http://schemas.microsoft.com/office/drawing/2014/main" id="{EB251A9A-937C-45E1-ACD0-1AC586E18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3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87053" name="Rectangle 13">
            <a:extLst>
              <a:ext uri="{FF2B5EF4-FFF2-40B4-BE49-F238E27FC236}">
                <a16:creationId xmlns:a16="http://schemas.microsoft.com/office/drawing/2014/main" id="{3A28CBD5-086F-4EB1-8366-A5208DFA4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0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87054" name="Picture 14" descr="an30">
            <a:extLst>
              <a:ext uri="{FF2B5EF4-FFF2-40B4-BE49-F238E27FC236}">
                <a16:creationId xmlns:a16="http://schemas.microsoft.com/office/drawing/2014/main" id="{5F540EA4-B00F-4CE8-8A1D-A3F53AC7D4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0"/>
            <a:ext cx="1269206" cy="67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16">
            <a:extLst>
              <a:ext uri="{FF2B5EF4-FFF2-40B4-BE49-F238E27FC236}">
                <a16:creationId xmlns:a16="http://schemas.microsoft.com/office/drawing/2014/main" id="{D845C348-3F26-4E5C-8F81-E72AE4A80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719" y="1194197"/>
            <a:ext cx="1381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latin typeface="Tahoma" panose="020B0604030504040204" pitchFamily="34" charset="0"/>
            </a:endParaRPr>
          </a:p>
        </p:txBody>
      </p:sp>
      <p:sp>
        <p:nvSpPr>
          <p:cNvPr id="87057" name="Text Box 17">
            <a:extLst>
              <a:ext uri="{FF2B5EF4-FFF2-40B4-BE49-F238E27FC236}">
                <a16:creationId xmlns:a16="http://schemas.microsoft.com/office/drawing/2014/main" id="{41EAAC95-8AC2-410E-8576-47C44FD0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47" y="650082"/>
            <a:ext cx="1428750" cy="369332"/>
          </a:xfrm>
          <a:prstGeom prst="rect">
            <a:avLst/>
          </a:prstGeom>
          <a:solidFill>
            <a:schemeClr val="bg2"/>
          </a:solidFill>
          <a:ln w="9525">
            <a:solidFill>
              <a:srgbClr val="97033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hỏi</a:t>
            </a:r>
            <a:endParaRPr lang="en-US" altLang="en-US" dirty="0">
              <a:latin typeface=".VnBahamasBH" pitchFamily="34" charset="0"/>
            </a:endParaRPr>
          </a:p>
        </p:txBody>
      </p:sp>
      <p:sp>
        <p:nvSpPr>
          <p:cNvPr id="87058" name="AutoShape 18">
            <a:extLst>
              <a:ext uri="{FF2B5EF4-FFF2-40B4-BE49-F238E27FC236}">
                <a16:creationId xmlns:a16="http://schemas.microsoft.com/office/drawing/2014/main" id="{6639D088-7868-4205-BEEC-42E0619FE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2057400"/>
            <a:ext cx="1314450" cy="1314450"/>
          </a:xfrm>
          <a:prstGeom prst="cloudCallout">
            <a:avLst>
              <a:gd name="adj1" fmla="val 35144"/>
              <a:gd name="adj2" fmla="val 11449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Hết giờ</a:t>
            </a:r>
          </a:p>
        </p:txBody>
      </p:sp>
      <p:sp>
        <p:nvSpPr>
          <p:cNvPr id="87061" name="Text Box 21">
            <a:extLst>
              <a:ext uri="{FF2B5EF4-FFF2-40B4-BE49-F238E27FC236}">
                <a16:creationId xmlns:a16="http://schemas.microsoft.com/office/drawing/2014/main" id="{B6A5B023-2C5C-42CC-A4E3-6FF71CBEC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818" y="760099"/>
            <a:ext cx="6403181" cy="4385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2250" b="1" dirty="0"/>
              <a:t>CHỈ RA Ý NGHĨA BIỂN BÁO SAU ĐÂY</a:t>
            </a:r>
            <a:endParaRPr lang="en-US" altLang="en-US" sz="2250" dirty="0"/>
          </a:p>
        </p:txBody>
      </p:sp>
      <p:sp>
        <p:nvSpPr>
          <p:cNvPr id="87062" name="Rectangle 22">
            <a:extLst>
              <a:ext uri="{FF2B5EF4-FFF2-40B4-BE49-F238E27FC236}">
                <a16:creationId xmlns:a16="http://schemas.microsoft.com/office/drawing/2014/main" id="{AD11CB6D-67D3-4668-B791-C42DD2F00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1" y="2836113"/>
            <a:ext cx="2458640" cy="491683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 b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87063" name="Rectangle 23">
            <a:extLst>
              <a:ext uri="{FF2B5EF4-FFF2-40B4-BE49-F238E27FC236}">
                <a16:creationId xmlns:a16="http://schemas.microsoft.com/office/drawing/2014/main" id="{18868149-DA00-4AA3-A6FE-E3C5F7F69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0" y="2871772"/>
            <a:ext cx="50756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xe máy</a:t>
            </a:r>
            <a:endParaRPr lang="pt-BR" altLang="en-US" sz="2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</a:t>
            </a:r>
            <a:r>
              <a:rPr lang="vi-VN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xe đạp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Đường dành cho xe máy</a:t>
            </a:r>
            <a:endParaRPr lang="en-US" altLang="en-US" sz="2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0" name="Text Box 24">
            <a:extLst>
              <a:ext uri="{FF2B5EF4-FFF2-40B4-BE49-F238E27FC236}">
                <a16:creationId xmlns:a16="http://schemas.microsoft.com/office/drawing/2014/main" id="{B40DA31F-9B60-4DDD-8394-DEC4890E7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153" y="59458"/>
            <a:ext cx="4972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Rung ch</a:t>
            </a:r>
            <a:r>
              <a:rPr lang="vi-VN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uô</a:t>
            </a: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ng vàng</a:t>
            </a:r>
            <a:endParaRPr lang="fi-FI" altLang="en-US" sz="2700" b="1" dirty="0">
              <a:solidFill>
                <a:srgbClr val="FF000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1AB5DB70-22FB-46D9-926E-07904E22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5" t="51390" r="1930" b="31239"/>
          <a:stretch>
            <a:fillRect/>
          </a:stretch>
        </p:blipFill>
        <p:spPr bwMode="auto">
          <a:xfrm>
            <a:off x="4648334" y="1261990"/>
            <a:ext cx="1459706" cy="12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8" dur="1000"/>
                                        <p:tgtEl>
                                          <p:spTgt spid="87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7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4" grpId="1" animBg="1"/>
      <p:bldP spid="87045" grpId="0" animBg="1"/>
      <p:bldP spid="87045" grpId="1" animBg="1"/>
      <p:bldP spid="87046" grpId="0" animBg="1"/>
      <p:bldP spid="87046" grpId="1" animBg="1"/>
      <p:bldP spid="87047" grpId="0" animBg="1"/>
      <p:bldP spid="87047" grpId="1" animBg="1"/>
      <p:bldP spid="87048" grpId="0" animBg="1"/>
      <p:bldP spid="87048" grpId="1" animBg="1"/>
      <p:bldP spid="87049" grpId="0" animBg="1"/>
      <p:bldP spid="87049" grpId="1" animBg="1"/>
      <p:bldP spid="87050" grpId="0" animBg="1"/>
      <p:bldP spid="87050" grpId="1" animBg="1"/>
      <p:bldP spid="87051" grpId="0" animBg="1"/>
      <p:bldP spid="87051" grpId="1" animBg="1"/>
      <p:bldP spid="87052" grpId="0" animBg="1"/>
      <p:bldP spid="87052" grpId="1" animBg="1"/>
      <p:bldP spid="87053" grpId="0" animBg="1"/>
      <p:bldP spid="87057" grpId="0" animBg="1"/>
      <p:bldP spid="87058" grpId="0" animBg="1"/>
      <p:bldP spid="87061" grpId="0" animBg="1"/>
      <p:bldP spid="87062" grpId="0" animBg="1"/>
      <p:bldP spid="870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dongho">
            <a:extLst>
              <a:ext uri="{FF2B5EF4-FFF2-40B4-BE49-F238E27FC236}">
                <a16:creationId xmlns:a16="http://schemas.microsoft.com/office/drawing/2014/main" id="{858B6E3E-12DD-4D2D-981E-FF75D7A94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4354116"/>
            <a:ext cx="809625" cy="95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5B41050D-261C-4FE0-B203-194071FF5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1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2ECAA983-53AB-41F0-B407-014128569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8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7046" name="Rectangle 6">
            <a:extLst>
              <a:ext uri="{FF2B5EF4-FFF2-40B4-BE49-F238E27FC236}">
                <a16:creationId xmlns:a16="http://schemas.microsoft.com/office/drawing/2014/main" id="{F8335248-6620-41D8-81C9-D2F4BB70E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7047" name="Rectangle 7">
            <a:extLst>
              <a:ext uri="{FF2B5EF4-FFF2-40B4-BE49-F238E27FC236}">
                <a16:creationId xmlns:a16="http://schemas.microsoft.com/office/drawing/2014/main" id="{9408092F-04C0-491C-9FAC-5FD87D91A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1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7048" name="Rectangle 8">
            <a:extLst>
              <a:ext uri="{FF2B5EF4-FFF2-40B4-BE49-F238E27FC236}">
                <a16:creationId xmlns:a16="http://schemas.microsoft.com/office/drawing/2014/main" id="{4BA33169-AAC2-40DA-8579-E082D859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7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87049" name="Rectangle 9">
            <a:extLst>
              <a:ext uri="{FF2B5EF4-FFF2-40B4-BE49-F238E27FC236}">
                <a16:creationId xmlns:a16="http://schemas.microsoft.com/office/drawing/2014/main" id="{9913760E-E377-43E3-8EF4-987D1388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4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87050" name="Rectangle 10">
            <a:extLst>
              <a:ext uri="{FF2B5EF4-FFF2-40B4-BE49-F238E27FC236}">
                <a16:creationId xmlns:a16="http://schemas.microsoft.com/office/drawing/2014/main" id="{8BFB2D21-0FA4-46E9-B74F-2F336BBE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0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87051" name="Rectangle 11">
            <a:extLst>
              <a:ext uri="{FF2B5EF4-FFF2-40B4-BE49-F238E27FC236}">
                <a16:creationId xmlns:a16="http://schemas.microsoft.com/office/drawing/2014/main" id="{310EFC09-B2E0-4B4E-8CEC-B6A35C288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7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87052" name="Rectangle 12">
            <a:extLst>
              <a:ext uri="{FF2B5EF4-FFF2-40B4-BE49-F238E27FC236}">
                <a16:creationId xmlns:a16="http://schemas.microsoft.com/office/drawing/2014/main" id="{EB251A9A-937C-45E1-ACD0-1AC586E18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39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87053" name="Rectangle 13">
            <a:extLst>
              <a:ext uri="{FF2B5EF4-FFF2-40B4-BE49-F238E27FC236}">
                <a16:creationId xmlns:a16="http://schemas.microsoft.com/office/drawing/2014/main" id="{3A28CBD5-086F-4EB1-8366-A5208DFA4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044" y="4713685"/>
            <a:ext cx="628650" cy="3429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87054" name="Picture 14" descr="an30">
            <a:extLst>
              <a:ext uri="{FF2B5EF4-FFF2-40B4-BE49-F238E27FC236}">
                <a16:creationId xmlns:a16="http://schemas.microsoft.com/office/drawing/2014/main" id="{5F540EA4-B00F-4CE8-8A1D-A3F53AC7D4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0"/>
            <a:ext cx="1269206" cy="67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16">
            <a:extLst>
              <a:ext uri="{FF2B5EF4-FFF2-40B4-BE49-F238E27FC236}">
                <a16:creationId xmlns:a16="http://schemas.microsoft.com/office/drawing/2014/main" id="{D845C348-3F26-4E5C-8F81-E72AE4A80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719" y="1194197"/>
            <a:ext cx="13811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50">
              <a:latin typeface="Tahoma" panose="020B0604030504040204" pitchFamily="34" charset="0"/>
            </a:endParaRPr>
          </a:p>
        </p:txBody>
      </p:sp>
      <p:sp>
        <p:nvSpPr>
          <p:cNvPr id="87057" name="Text Box 17">
            <a:extLst>
              <a:ext uri="{FF2B5EF4-FFF2-40B4-BE49-F238E27FC236}">
                <a16:creationId xmlns:a16="http://schemas.microsoft.com/office/drawing/2014/main" id="{41EAAC95-8AC2-410E-8576-47C44FD0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47" y="650082"/>
            <a:ext cx="1428750" cy="369332"/>
          </a:xfrm>
          <a:prstGeom prst="rect">
            <a:avLst/>
          </a:prstGeom>
          <a:solidFill>
            <a:schemeClr val="bg2"/>
          </a:solidFill>
          <a:ln w="9525">
            <a:solidFill>
              <a:srgbClr val="97033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hỏi</a:t>
            </a:r>
            <a:endParaRPr lang="en-US" altLang="en-US" dirty="0">
              <a:latin typeface=".VnBahamasBH" pitchFamily="34" charset="0"/>
            </a:endParaRPr>
          </a:p>
        </p:txBody>
      </p:sp>
      <p:sp>
        <p:nvSpPr>
          <p:cNvPr id="87058" name="AutoShape 18">
            <a:extLst>
              <a:ext uri="{FF2B5EF4-FFF2-40B4-BE49-F238E27FC236}">
                <a16:creationId xmlns:a16="http://schemas.microsoft.com/office/drawing/2014/main" id="{6639D088-7868-4205-BEEC-42E0619FE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2057400"/>
            <a:ext cx="1314450" cy="1314450"/>
          </a:xfrm>
          <a:prstGeom prst="cloudCallout">
            <a:avLst>
              <a:gd name="adj1" fmla="val 35144"/>
              <a:gd name="adj2" fmla="val 11449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Hết giờ</a:t>
            </a:r>
          </a:p>
        </p:txBody>
      </p:sp>
      <p:sp>
        <p:nvSpPr>
          <p:cNvPr id="87061" name="Text Box 21">
            <a:extLst>
              <a:ext uri="{FF2B5EF4-FFF2-40B4-BE49-F238E27FC236}">
                <a16:creationId xmlns:a16="http://schemas.microsoft.com/office/drawing/2014/main" id="{B6A5B023-2C5C-42CC-A4E3-6FF71CBEC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818" y="760099"/>
            <a:ext cx="6403181" cy="4385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2250" b="1" dirty="0"/>
              <a:t>CHỈ RA Ý NGHĨA BIỂN BÁO SAU ĐÂY</a:t>
            </a:r>
            <a:endParaRPr lang="en-US" altLang="en-US" sz="2250" dirty="0"/>
          </a:p>
        </p:txBody>
      </p:sp>
      <p:sp>
        <p:nvSpPr>
          <p:cNvPr id="87062" name="Rectangle 22">
            <a:extLst>
              <a:ext uri="{FF2B5EF4-FFF2-40B4-BE49-F238E27FC236}">
                <a16:creationId xmlns:a16="http://schemas.microsoft.com/office/drawing/2014/main" id="{AD11CB6D-67D3-4668-B791-C42DD2F00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113" y="3654236"/>
            <a:ext cx="3722888" cy="515940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 b="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87063" name="Rectangle 23">
            <a:extLst>
              <a:ext uri="{FF2B5EF4-FFF2-40B4-BE49-F238E27FC236}">
                <a16:creationId xmlns:a16="http://schemas.microsoft.com/office/drawing/2014/main" id="{18868149-DA00-4AA3-A6FE-E3C5F7F69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0" y="2871772"/>
            <a:ext cx="50756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b="1" dirty="0">
                <a:latin typeface="Arial" panose="020B0604020202020204" pitchFamily="34" charset="0"/>
              </a:rPr>
              <a:t>A.Cấm đỗ xe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b="1" dirty="0">
                <a:latin typeface="Arial" panose="020B0604020202020204" pitchFamily="34" charset="0"/>
              </a:rPr>
              <a:t>B. Cấm rẽ ngang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b="1" dirty="0">
                <a:latin typeface="Arial" panose="020B0604020202020204" pitchFamily="34" charset="0"/>
              </a:rPr>
              <a:t>C. Cấm đi ngược chiều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10260" name="Text Box 24">
            <a:extLst>
              <a:ext uri="{FF2B5EF4-FFF2-40B4-BE49-F238E27FC236}">
                <a16:creationId xmlns:a16="http://schemas.microsoft.com/office/drawing/2014/main" id="{B40DA31F-9B60-4DDD-8394-DEC4890E7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153" y="59458"/>
            <a:ext cx="4972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Rung ch</a:t>
            </a:r>
            <a:r>
              <a:rPr lang="vi-VN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uô</a:t>
            </a:r>
            <a:r>
              <a:rPr lang="fi-FI" altLang="en-US" sz="3600" b="1" dirty="0">
                <a:solidFill>
                  <a:srgbClr val="FF000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ng vàng</a:t>
            </a:r>
            <a:endParaRPr lang="fi-FI" altLang="en-US" sz="2700" b="1" dirty="0">
              <a:solidFill>
                <a:srgbClr val="FF0000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pic>
        <p:nvPicPr>
          <p:cNvPr id="22" name="Picture 28" descr="0_10210_jpg">
            <a:extLst>
              <a:ext uri="{FF2B5EF4-FFF2-40B4-BE49-F238E27FC236}">
                <a16:creationId xmlns:a16="http://schemas.microsoft.com/office/drawing/2014/main" id="{C3D78624-430D-44C3-AA73-CE58C709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53" y="1285351"/>
            <a:ext cx="1533525" cy="150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96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7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1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8" dur="1000"/>
                                        <p:tgtEl>
                                          <p:spTgt spid="87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7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4" grpId="1" animBg="1"/>
      <p:bldP spid="87045" grpId="0" animBg="1"/>
      <p:bldP spid="87045" grpId="1" animBg="1"/>
      <p:bldP spid="87046" grpId="0" animBg="1"/>
      <p:bldP spid="87046" grpId="1" animBg="1"/>
      <p:bldP spid="87047" grpId="0" animBg="1"/>
      <p:bldP spid="87047" grpId="1" animBg="1"/>
      <p:bldP spid="87048" grpId="0" animBg="1"/>
      <p:bldP spid="87048" grpId="1" animBg="1"/>
      <p:bldP spid="87049" grpId="0" animBg="1"/>
      <p:bldP spid="87049" grpId="1" animBg="1"/>
      <p:bldP spid="87050" grpId="0" animBg="1"/>
      <p:bldP spid="87050" grpId="1" animBg="1"/>
      <p:bldP spid="87051" grpId="0" animBg="1"/>
      <p:bldP spid="87051" grpId="1" animBg="1"/>
      <p:bldP spid="87052" grpId="0" animBg="1"/>
      <p:bldP spid="87052" grpId="1" animBg="1"/>
      <p:bldP spid="87053" grpId="0" animBg="1"/>
      <p:bldP spid="87057" grpId="0" animBg="1"/>
      <p:bldP spid="87058" grpId="0" animBg="1"/>
      <p:bldP spid="87061" grpId="0" animBg="1"/>
      <p:bldP spid="87062" grpId="0" animBg="1"/>
      <p:bldP spid="870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98B33-3A82-6E34-12A9-BA6A6D87E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AFC63-8969-1041-48E7-0F6C5E44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C944D60-351B-FE76-2F2F-27C6016F34BE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1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29019F-EC34-9D14-F821-77E23C3C5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BF37-B58C-0B1A-9BF2-9E9CAA74A25F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 sát lề đường bên phải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B27CB-7387-38E1-D480-EEB83CB2D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C117C2-59CA-B01E-9DA2-7FB50FE75B3A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chắc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lái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49B082-3CF4-BE83-E962-423E0F922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570E8C-835D-36E9-1A07-9CEDCBFE0F5C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sát đường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6B20A-B74E-2A59-7836-EFB500D70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F5E2A8-1864-3703-C133-91C8492F6FA5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F954720-A59A-8A84-60D7-DDDA8499E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0"/>
            <a:ext cx="428177" cy="4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CF9523D-8778-E7B6-27FA-4737E479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0" y="2092490"/>
            <a:ext cx="2200752" cy="22007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1994B2-5FA5-963A-BC82-83D93CA74307}"/>
              </a:ext>
            </a:extLst>
          </p:cNvPr>
          <p:cNvSpPr/>
          <p:nvPr/>
        </p:nvSpPr>
        <p:spPr>
          <a:xfrm>
            <a:off x="279739" y="4275989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Chở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F5789-CD0C-12F6-AC8B-106CB1680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79" y="2093656"/>
            <a:ext cx="2200752" cy="2200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92D6E-7118-BB49-C052-789781587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A38A4E2-DEFB-8D78-5EC1-8E322992B67D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Trong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F8584-5278-9B9C-CCDC-6D33CE9BDB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8A7ABA-D0AB-A2BD-7475-68F9A7805357}"/>
              </a:ext>
            </a:extLst>
          </p:cNvPr>
          <p:cNvSpPr/>
          <p:nvPr/>
        </p:nvSpPr>
        <p:spPr>
          <a:xfrm>
            <a:off x="4550787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91613-54BE-10F5-3E66-C37353A8B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F79DF2-6A90-466E-AFFB-92AB2C358495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B1D503-C960-BF51-FF36-98C8EEC52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34D79B-8C65-C14B-C1FC-63D2E5D6259B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 xe không gương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3C6D6000-B114-3B28-CC69-89AFDC3AC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0"/>
            <a:ext cx="428177" cy="4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17" grpId="0" animBg="1"/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98B33-3A82-6E34-12A9-BA6A6D87E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AFC63-8969-1041-48E7-0F6C5E44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C944D60-351B-FE76-2F2F-27C6016F34BE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1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vi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tuân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thủ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29019F-EC34-9D14-F821-77E23C3C5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BF37-B58C-0B1A-9BF2-9E9CAA74A25F}"/>
              </a:ext>
            </a:extLst>
          </p:cNvPr>
          <p:cNvSpPr/>
          <p:nvPr/>
        </p:nvSpPr>
        <p:spPr>
          <a:xfrm>
            <a:off x="296212" y="4252674"/>
            <a:ext cx="2080634" cy="8255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Di chuyển khi máy bay đang cất/hạ cánh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B27CB-7387-38E1-D480-EEB83CB2D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C117C2-59CA-B01E-9DA2-7FB50FE75B3A}"/>
              </a:ext>
            </a:extLst>
          </p:cNvPr>
          <p:cNvSpPr/>
          <p:nvPr/>
        </p:nvSpPr>
        <p:spPr>
          <a:xfrm>
            <a:off x="2420433" y="4252674"/>
            <a:ext cx="2080634" cy="8255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ghế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49B082-3CF4-BE83-E962-423E0F922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570E8C-835D-36E9-1A07-9CEDCBFE0F5C}"/>
              </a:ext>
            </a:extLst>
          </p:cNvPr>
          <p:cNvSpPr/>
          <p:nvPr/>
        </p:nvSpPr>
        <p:spPr>
          <a:xfrm>
            <a:off x="4544654" y="4252674"/>
            <a:ext cx="2080634" cy="8255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 điện thoại trên máy bay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6B20A-B74E-2A59-7836-EFB500D70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F5E2A8-1864-3703-C133-91C8492F6FA5}"/>
              </a:ext>
            </a:extLst>
          </p:cNvPr>
          <p:cNvSpPr/>
          <p:nvPr/>
        </p:nvSpPr>
        <p:spPr>
          <a:xfrm>
            <a:off x="6668875" y="4252674"/>
            <a:ext cx="2080634" cy="8255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F954720-A59A-8A84-60D7-DDDA8499E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0"/>
            <a:ext cx="428177" cy="4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lang="en-US" sz="21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vi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tuân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thủ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1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lách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Chở một người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0"/>
            <a:ext cx="428177" cy="477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FCB94-B556-304B-B293-9350010FA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8337BA-56C7-7EA6-01CF-47A67DB4B439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13CE-67A6-45DE-8A36-92EFDBEE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FDAE6-373D-4E36-AD1A-FA5FBA259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TEM+- Bài nhảy -AN TOÀN GIAO THÔNG-- MGTH - STEM - STEAM">
            <a:hlinkClick r:id="" action="ppaction://media"/>
            <a:extLst>
              <a:ext uri="{FF2B5EF4-FFF2-40B4-BE49-F238E27FC236}">
                <a16:creationId xmlns:a16="http://schemas.microsoft.com/office/drawing/2014/main" id="{690EC981-7C37-4C3D-9CCD-44C5E9E43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8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>
            <a:hlinkClick r:id="rId4" action="ppaction://program" highlightClick="1"/>
            <a:extLst>
              <a:ext uri="{FF2B5EF4-FFF2-40B4-BE49-F238E27FC236}">
                <a16:creationId xmlns:a16="http://schemas.microsoft.com/office/drawing/2014/main" id="{C848C422-68B5-4C61-9BD2-41E9A68DF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857750"/>
            <a:ext cx="342900" cy="285750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79387BB0-A83F-42C2-A043-B82404441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994" y="313135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000">
              <a:latin typeface="Arial" panose="020B0604020202020204" pitchFamily="34" charset="0"/>
            </a:endParaRPr>
          </a:p>
        </p:txBody>
      </p:sp>
      <p:pic>
        <p:nvPicPr>
          <p:cNvPr id="39940" name="Picture 4" descr="ringing-bells">
            <a:extLst>
              <a:ext uri="{FF2B5EF4-FFF2-40B4-BE49-F238E27FC236}">
                <a16:creationId xmlns:a16="http://schemas.microsoft.com/office/drawing/2014/main" id="{B7FA996D-339D-4740-84B7-3EAD924B85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14300"/>
            <a:ext cx="79438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WordArt 5">
            <a:extLst>
              <a:ext uri="{FF2B5EF4-FFF2-40B4-BE49-F238E27FC236}">
                <a16:creationId xmlns:a16="http://schemas.microsoft.com/office/drawing/2014/main" id="{9B81F28A-471F-44D8-9F52-6D4687A57D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7500" y="0"/>
            <a:ext cx="34290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kern="10" spc="-27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RUNG CHUÔNG VÀNG</a:t>
            </a:r>
          </a:p>
        </p:txBody>
      </p:sp>
      <p:sp>
        <p:nvSpPr>
          <p:cNvPr id="33798" name="WordArt 6">
            <a:extLst>
              <a:ext uri="{FF2B5EF4-FFF2-40B4-BE49-F238E27FC236}">
                <a16:creationId xmlns:a16="http://schemas.microsoft.com/office/drawing/2014/main" id="{DD98B41D-B191-450E-96C6-E00837A6C4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4550" y="4114800"/>
            <a:ext cx="48577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chiến thắng!</a:t>
            </a:r>
          </a:p>
        </p:txBody>
      </p:sp>
      <p:pic>
        <p:nvPicPr>
          <p:cNvPr id="39943" name="Picture 7" descr="PULSTARS">
            <a:extLst>
              <a:ext uri="{FF2B5EF4-FFF2-40B4-BE49-F238E27FC236}">
                <a16:creationId xmlns:a16="http://schemas.microsoft.com/office/drawing/2014/main" id="{B937BFF7-037F-4AB4-86C5-08A94D571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457450" cy="202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PULSTARS">
            <a:extLst>
              <a:ext uri="{FF2B5EF4-FFF2-40B4-BE49-F238E27FC236}">
                <a16:creationId xmlns:a16="http://schemas.microsoft.com/office/drawing/2014/main" id="{C7BBB6FB-4A96-43D8-AC2B-917BE6781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111">
            <a:off x="1143000" y="228601"/>
            <a:ext cx="2343150" cy="198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0" descr="Picture1">
            <a:extLst>
              <a:ext uri="{FF2B5EF4-FFF2-40B4-BE49-F238E27FC236}">
                <a16:creationId xmlns:a16="http://schemas.microsoft.com/office/drawing/2014/main" id="{B5024FB7-BF67-4C4B-8118-466FC0B38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57500"/>
            <a:ext cx="53935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1" descr="PULSTARS">
            <a:extLst>
              <a:ext uri="{FF2B5EF4-FFF2-40B4-BE49-F238E27FC236}">
                <a16:creationId xmlns:a16="http://schemas.microsoft.com/office/drawing/2014/main" id="{BC44CE6E-864A-47BE-B66F-3DEFB9432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1019">
            <a:off x="1943100" y="3042047"/>
            <a:ext cx="2286000" cy="193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2" descr="PULSTARS">
            <a:extLst>
              <a:ext uri="{FF2B5EF4-FFF2-40B4-BE49-F238E27FC236}">
                <a16:creationId xmlns:a16="http://schemas.microsoft.com/office/drawing/2014/main" id="{0192A748-3A79-47B9-8FA8-28822CC9D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743">
            <a:off x="5086350" y="3200400"/>
            <a:ext cx="2571750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0200" y="1733550"/>
            <a:ext cx="6400800" cy="2344312"/>
          </a:xfrm>
          <a:prstGeom prst="roundRect">
            <a:avLst>
              <a:gd name="adj" fmla="val 3656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Utm aw"/>
              </a:rPr>
              <a:t>Tuân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thủ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báo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an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xung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tham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w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Utm aw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7BB0D-8266-4982-AD32-F10287B52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470" y="2190750"/>
            <a:ext cx="1462701" cy="2768116"/>
          </a:xfrm>
          <a:prstGeom prst="rect">
            <a:avLst/>
          </a:prstGeom>
        </p:spPr>
      </p:pic>
      <p:pic>
        <p:nvPicPr>
          <p:cNvPr id="7" name="Picture 4" descr="Bauernb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0822"/>
            <a:ext cx="2707689" cy="87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Ribbon 8"/>
          <p:cNvSpPr/>
          <p:nvPr/>
        </p:nvSpPr>
        <p:spPr>
          <a:xfrm>
            <a:off x="2552700" y="13223"/>
            <a:ext cx="3581400" cy="1108710"/>
          </a:xfrm>
          <a:prstGeom prst="ribbon">
            <a:avLst>
              <a:gd name="adj1" fmla="val 33333"/>
              <a:gd name="adj2" fmla="val 57810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61165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600201" cy="144658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536424" y="794250"/>
            <a:ext cx="5854976" cy="2115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267" y="34738"/>
            <a:ext cx="7611933" cy="632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24" y="2909387"/>
            <a:ext cx="5854976" cy="21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Bài hát chúng em với an toàn giao thông">
            <a:hlinkClick r:id="" action="ppaction://media"/>
            <a:extLst>
              <a:ext uri="{FF2B5EF4-FFF2-40B4-BE49-F238E27FC236}">
                <a16:creationId xmlns:a16="http://schemas.microsoft.com/office/drawing/2014/main" id="{B9DC832D-ADE5-4CA4-B26A-6A5DCD7D2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57150"/>
            <a:ext cx="91439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77" y="-348"/>
            <a:ext cx="6302911" cy="85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880" y="951518"/>
            <a:ext cx="2954197" cy="260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" y="3730006"/>
            <a:ext cx="2654080" cy="530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883" y="919902"/>
            <a:ext cx="2743199" cy="2544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692207"/>
            <a:ext cx="1453143" cy="568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999" y="975233"/>
            <a:ext cx="3427917" cy="2414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600" y="3542839"/>
            <a:ext cx="2066758" cy="704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AC94E4-B2BC-4C0E-A701-07528C9A6C8B}"/>
              </a:ext>
            </a:extLst>
          </p:cNvPr>
          <p:cNvSpPr txBox="1"/>
          <p:nvPr/>
        </p:nvSpPr>
        <p:spPr>
          <a:xfrm>
            <a:off x="668394" y="4136376"/>
            <a:ext cx="7637407" cy="955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marR="0" lvl="0" indent="-28574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nền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2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3112449"/>
            <a:ext cx="2482243" cy="643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066" y="6611"/>
            <a:ext cx="3361789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6" y="967985"/>
            <a:ext cx="2079314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377" y="1015200"/>
            <a:ext cx="1885168" cy="1909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806" y="3225814"/>
            <a:ext cx="1880216" cy="530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772" y="1028472"/>
            <a:ext cx="1812194" cy="1909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248" y="3225815"/>
            <a:ext cx="1961628" cy="530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F0ED7-A001-4A3F-BD14-CB3C62F5CD67}"/>
              </a:ext>
            </a:extLst>
          </p:cNvPr>
          <p:cNvSpPr txBox="1"/>
          <p:nvPr/>
        </p:nvSpPr>
        <p:spPr>
          <a:xfrm>
            <a:off x="990600" y="3742292"/>
            <a:ext cx="6476999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marR="0" lvl="0" indent="-28574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05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133350"/>
            <a:ext cx="8077200" cy="297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3F3F46-6207-4D4B-A180-173092CE9AFE}"/>
              </a:ext>
            </a:extLst>
          </p:cNvPr>
          <p:cNvSpPr txBox="1"/>
          <p:nvPr/>
        </p:nvSpPr>
        <p:spPr>
          <a:xfrm>
            <a:off x="876301" y="3992598"/>
            <a:ext cx="7696200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marR="0" lvl="0" indent="-28574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viền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nền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</p:txBody>
      </p:sp>
      <p:pic>
        <p:nvPicPr>
          <p:cNvPr id="3" name="CÙNG BI - BO - BEN HỌC 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9A582BB5-6023-4A76-B63D-F64000DCA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608FDD-619E-2E7D-2ED3-33416D0FC8E3}"/>
              </a:ext>
            </a:extLst>
          </p:cNvPr>
          <p:cNvSpPr/>
          <p:nvPr/>
        </p:nvSpPr>
        <p:spPr>
          <a:xfrm>
            <a:off x="5945565" y="2734048"/>
            <a:ext cx="3198436" cy="240945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CB8816-88BA-990C-35A3-7EE17BFE5F02}"/>
              </a:ext>
            </a:extLst>
          </p:cNvPr>
          <p:cNvSpPr/>
          <p:nvPr/>
        </p:nvSpPr>
        <p:spPr>
          <a:xfrm>
            <a:off x="304800" y="361950"/>
            <a:ext cx="6915150" cy="39130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loại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43" indent="-28574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</a:rPr>
              <a:t>Biển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chỉ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nhật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xanh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trắng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285743" indent="-28574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</a:rPr>
              <a:t>Biển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cấm</a:t>
            </a:r>
            <a:r>
              <a:rPr lang="en-US" sz="2400" b="1" dirty="0">
                <a:latin typeface="UTM Avo" panose="020406030505060202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viền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đỏ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trắng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đen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285743" indent="-28574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 charset="0"/>
              </a:rPr>
              <a:t>Biển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nguy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hiểm</a:t>
            </a:r>
            <a:r>
              <a:rPr lang="en-US" sz="2400" b="1" dirty="0">
                <a:latin typeface="UTM Avo" panose="020406030505060202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tam </a:t>
            </a:r>
            <a:r>
              <a:rPr lang="en-US" sz="2400" dirty="0" err="1">
                <a:latin typeface="UTM Avo" panose="02040603050506020204" pitchFamily="18" charset="0"/>
              </a:rPr>
              <a:t>giác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viền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đỏ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đen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5655F-8CB1-1886-28EA-596776CCA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24" y="1273996"/>
            <a:ext cx="3869504" cy="38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83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4559B9-934F-4C2B-6FED-16FFE4333F90}"/>
              </a:ext>
            </a:extLst>
          </p:cNvPr>
          <p:cNvSpPr/>
          <p:nvPr/>
        </p:nvSpPr>
        <p:spPr>
          <a:xfrm>
            <a:off x="5945565" y="2734048"/>
            <a:ext cx="3198436" cy="240945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>
              <a:latin typeface="UTM Avo" panose="02040603050506020204" pitchFamily="18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A5F992E-CFCB-DB66-64A3-BD8E548ECFDC}"/>
              </a:ext>
            </a:extLst>
          </p:cNvPr>
          <p:cNvSpPr txBox="1">
            <a:spLocks/>
          </p:cNvSpPr>
          <p:nvPr/>
        </p:nvSpPr>
        <p:spPr>
          <a:xfrm>
            <a:off x="2346683" y="1015874"/>
            <a:ext cx="6187717" cy="71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báo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giao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thông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25968-B293-59E5-214B-4031B9C3B46B}"/>
              </a:ext>
            </a:extLst>
          </p:cNvPr>
          <p:cNvSpPr txBox="1"/>
          <p:nvPr/>
        </p:nvSpPr>
        <p:spPr>
          <a:xfrm>
            <a:off x="638429" y="3776431"/>
            <a:ext cx="228682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UTM Avo" panose="02040603050506020204" pitchFamily="18" charset="0"/>
              </a:rPr>
              <a:t>Cấm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đỗ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A9935-0C21-07D3-2E4D-4F13C1735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09" y="1839076"/>
            <a:ext cx="1717322" cy="1717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A8C28-96AD-28C8-7646-87C62EF01E59}"/>
              </a:ext>
            </a:extLst>
          </p:cNvPr>
          <p:cNvSpPr txBox="1"/>
          <p:nvPr/>
        </p:nvSpPr>
        <p:spPr>
          <a:xfrm>
            <a:off x="3278147" y="3766156"/>
            <a:ext cx="2587704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Giao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đường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ưu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tiên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30EF7-5CDB-1F87-9F9D-B9872BA3CFCE}"/>
              </a:ext>
            </a:extLst>
          </p:cNvPr>
          <p:cNvSpPr txBox="1"/>
          <p:nvPr/>
        </p:nvSpPr>
        <p:spPr>
          <a:xfrm>
            <a:off x="6008058" y="3776431"/>
            <a:ext cx="2815197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UTM Avo" panose="02040603050506020204" pitchFamily="18" charset="0"/>
              </a:rPr>
              <a:t>Biển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báo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đường</a:t>
            </a:r>
            <a:r>
              <a:rPr lang="en-US" dirty="0">
                <a:latin typeface="UTM Avo" panose="02040603050506020204" pitchFamily="18" charset="0"/>
              </a:rPr>
              <a:t> 1 </a:t>
            </a:r>
            <a:r>
              <a:rPr lang="en-US" dirty="0" err="1">
                <a:latin typeface="UTM Avo" panose="02040603050506020204" pitchFamily="18" charset="0"/>
              </a:rPr>
              <a:t>chiều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92C768B-E5FA-4082-BC73-9145FA90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t="23570" r="35947" b="57910"/>
          <a:stretch>
            <a:fillRect/>
          </a:stretch>
        </p:blipFill>
        <p:spPr>
          <a:xfrm>
            <a:off x="467031" y="1729059"/>
            <a:ext cx="2504769" cy="18072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F56B927A-6FB7-4839-ACC7-75B801F51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147" y="1724877"/>
            <a:ext cx="2590800" cy="2133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28ABA227-332E-46DA-91CC-EDEF63024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47" y="1953477"/>
            <a:ext cx="2133600" cy="17526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17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FFC5C-BF32-508E-C945-73152479D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0" y="1295181"/>
            <a:ext cx="2874731" cy="1765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9D54AB-0C74-31AF-C546-F2AE84DB4D44}"/>
              </a:ext>
            </a:extLst>
          </p:cNvPr>
          <p:cNvSpPr txBox="1"/>
          <p:nvPr/>
        </p:nvSpPr>
        <p:spPr>
          <a:xfrm>
            <a:off x="872250" y="1531892"/>
            <a:ext cx="2874731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46D755-B9D6-08E3-2E4B-27E647F21684}"/>
              </a:ext>
            </a:extLst>
          </p:cNvPr>
          <p:cNvSpPr/>
          <p:nvPr/>
        </p:nvSpPr>
        <p:spPr>
          <a:xfrm>
            <a:off x="3543301" y="1295181"/>
            <a:ext cx="4728449" cy="187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UTM Avo" panose="02040603050506020204" pitchFamily="18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đường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gặp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</a:p>
          <a:p>
            <a:pPr marL="342892" indent="-34289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biết</a:t>
            </a:r>
            <a:r>
              <a:rPr lang="en-US" sz="2000" dirty="0">
                <a:latin typeface="UTM Avo" panose="02040603050506020204" pitchFamily="18" charset="0"/>
              </a:rPr>
              <a:t> ý </a:t>
            </a:r>
            <a:r>
              <a:rPr lang="en-US" sz="2000" dirty="0" err="1">
                <a:latin typeface="UTM Avo" panose="02040603050506020204" pitchFamily="18" charset="0"/>
              </a:rPr>
              <a:t>nghĩa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từng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đó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9517ED-7866-A875-204F-0CF6103EA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557858"/>
            <a:ext cx="979230" cy="965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584EB6-EB26-0AB2-981C-79AD27BB7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" y="2857318"/>
            <a:ext cx="2162281" cy="2162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TextBox 5"/>
          <p:cNvSpPr txBox="1"/>
          <p:nvPr/>
        </p:nvSpPr>
        <p:spPr>
          <a:xfrm>
            <a:off x="1814512" y="2700337"/>
            <a:ext cx="5729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chemeClr val="accent5">
                    <a:lumMod val="75000"/>
                  </a:schemeClr>
                </a:solidFill>
                <a:latin typeface="HP-222" panose="020B0803050302020204" pitchFamily="34" charset="0"/>
              </a:rPr>
              <a:t>CÙNG CHƠI NÀO !</a:t>
            </a:r>
            <a:endParaRPr lang="en-US" sz="4500" b="1" dirty="0">
              <a:solidFill>
                <a:schemeClr val="accent5">
                  <a:lumMod val="75000"/>
                </a:schemeClr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28669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3105</TotalTime>
  <Words>782</Words>
  <Application>Microsoft Office PowerPoint</Application>
  <PresentationFormat>On-screen Show (16:9)</PresentationFormat>
  <Paragraphs>153</Paragraphs>
  <Slides>23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.VnAvant</vt:lpstr>
      <vt:lpstr>.VnBahamasBH</vt:lpstr>
      <vt:lpstr>.VnTime</vt:lpstr>
      <vt:lpstr>Arial</vt:lpstr>
      <vt:lpstr>Calibri</vt:lpstr>
      <vt:lpstr>Cascadia Code SemiBold</vt:lpstr>
      <vt:lpstr>Georgia</vt:lpstr>
      <vt:lpstr>HP-222</vt:lpstr>
      <vt:lpstr>Impact</vt:lpstr>
      <vt:lpstr>Tahoma</vt:lpstr>
      <vt:lpstr>Times New Roman</vt:lpstr>
      <vt:lpstr>Trebuchet MS</vt:lpstr>
      <vt:lpstr>UTM Avo</vt:lpstr>
      <vt:lpstr>Utm aw</vt:lpstr>
      <vt:lpstr>Wingdings</vt:lpstr>
      <vt:lpstr>Slipstream</vt:lpstr>
      <vt:lpstr>CorelDRAW</vt:lpstr>
      <vt:lpstr>TRƯỜNG TIỂU HỌC HOÀI XUÂN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Administrator</cp:lastModifiedBy>
  <cp:revision>320</cp:revision>
  <dcterms:created xsi:type="dcterms:W3CDTF">2020-08-19T08:40:40Z</dcterms:created>
  <dcterms:modified xsi:type="dcterms:W3CDTF">2024-10-05T09:49:45Z</dcterms:modified>
</cp:coreProperties>
</file>