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34"/>
  </p:notesMasterIdLst>
  <p:sldIdLst>
    <p:sldId id="587" r:id="rId2"/>
    <p:sldId id="375" r:id="rId3"/>
    <p:sldId id="589" r:id="rId4"/>
    <p:sldId id="588" r:id="rId5"/>
    <p:sldId id="270" r:id="rId6"/>
    <p:sldId id="373" r:id="rId7"/>
    <p:sldId id="344" r:id="rId8"/>
    <p:sldId id="313" r:id="rId9"/>
    <p:sldId id="590" r:id="rId10"/>
    <p:sldId id="596" r:id="rId11"/>
    <p:sldId id="595" r:id="rId12"/>
    <p:sldId id="597" r:id="rId13"/>
    <p:sldId id="591" r:id="rId14"/>
    <p:sldId id="598" r:id="rId15"/>
    <p:sldId id="599" r:id="rId16"/>
    <p:sldId id="592" r:id="rId17"/>
    <p:sldId id="594" r:id="rId18"/>
    <p:sldId id="593" r:id="rId19"/>
    <p:sldId id="331" r:id="rId20"/>
    <p:sldId id="283" r:id="rId21"/>
    <p:sldId id="526" r:id="rId22"/>
    <p:sldId id="376" r:id="rId23"/>
    <p:sldId id="355" r:id="rId24"/>
    <p:sldId id="279" r:id="rId25"/>
    <p:sldId id="265" r:id="rId26"/>
    <p:sldId id="306" r:id="rId27"/>
    <p:sldId id="308" r:id="rId28"/>
    <p:sldId id="309" r:id="rId29"/>
    <p:sldId id="312" r:id="rId30"/>
    <p:sldId id="314" r:id="rId31"/>
    <p:sldId id="310" r:id="rId32"/>
    <p:sldId id="311" r:id="rId33"/>
  </p:sldIdLst>
  <p:sldSz cx="9144000" cy="5143500" type="screen16x9"/>
  <p:notesSz cx="6858000" cy="9144000"/>
  <p:embeddedFontLst>
    <p:embeddedFont>
      <p:font typeface="Baloo 2" panose="020B0604020202020204" charset="0"/>
      <p:regular r:id="rId35"/>
      <p:bold r:id="rId36"/>
    </p:embeddedFont>
    <p:embeddedFont>
      <p:font typeface="Pangolin" panose="020B0604020202020204" charset="0"/>
      <p:regular r:id="rId37"/>
    </p:embeddedFont>
    <p:embeddedFont>
      <p:font typeface="Stencil" panose="040409050D0802020404" pitchFamily="82" charset="0"/>
      <p:regular r:id="rId38"/>
    </p:embeddedFont>
    <p:embeddedFont>
      <p:font typeface="VNI-Avo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9D0"/>
    <a:srgbClr val="00A651"/>
    <a:srgbClr val="1A8C54"/>
    <a:srgbClr val="AC98C9"/>
    <a:srgbClr val="E5E1EE"/>
    <a:srgbClr val="A165AB"/>
    <a:srgbClr val="FAD5E6"/>
    <a:srgbClr val="BDD646"/>
    <a:srgbClr val="E8F0C7"/>
    <a:srgbClr val="62B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904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0305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940FA2-6187-4F31-8BAA-86D246477C7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E9B46-499B-48EB-941F-58A3EE9C679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40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328162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5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70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4350"/>
            <a:ext cx="7115175" cy="1028700"/>
          </a:xfrm>
        </p:spPr>
        <p:txBody>
          <a:bodyPr>
            <a:normAutofit/>
          </a:bodyPr>
          <a:lstStyle>
            <a:lvl1pPr algn="l">
              <a:defRPr sz="2400" cap="all" spc="22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03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55" r:id="rId16"/>
    <p:sldLayoutId id="2147483686" r:id="rId17"/>
    <p:sldLayoutId id="2147483687" r:id="rId18"/>
    <p:sldLayoutId id="214748368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7626" y="2571750"/>
            <a:ext cx="5785834" cy="10849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</a:t>
            </a:r>
            <a:r>
              <a:rPr lang="en-US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en-US" altLang="vi-VN" sz="3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1982CB-0841-8562-18A5-299A0EE96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313" y="103367"/>
            <a:ext cx="2901255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9A448-7547-BFB8-419E-9AC04F28A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7423"/>
            <a:ext cx="2901255" cy="4292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443836-1994-DA3F-16AF-A9FB702B5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627" y="1216549"/>
            <a:ext cx="2901255" cy="382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5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5BAD5F-1EDD-2000-2BC9-3FBEAA627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93343" cy="2588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5A677-9859-926C-2DD8-45D0DF29B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995" y="1869054"/>
            <a:ext cx="2775007" cy="3290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3DD3A0-EAC8-C571-1EE6-D737384C8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88150"/>
            <a:ext cx="3538330" cy="25717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0DE5C0-556B-C8D2-F67D-887940385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6798" y="-1640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36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FA41B9-E227-9F00-A606-063B33543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7136"/>
            <a:ext cx="3045350" cy="3696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1D5EE6-3E67-3CBC-0100-446B9CB93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897" y="1447137"/>
            <a:ext cx="2517209" cy="3600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946104-FC0D-A4A0-7D44-46297A8A6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18" y="1447136"/>
            <a:ext cx="3148716" cy="369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46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ŨI GÀNH HOÀI HẢI - HOÀI NHƠN - BÌNH ĐỊNH">
            <a:hlinkClick r:id="" action="ppaction://media"/>
            <a:extLst>
              <a:ext uri="{FF2B5EF4-FFF2-40B4-BE49-F238E27FC236}">
                <a16:creationId xmlns:a16="http://schemas.microsoft.com/office/drawing/2014/main" id="{25B9825C-F87F-ED43-201F-40A45D4B1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11" y="0"/>
            <a:ext cx="9024730" cy="50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642E91-CD8D-272A-ACA7-162FAF0BF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61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24803A-7EB7-C88E-29DC-4A3EA0C99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10177" cy="2417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B77517-BA68-14EF-03BF-967F81C42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518" y="0"/>
            <a:ext cx="3291841" cy="2417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8A02E5-C670-81E8-6687-6C7B8462A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895" y="-28084"/>
            <a:ext cx="3085105" cy="2417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BF5AB7-58CB-79C5-2E82-C572E3035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50312"/>
            <a:ext cx="3124863" cy="2293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3A1618-74E3-56BB-E89B-41A3CA55B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6358" y="2794144"/>
            <a:ext cx="2997641" cy="2405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29256A-AE51-0E15-47DD-5B96377F0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7643" y="2850312"/>
            <a:ext cx="3291841" cy="229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0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ang Cảnh Lộ Diêu - Hoài Nhơn - Bình Định">
            <a:hlinkClick r:id="" action="ppaction://media"/>
            <a:extLst>
              <a:ext uri="{FF2B5EF4-FFF2-40B4-BE49-F238E27FC236}">
                <a16:creationId xmlns:a16="http://schemas.microsoft.com/office/drawing/2014/main" id="{8EBA1C95-C835-0E85-F9A7-81EBC7B5C4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4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ẢO TÀNG BÌNH ĐỊNH (QUY NHƠN)">
            <a:hlinkClick r:id="" action="ppaction://media"/>
            <a:extLst>
              <a:ext uri="{FF2B5EF4-FFF2-40B4-BE49-F238E27FC236}">
                <a16:creationId xmlns:a16="http://schemas.microsoft.com/office/drawing/2014/main" id="{2C5CF82C-865B-23E3-3BF6-2BAD387F74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59" y="0"/>
            <a:ext cx="90883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8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Bình Định) Đập ngăn mặn trên sông Lại Giang.">
            <a:hlinkClick r:id="" action="ppaction://media"/>
            <a:extLst>
              <a:ext uri="{FF2B5EF4-FFF2-40B4-BE49-F238E27FC236}">
                <a16:creationId xmlns:a16="http://schemas.microsoft.com/office/drawing/2014/main" id="{B6CF5945-6443-AC46-AE05-115C6E885B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732"/>
            <a:ext cx="9080390" cy="505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0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" y="92233"/>
            <a:ext cx="9034272" cy="50200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42E43-1FE3-4375-B84F-15FC06509ABA}"/>
              </a:ext>
            </a:extLst>
          </p:cNvPr>
          <p:cNvSpPr txBox="1"/>
          <p:nvPr/>
        </p:nvSpPr>
        <p:spPr>
          <a:xfrm>
            <a:off x="1417302" y="2428695"/>
            <a:ext cx="63093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350"/>
              </a:spcAft>
            </a:pP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Khi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tham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quan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, du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lịch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cần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lưu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ý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8687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700" y="0"/>
            <a:ext cx="922185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ctrTitle"/>
          </p:nvPr>
        </p:nvSpPr>
        <p:spPr>
          <a:xfrm>
            <a:off x="609600" y="285750"/>
            <a:ext cx="7543800" cy="400050"/>
          </a:xfrm>
        </p:spPr>
        <p:txBody>
          <a:bodyPr/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TRƯỜNG TIỂU HỌC HOÀI XUÂN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742952"/>
            <a:ext cx="7086600" cy="1142999"/>
          </a:xfrm>
        </p:spPr>
        <p:txBody>
          <a:bodyPr>
            <a:prstTxWarp prst="textInflate">
              <a:avLst/>
            </a:prstTxWarp>
            <a:no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FF0000"/>
                </a:solidFill>
              </a:rPr>
              <a:t>NHIỆT LIỆT CHÀO MỪNG QUÝ THẦY CÔ VỀ DỰ GIỜ LỚP 2D</a:t>
            </a: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3005137" y="4643821"/>
            <a:ext cx="506095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950" b="1" dirty="0">
                <a:solidFill>
                  <a:srgbClr val="000000"/>
                </a:solidFill>
              </a:rPr>
              <a:t>GIÁO VIÊN: LÊ THỊ NGỌC YẾN</a:t>
            </a:r>
            <a:endParaRPr lang="vi-VN" sz="1950" b="1" dirty="0">
              <a:solidFill>
                <a:srgbClr val="000000"/>
              </a:solidFill>
            </a:endParaRPr>
          </a:p>
          <a:p>
            <a:endParaRPr lang="en-US" sz="1950" b="1" dirty="0">
              <a:solidFill>
                <a:srgbClr val="000000"/>
              </a:solidFill>
            </a:endParaRPr>
          </a:p>
        </p:txBody>
      </p:sp>
      <p:pic>
        <p:nvPicPr>
          <p:cNvPr id="16390" name="Picture 5" descr="34198230-Book-and-sun-Education-icon-conceptual-logo-Stock-Vect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88" y="4291012"/>
            <a:ext cx="1077912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79224" y="4317146"/>
            <a:ext cx="86868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MÔN: HOẠT ĐỘNG TRẢI NGHIỆM</a:t>
            </a:r>
          </a:p>
        </p:txBody>
      </p:sp>
      <p:pic>
        <p:nvPicPr>
          <p:cNvPr id="16392" name="Picture 8" descr="762648unfkxic9ji - Copy - Copy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514350"/>
            <a:ext cx="6019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B93686-974C-CB97-6920-C47E1BDEF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6710" y="1823979"/>
            <a:ext cx="4851828" cy="24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78253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4" descr="nh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381" y="228600"/>
            <a:ext cx="1723869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1359696" y="2057400"/>
            <a:ext cx="6875023" cy="1948370"/>
          </a:xfrm>
          <a:prstGeom prst="roundRect">
            <a:avLst>
              <a:gd name="adj" fmla="val 16667"/>
            </a:avLst>
          </a:prstGeom>
          <a:solidFill>
            <a:srgbClr val="0000FF">
              <a:alpha val="29804"/>
            </a:srgbClr>
          </a:solidFill>
          <a:ln>
            <a:noFill/>
          </a:ln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86150" y="321872"/>
            <a:ext cx="5086350" cy="992579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n-US" sz="3000" b="1" u="sng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DẶN DÒ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281315" y="522812"/>
            <a:ext cx="801131" cy="59069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n-US" sz="180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VNÀ</a:t>
            </a:r>
          </a:p>
        </p:txBody>
      </p:sp>
    </p:spTree>
    <p:extLst>
      <p:ext uri="{BB962C8B-B14F-4D97-AF65-F5344CB8AC3E}">
        <p14:creationId xmlns:p14="http://schemas.microsoft.com/office/powerpoint/2010/main" val="254303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105409"/>
            <a:ext cx="3909536" cy="555308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5719906" y="2581061"/>
            <a:ext cx="3001973" cy="2122788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53539" y="3332592"/>
            <a:ext cx="1335325" cy="1545634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2743" y="3078001"/>
            <a:ext cx="2217527" cy="1391535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337955" y="673965"/>
            <a:ext cx="2720102" cy="2057098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kern="1200">
                  <a:solidFill>
                    <a:prstClr val="white"/>
                  </a:solidFill>
                  <a:latin typeface="UTM Avo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kern="1200">
                  <a:solidFill>
                    <a:prstClr val="white"/>
                  </a:solidFill>
                  <a:latin typeface="UTM Avo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944251" y="1980473"/>
            <a:ext cx="6654314" cy="69693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  <a:defRPr/>
            </a:pP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Tạm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biệt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và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hẹn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gặp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lại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!</a:t>
            </a:r>
            <a:endParaRPr lang="zh-CN" altLang="en-US" sz="4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7152" y="1551882"/>
            <a:ext cx="525304" cy="4605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4223" y="215113"/>
            <a:ext cx="1013646" cy="8829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28" y="458728"/>
            <a:ext cx="924117" cy="6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1600flower_14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7464" y="2056649"/>
            <a:ext cx="1847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 sz="1050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17464" y="2056649"/>
            <a:ext cx="1847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 sz="1050"/>
          </a:p>
        </p:txBody>
      </p:sp>
      <p:sp>
        <p:nvSpPr>
          <p:cNvPr id="92166" name="WordArt 6"/>
          <p:cNvSpPr>
            <a:spLocks noChangeArrowheads="1" noChangeShapeType="1" noTextEdit="1"/>
          </p:cNvSpPr>
          <p:nvPr/>
        </p:nvSpPr>
        <p:spPr bwMode="auto">
          <a:xfrm>
            <a:off x="1371600" y="3886200"/>
            <a:ext cx="6781800" cy="939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Xin cảm ơn quý thầy cô giáo đến dự, thăm lớp </a:t>
            </a:r>
            <a:endParaRPr lang="en-US" sz="24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99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9702" name="Group 9"/>
          <p:cNvGrpSpPr>
            <a:grpSpLocks/>
          </p:cNvGrpSpPr>
          <p:nvPr/>
        </p:nvGrpSpPr>
        <p:grpSpPr bwMode="auto">
          <a:xfrm>
            <a:off x="1600200" y="4972050"/>
            <a:ext cx="6345238" cy="171450"/>
            <a:chOff x="1141" y="4176"/>
            <a:chExt cx="3997" cy="144"/>
          </a:xfrm>
        </p:grpSpPr>
        <p:pic>
          <p:nvPicPr>
            <p:cNvPr id="29720" name="Picture 10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1" name="Picture 11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2" name="Picture 12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3" name="Picture 13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4" name="Picture 14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5" name="Picture 15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6" name="Picture 16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7" name="Picture 17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8" name="Picture 18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9" name="Picture 19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0" name="Picture 20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3" name="Group 9"/>
          <p:cNvGrpSpPr>
            <a:grpSpLocks/>
          </p:cNvGrpSpPr>
          <p:nvPr/>
        </p:nvGrpSpPr>
        <p:grpSpPr bwMode="auto">
          <a:xfrm rot="10800000">
            <a:off x="1295400" y="0"/>
            <a:ext cx="6345238" cy="171450"/>
            <a:chOff x="1141" y="4176"/>
            <a:chExt cx="3997" cy="144"/>
          </a:xfrm>
        </p:grpSpPr>
        <p:pic>
          <p:nvPicPr>
            <p:cNvPr id="29709" name="Picture 10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0" name="Picture 11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1" name="Picture 12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2" name="Picture 13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3" name="Picture 14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4" name="Picture 15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5" name="Picture 16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6" name="Picture 17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7" name="Picture 18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8" name="Picture 19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20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4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6" y="4421982"/>
            <a:ext cx="962025" cy="7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21982"/>
            <a:ext cx="962025" cy="7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8125">
            <a:off x="8112125" y="4421982"/>
            <a:ext cx="962025" cy="7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62025" cy="7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6" y="0"/>
            <a:ext cx="962025" cy="7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05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1714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0748" y="1238358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8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1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7" y="1993584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7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3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56570" y="682514"/>
            <a:ext cx="5131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6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6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6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6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6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6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0" y="-177723"/>
            <a:ext cx="8074574" cy="5028311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4581526"/>
            <a:ext cx="9144000" cy="558536"/>
          </a:xfrm>
          <a:prstGeom prst="rect">
            <a:avLst/>
          </a:prstGeom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9144000" cy="276226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051867" y="716745"/>
            <a:ext cx="2148294" cy="1817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744456" y="1868151"/>
            <a:ext cx="5724860" cy="1361909"/>
          </a:xfrm>
          <a:prstGeom prst="rect">
            <a:avLst/>
          </a:prstGeom>
          <a:noFill/>
        </p:spPr>
        <p:txBody>
          <a:bodyPr wrap="square" lIns="68541" tIns="34289" rIns="68541" bIns="3428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540" y="3542063"/>
            <a:ext cx="2037291" cy="15956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362076" y="238922"/>
            <a:ext cx="1566622" cy="2326665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276" y="318373"/>
            <a:ext cx="2117873" cy="105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905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99" y="511763"/>
            <a:ext cx="8077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Trò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chơi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Đoán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tên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cảnh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đẹp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quê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hương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028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r="67946" b="13194"/>
          <a:stretch/>
        </p:blipFill>
        <p:spPr bwMode="auto">
          <a:xfrm>
            <a:off x="5671002" y="1430305"/>
            <a:ext cx="1890939" cy="30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 t="14583" r="37437" b="13194"/>
          <a:stretch/>
        </p:blipFill>
        <p:spPr bwMode="auto">
          <a:xfrm>
            <a:off x="5764776" y="1430305"/>
            <a:ext cx="1890939" cy="30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8" t="14583" r="6928" b="13194"/>
          <a:stretch/>
        </p:blipFill>
        <p:spPr bwMode="auto">
          <a:xfrm>
            <a:off x="5686083" y="1430305"/>
            <a:ext cx="1890939" cy="30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545940" y="870697"/>
            <a:ext cx="2232299" cy="1119216"/>
          </a:xfrm>
          <a:prstGeom prst="ellipse">
            <a:avLst/>
          </a:prstGeom>
          <a:solidFill>
            <a:srgbClr val="FED9D0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2">
                    <a:lumMod val="10000"/>
                  </a:schemeClr>
                </a:solidFill>
              </a:rPr>
              <a:t>      Chùa</a:t>
            </a:r>
          </a:p>
          <a:p>
            <a:r>
              <a:rPr lang="en-US" sz="1600">
                <a:solidFill>
                  <a:schemeClr val="tx2">
                    <a:lumMod val="10000"/>
                  </a:schemeClr>
                </a:solidFill>
              </a:rPr>
              <a:t>   Hoằng Phúc</a:t>
            </a:r>
            <a:endParaRPr lang="en-US" sz="16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1" y="1527425"/>
            <a:ext cx="4138864" cy="263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0021" y="1527426"/>
            <a:ext cx="2069432" cy="131791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68781" y="1527426"/>
            <a:ext cx="2069432" cy="131791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70021" y="2846042"/>
            <a:ext cx="2252312" cy="131791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656573" y="2845340"/>
            <a:ext cx="2252312" cy="131791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3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905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99" y="511763"/>
            <a:ext cx="8077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Trò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chơi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Đoán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tên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cảnh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đẹp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quê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hương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028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r="67946" b="13194"/>
          <a:stretch/>
        </p:blipFill>
        <p:spPr bwMode="auto">
          <a:xfrm>
            <a:off x="5671002" y="1430305"/>
            <a:ext cx="1890939" cy="30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 t="14583" r="37437" b="13194"/>
          <a:stretch/>
        </p:blipFill>
        <p:spPr bwMode="auto">
          <a:xfrm>
            <a:off x="5764776" y="1430305"/>
            <a:ext cx="1890939" cy="30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8" t="14583" r="6928" b="13194"/>
          <a:stretch/>
        </p:blipFill>
        <p:spPr bwMode="auto">
          <a:xfrm>
            <a:off x="5686083" y="1430305"/>
            <a:ext cx="1890939" cy="30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616470" y="909762"/>
            <a:ext cx="2032000" cy="1119216"/>
          </a:xfrm>
          <a:prstGeom prst="ellipse">
            <a:avLst/>
          </a:prstGeom>
          <a:solidFill>
            <a:srgbClr val="FED9D0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>
                    <a:lumMod val="10000"/>
                  </a:schemeClr>
                </a:solidFill>
              </a:rPr>
              <a:t>Động</a:t>
            </a:r>
          </a:p>
          <a:p>
            <a:pPr algn="ctr"/>
            <a:r>
              <a:rPr lang="en-US" sz="2000">
                <a:solidFill>
                  <a:schemeClr val="tx2">
                    <a:lumMod val="10000"/>
                  </a:schemeClr>
                </a:solidFill>
              </a:rPr>
              <a:t>Phong Nha</a:t>
            </a:r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7" y="1774112"/>
            <a:ext cx="4183682" cy="27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436" y="1786809"/>
            <a:ext cx="2097042" cy="138499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27318" y="1774111"/>
            <a:ext cx="2097042" cy="138499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30276" y="3171804"/>
            <a:ext cx="2097042" cy="138499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27318" y="3159106"/>
            <a:ext cx="2120931" cy="138499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3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905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99" y="511763"/>
            <a:ext cx="8077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Trò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chơi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Đoán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tên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cảnh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đẹp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quê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hương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6577" y="1841168"/>
            <a:ext cx="3763927" cy="250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r="67946" b="13194"/>
          <a:stretch/>
        </p:blipFill>
        <p:spPr bwMode="auto">
          <a:xfrm>
            <a:off x="5671002" y="1430305"/>
            <a:ext cx="1890939" cy="30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 t="14583" r="37437" b="13194"/>
          <a:stretch/>
        </p:blipFill>
        <p:spPr bwMode="auto">
          <a:xfrm>
            <a:off x="5764776" y="1430305"/>
            <a:ext cx="1890939" cy="30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8" t="14583" r="6928" b="13194"/>
          <a:stretch/>
        </p:blipFill>
        <p:spPr bwMode="auto">
          <a:xfrm>
            <a:off x="5686083" y="1430305"/>
            <a:ext cx="1890939" cy="30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616470" y="909762"/>
            <a:ext cx="2032000" cy="1119216"/>
          </a:xfrm>
          <a:prstGeom prst="ellipse">
            <a:avLst/>
          </a:prstGeom>
          <a:solidFill>
            <a:srgbClr val="FED9D0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Lăng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Bác</a:t>
            </a:r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54118" y="1692108"/>
            <a:ext cx="1864214" cy="1383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25872" y="1692108"/>
            <a:ext cx="1884632" cy="1383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46577" y="3075709"/>
            <a:ext cx="1864214" cy="1422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25872" y="3075709"/>
            <a:ext cx="1884632" cy="1422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3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3" y="1597794"/>
            <a:ext cx="4235116" cy="302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99" y="511763"/>
            <a:ext cx="8077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Trò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chơi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Đoán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tên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cảnh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đẹp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quê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hương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779583"/>
          </a:xfrm>
          <a:prstGeom prst="rect">
            <a:avLst/>
          </a:prstGeom>
        </p:spPr>
      </p:pic>
      <p:pic>
        <p:nvPicPr>
          <p:cNvPr id="6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8" t="14583" r="6928" b="13194"/>
          <a:stretch/>
        </p:blipFill>
        <p:spPr bwMode="auto">
          <a:xfrm>
            <a:off x="5322018" y="1713296"/>
            <a:ext cx="1890939" cy="260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616470" y="1445481"/>
            <a:ext cx="2032000" cy="1119216"/>
          </a:xfrm>
          <a:prstGeom prst="ellipse">
            <a:avLst/>
          </a:prstGeom>
          <a:solidFill>
            <a:srgbClr val="FED9D0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>
                    <a:lumMod val="10000"/>
                  </a:schemeClr>
                </a:solidFill>
              </a:rPr>
              <a:t>Suối nước khoáng Bang</a:t>
            </a:r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1263" y="1597794"/>
            <a:ext cx="2117558" cy="160043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98821" y="1597794"/>
            <a:ext cx="2117558" cy="160043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1263" y="3018190"/>
            <a:ext cx="2117558" cy="160043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98821" y="3018190"/>
            <a:ext cx="2117558" cy="160043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0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1714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0748" y="1238358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96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6" y="-109538"/>
            <a:ext cx="8537609" cy="547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90223" y="4398745"/>
            <a:ext cx="50628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Nhà lưu niệm Đại tướng Võ Nguyên Giáp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4" y="0"/>
            <a:ext cx="8537609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12668" y="4697128"/>
            <a:ext cx="5038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Hang Chà Lòi - </a:t>
            </a:r>
            <a:r>
              <a:rPr lang="en-US">
                <a:solidFill>
                  <a:schemeClr val="bg1"/>
                </a:solidFill>
              </a:rPr>
              <a:t>xã Ngân Thủy ( Lệ Thủy) </a:t>
            </a:r>
            <a:r>
              <a:rPr lang="vi-VN">
                <a:solidFill>
                  <a:schemeClr val="bg1"/>
                </a:solidFill>
              </a:rPr>
              <a:t>Trường Xuâ</a:t>
            </a:r>
            <a:r>
              <a:rPr lang="en-US">
                <a:solidFill>
                  <a:schemeClr val="bg1"/>
                </a:solidFill>
              </a:rPr>
              <a:t>n ( Quảng Ninh)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6" y="95250"/>
            <a:ext cx="8537607" cy="486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86476" y="4061861"/>
            <a:ext cx="4649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Khe nước lạnh – Ngân Thủy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5" y="-221381"/>
            <a:ext cx="8450981" cy="498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64429" y="4398745"/>
            <a:ext cx="208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Bàu Sen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6" y="-221381"/>
            <a:ext cx="8450980" cy="4989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0148" y="4292693"/>
            <a:ext cx="3041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Hồ chưa nước An Mã – Kim Thủy</a:t>
            </a:r>
          </a:p>
        </p:txBody>
      </p:sp>
    </p:spTree>
    <p:extLst>
      <p:ext uri="{BB962C8B-B14F-4D97-AF65-F5344CB8AC3E}">
        <p14:creationId xmlns:p14="http://schemas.microsoft.com/office/powerpoint/2010/main" val="388327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99" y="283163"/>
            <a:ext cx="80771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2.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Xây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dựng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kế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hoạch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tham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cảnh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đẹp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quê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hương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Lựa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chọn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địa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điểm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tham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quan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Dự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kiến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thời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gian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cần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chuẩn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bị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cho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chuyến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tham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2052" name="Picture 4" descr="Travel With Kids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2466975"/>
            <a:ext cx="4981575" cy="232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99886" y="4540250"/>
            <a:ext cx="5063114" cy="254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4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05946" y="800100"/>
            <a:ext cx="5054128" cy="4023468"/>
            <a:chOff x="3705946" y="800100"/>
            <a:chExt cx="5054128" cy="4023468"/>
          </a:xfrm>
        </p:grpSpPr>
        <p:pic>
          <p:nvPicPr>
            <p:cNvPr id="5122" name="Picture 2" descr="20210409092710_wm_shs-hoat-dong-trai-nghiem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08" t="50129" r="6431" b="19097"/>
            <a:stretch/>
          </p:blipFill>
          <p:spPr bwMode="auto">
            <a:xfrm>
              <a:off x="3809999" y="904994"/>
              <a:ext cx="4950075" cy="3918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 6"/>
            <p:cNvSpPr/>
            <p:nvPr/>
          </p:nvSpPr>
          <p:spPr>
            <a:xfrm>
              <a:off x="3705946" y="800100"/>
              <a:ext cx="2969174" cy="1722120"/>
            </a:xfrm>
            <a:custGeom>
              <a:avLst/>
              <a:gdLst>
                <a:gd name="connsiteX0" fmla="*/ 0 w 2735580"/>
                <a:gd name="connsiteY0" fmla="*/ 0 h 1569720"/>
                <a:gd name="connsiteX1" fmla="*/ 2735580 w 2735580"/>
                <a:gd name="connsiteY1" fmla="*/ 0 h 1569720"/>
                <a:gd name="connsiteX2" fmla="*/ 2735580 w 2735580"/>
                <a:gd name="connsiteY2" fmla="*/ 1165860 h 1569720"/>
                <a:gd name="connsiteX3" fmla="*/ 1912620 w 2735580"/>
                <a:gd name="connsiteY3" fmla="*/ 1143000 h 1569720"/>
                <a:gd name="connsiteX4" fmla="*/ 1722120 w 2735580"/>
                <a:gd name="connsiteY4" fmla="*/ 1363980 h 1569720"/>
                <a:gd name="connsiteX5" fmla="*/ 1866900 w 2735580"/>
                <a:gd name="connsiteY5" fmla="*/ 1569720 h 1569720"/>
                <a:gd name="connsiteX6" fmla="*/ 1150620 w 2735580"/>
                <a:gd name="connsiteY6" fmla="*/ 1554480 h 1569720"/>
                <a:gd name="connsiteX7" fmla="*/ 1036320 w 2735580"/>
                <a:gd name="connsiteY7" fmla="*/ 1470660 h 1569720"/>
                <a:gd name="connsiteX8" fmla="*/ 746760 w 2735580"/>
                <a:gd name="connsiteY8" fmla="*/ 1539240 h 1569720"/>
                <a:gd name="connsiteX9" fmla="*/ 548640 w 2735580"/>
                <a:gd name="connsiteY9" fmla="*/ 1546860 h 1569720"/>
                <a:gd name="connsiteX10" fmla="*/ 15240 w 2735580"/>
                <a:gd name="connsiteY10" fmla="*/ 1562100 h 1569720"/>
                <a:gd name="connsiteX11" fmla="*/ 0 w 2735580"/>
                <a:gd name="connsiteY11" fmla="*/ 0 h 1569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35580" h="1569720">
                  <a:moveTo>
                    <a:pt x="0" y="0"/>
                  </a:moveTo>
                  <a:lnTo>
                    <a:pt x="2735580" y="0"/>
                  </a:lnTo>
                  <a:lnTo>
                    <a:pt x="2735580" y="1165860"/>
                  </a:lnTo>
                  <a:lnTo>
                    <a:pt x="1912620" y="1143000"/>
                  </a:lnTo>
                  <a:lnTo>
                    <a:pt x="1722120" y="1363980"/>
                  </a:lnTo>
                  <a:lnTo>
                    <a:pt x="1866900" y="1569720"/>
                  </a:lnTo>
                  <a:lnTo>
                    <a:pt x="1150620" y="1554480"/>
                  </a:lnTo>
                  <a:lnTo>
                    <a:pt x="1036320" y="1470660"/>
                  </a:lnTo>
                  <a:lnTo>
                    <a:pt x="746760" y="1539240"/>
                  </a:lnTo>
                  <a:lnTo>
                    <a:pt x="548640" y="1546860"/>
                  </a:lnTo>
                  <a:lnTo>
                    <a:pt x="15240" y="1562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51168"/>
            <a:ext cx="1000265" cy="933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161" y="389358"/>
            <a:ext cx="3650340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b="1" dirty="0">
              <a:solidFill>
                <a:srgbClr val="05A8E8"/>
              </a:solidFill>
            </a:endParaRPr>
          </a:p>
          <a:p>
            <a:pPr>
              <a:lnSpc>
                <a:spcPts val="3200"/>
              </a:lnSpc>
            </a:pPr>
            <a:endParaRPr lang="en-US" sz="2400" b="1" dirty="0">
              <a:solidFill>
                <a:srgbClr val="05A8E8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Cùng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cả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lớp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tham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cảnh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đẹp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quê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theo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kế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hoạch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theo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sự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hướng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dẫn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thầy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cô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nghe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lời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giới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thiệu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thầy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cô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hoặc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hướng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dẫn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viên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824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BA6AE823-20D3-4891-8159-B2EDDA37C5CF}"/>
              </a:ext>
            </a:extLst>
          </p:cNvPr>
          <p:cNvSpPr txBox="1">
            <a:spLocks/>
          </p:cNvSpPr>
          <p:nvPr/>
        </p:nvSpPr>
        <p:spPr>
          <a:xfrm>
            <a:off x="1558455" y="2004195"/>
            <a:ext cx="6139719" cy="162841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" name="Quê ta đó Hoài Nhơn">
            <a:hlinkClick r:id="" action="ppaction://media"/>
            <a:extLst>
              <a:ext uri="{FF2B5EF4-FFF2-40B4-BE49-F238E27FC236}">
                <a16:creationId xmlns:a16="http://schemas.microsoft.com/office/drawing/2014/main" id="{6E3F7F46-9CD9-DCD5-D752-F2DF081334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724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backgroud for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82" y="12562"/>
            <a:ext cx="9480176" cy="523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5281" y="2035575"/>
            <a:ext cx="4072269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3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3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3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3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3300" u="sng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2939" y="2671639"/>
            <a:ext cx="6918270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chơi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khám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phá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địa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danh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giới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thiệu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cảnh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đẹp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quê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endParaRPr lang="en-US" sz="405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15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1E9EDC-DF5A-46AA-8D28-B4438CB43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3"/>
          <a:stretch/>
        </p:blipFill>
        <p:spPr>
          <a:xfrm>
            <a:off x="87464" y="55659"/>
            <a:ext cx="9144000" cy="51435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A6AE823-20D3-4891-8159-B2EDDA37C5CF}"/>
              </a:ext>
            </a:extLst>
          </p:cNvPr>
          <p:cNvSpPr txBox="1">
            <a:spLocks/>
          </p:cNvSpPr>
          <p:nvPr/>
        </p:nvSpPr>
        <p:spPr>
          <a:xfrm>
            <a:off x="1558455" y="2004195"/>
            <a:ext cx="6139719" cy="162841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1: </a:t>
            </a:r>
          </a:p>
          <a:p>
            <a:pPr marL="0" indent="0" algn="ctr">
              <a:buNone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chơi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khám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phá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địa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danh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691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ết quả hình ảnh cho backgroud for kid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4"/>
          <a:stretch/>
        </p:blipFill>
        <p:spPr bwMode="auto">
          <a:xfrm>
            <a:off x="-135652" y="-150726"/>
            <a:ext cx="9548446" cy="554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13"/>
          <p:cNvSpPr>
            <a:spLocks noChangeArrowheads="1" noChangeShapeType="1" noTextEdit="1"/>
          </p:cNvSpPr>
          <p:nvPr/>
        </p:nvSpPr>
        <p:spPr bwMode="auto">
          <a:xfrm>
            <a:off x="2803326" y="878122"/>
            <a:ext cx="3537347" cy="104894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7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BigApple"/>
              </a:rPr>
              <a:t>GIÓ THỔI</a:t>
            </a:r>
          </a:p>
        </p:txBody>
      </p:sp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3228975" y="309761"/>
            <a:ext cx="2686050" cy="568361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7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Stencil"/>
              </a:rPr>
              <a:t>TRò</a:t>
            </a:r>
            <a:r>
              <a:rPr lang="en-US" sz="27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Stencil"/>
              </a:rPr>
              <a:t> </a:t>
            </a:r>
            <a:r>
              <a:rPr lang="en-US" sz="27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Stencil"/>
              </a:rPr>
              <a:t>chƠi</a:t>
            </a:r>
            <a:endParaRPr lang="en-US" sz="27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66"/>
              </a:solidFill>
              <a:latin typeface="Stenci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680A04-A3D1-26CA-D771-96733CE7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141" y="2154803"/>
            <a:ext cx="5200153" cy="211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4143" y="924025"/>
            <a:ext cx="8265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Em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41709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1E9EDC-DF5A-46AA-8D28-B4438CB43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3"/>
          <a:stretch/>
        </p:blipFill>
        <p:spPr>
          <a:xfrm>
            <a:off x="87464" y="55659"/>
            <a:ext cx="9144000" cy="51435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A6AE823-20D3-4891-8159-B2EDDA37C5CF}"/>
              </a:ext>
            </a:extLst>
          </p:cNvPr>
          <p:cNvSpPr txBox="1">
            <a:spLocks/>
          </p:cNvSpPr>
          <p:nvPr/>
        </p:nvSpPr>
        <p:spPr>
          <a:xfrm>
            <a:off x="1383527" y="2004195"/>
            <a:ext cx="6314647" cy="162841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2: </a:t>
            </a:r>
          </a:p>
          <a:p>
            <a:pPr marL="0" indent="0" algn="ctr">
              <a:buNone/>
            </a:pP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Giới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thiệu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cảnh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đẹp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địa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phương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731927"/>
      </p:ext>
    </p:extLst>
  </p:cSld>
  <p:clrMapOvr>
    <a:masterClrMapping/>
  </p:clrMapOvr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391</Words>
  <Application>Microsoft Office PowerPoint</Application>
  <PresentationFormat>On-screen Show (16:9)</PresentationFormat>
  <Paragraphs>93</Paragraphs>
  <Slides>32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UTM Androgyne</vt:lpstr>
      <vt:lpstr>Stencil</vt:lpstr>
      <vt:lpstr>Arial</vt:lpstr>
      <vt:lpstr>Pangolin</vt:lpstr>
      <vt:lpstr>Times New Roman</vt:lpstr>
      <vt:lpstr>UTM Cookies</vt:lpstr>
      <vt:lpstr>Baloo 2</vt:lpstr>
      <vt:lpstr>BigApple</vt:lpstr>
      <vt:lpstr>UTM Avo</vt:lpstr>
      <vt:lpstr>VNI-Avo</vt:lpstr>
      <vt:lpstr>English Vocabulary Workshop by Slidesgo</vt:lpstr>
      <vt:lpstr>PowerPoint Presentation</vt:lpstr>
      <vt:lpstr>TRƯỜNG TIỂU HỌC HOÀI XUÂN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Administrator</cp:lastModifiedBy>
  <cp:revision>33</cp:revision>
  <dcterms:modified xsi:type="dcterms:W3CDTF">2024-03-29T01:14:14Z</dcterms:modified>
</cp:coreProperties>
</file>