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7"/>
  </p:notesMasterIdLst>
  <p:sldIdLst>
    <p:sldId id="2955" r:id="rId2"/>
    <p:sldId id="308" r:id="rId3"/>
    <p:sldId id="288" r:id="rId4"/>
    <p:sldId id="256" r:id="rId5"/>
    <p:sldId id="300" r:id="rId6"/>
    <p:sldId id="291" r:id="rId7"/>
    <p:sldId id="292" r:id="rId8"/>
    <p:sldId id="2956" r:id="rId9"/>
    <p:sldId id="304" r:id="rId10"/>
    <p:sldId id="294" r:id="rId11"/>
    <p:sldId id="299" r:id="rId12"/>
    <p:sldId id="306" r:id="rId13"/>
    <p:sldId id="307" r:id="rId14"/>
    <p:sldId id="298" r:id="rId15"/>
    <p:sldId id="302" r:id="rId16"/>
  </p:sldIdLst>
  <p:sldSz cx="18288000" cy="10287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Paytone One" panose="020B0604020202020204" charset="0"/>
      <p:regular r:id="rId20"/>
    </p:embeddedFont>
    <p:embeddedFont>
      <p:font typeface="Sitka Heading" panose="02000505000000020004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720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234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320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07963D-911E-4B34-A761-399B705D3D69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5042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CA23E1C-2957-2C5D-2B24-04407DD20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>
            <a:extLst>
              <a:ext uri="{FF2B5EF4-FFF2-40B4-BE49-F238E27FC236}">
                <a16:creationId xmlns:a16="http://schemas.microsoft.com/office/drawing/2014/main" id="{F9B757A1-8A29-1562-9408-00F1E2AF14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>
            <a:extLst>
              <a:ext uri="{FF2B5EF4-FFF2-40B4-BE49-F238E27FC236}">
                <a16:creationId xmlns:a16="http://schemas.microsoft.com/office/drawing/2014/main" id="{8F818923-E308-F347-9C78-77FBD4947F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131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45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02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87E5F38-907A-B599-66B2-70417F660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>
            <a:extLst>
              <a:ext uri="{FF2B5EF4-FFF2-40B4-BE49-F238E27FC236}">
                <a16:creationId xmlns:a16="http://schemas.microsoft.com/office/drawing/2014/main" id="{D801D986-2893-0A82-080B-AFD01F6CBD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>
            <a:extLst>
              <a:ext uri="{FF2B5EF4-FFF2-40B4-BE49-F238E27FC236}">
                <a16:creationId xmlns:a16="http://schemas.microsoft.com/office/drawing/2014/main" id="{D273F91F-D335-FAFC-9476-778A168136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672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24E17F1-A5A9-9420-05EE-3714DCBE2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>
            <a:extLst>
              <a:ext uri="{FF2B5EF4-FFF2-40B4-BE49-F238E27FC236}">
                <a16:creationId xmlns:a16="http://schemas.microsoft.com/office/drawing/2014/main" id="{085475E4-3BDA-59E2-D085-639922E2D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>
            <a:extLst>
              <a:ext uri="{FF2B5EF4-FFF2-40B4-BE49-F238E27FC236}">
                <a16:creationId xmlns:a16="http://schemas.microsoft.com/office/drawing/2014/main" id="{20957BFC-3AE5-A38B-B28B-2C237A52C7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32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97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3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9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38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0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4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6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0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7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0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2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594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81" y="5907071"/>
            <a:ext cx="18987561" cy="4379930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600" y="1111295"/>
            <a:ext cx="2497145" cy="2268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932BD-7566-4DDC-A694-F2339BCDE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04" y="3737700"/>
            <a:ext cx="884597" cy="780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EE4A4E-A61B-E103-B10E-6FCB80C21E47}"/>
              </a:ext>
            </a:extLst>
          </p:cNvPr>
          <p:cNvSpPr/>
          <p:nvPr/>
        </p:nvSpPr>
        <p:spPr>
          <a:xfrm>
            <a:off x="1955409" y="1429323"/>
            <a:ext cx="119153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AFCE5-0AC0-F744-5FC7-C5BFA59EBC5E}"/>
              </a:ext>
            </a:extLst>
          </p:cNvPr>
          <p:cNvSpPr txBox="1"/>
          <p:nvPr/>
        </p:nvSpPr>
        <p:spPr>
          <a:xfrm>
            <a:off x="3249636" y="5143500"/>
            <a:ext cx="1020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tka Heading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MÔN TIN HỌC VÀ CÔNG NGHỆ( TIN HỌC) LỚP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/>
          <p:cNvSpPr txBox="1"/>
          <p:nvPr/>
        </p:nvSpPr>
        <p:spPr>
          <a:xfrm>
            <a:off x="815721" y="1285776"/>
            <a:ext cx="16062198" cy="87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DẠNG </a:t>
            </a:r>
            <a:r>
              <a:rPr lang="vi-VN" sz="4800" b="1" dirty="0">
                <a:latin typeface="Paytone One" panose="020B0604020202020204" charset="0"/>
              </a:rPr>
              <a:t>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062517" y="589009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vi-VN" sz="4000" b="1" i="1" dirty="0">
                <a:solidFill>
                  <a:srgbClr val="002060"/>
                </a:solidFill>
              </a:rPr>
              <a:t>07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</a:t>
            </a:r>
            <a:r>
              <a:rPr lang="vi-VN" sz="4000" b="1" i="1" dirty="0">
                <a:solidFill>
                  <a:srgbClr val="002060"/>
                </a:solidFill>
              </a:rPr>
              <a:t>2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35" name="Group 8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66159" y="2772016"/>
            <a:ext cx="15492692" cy="1793776"/>
            <a:chOff x="1728" y="1680"/>
            <a:chExt cx="4656" cy="869"/>
          </a:xfrm>
        </p:grpSpPr>
        <p:sp>
          <p:nvSpPr>
            <p:cNvPr id="36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Arial" charset="0"/>
              </a:endParaRPr>
            </a:p>
          </p:txBody>
        </p:sp>
        <p:sp>
          <p:nvSpPr>
            <p:cNvPr id="37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  <p:sp>
          <p:nvSpPr>
            <p:cNvPr id="38" name="Text Box 64"/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2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vi-VN" altLang="en-US" sz="4200" b="1" dirty="0">
                  <a:solidFill>
                    <a:schemeClr val="bg1"/>
                  </a:solidFill>
                </a:rPr>
                <a:t>văn bản trên trang chiếu</a:t>
              </a:r>
              <a:endParaRPr lang="en-US" altLang="en-US" sz="4200" b="1" dirty="0">
                <a:solidFill>
                  <a:schemeClr val="bg1"/>
                </a:solidFill>
              </a:endParaRPr>
            </a:p>
            <a:p>
              <a:endParaRPr lang="en-US" alt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65"/>
            <p:cNvSpPr txBox="1">
              <a:spLocks noChangeArrowheads="1"/>
            </p:cNvSpPr>
            <p:nvPr/>
          </p:nvSpPr>
          <p:spPr bwMode="gray">
            <a:xfrm>
              <a:off x="1995" y="1858"/>
              <a:ext cx="1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38884" y="5534401"/>
            <a:ext cx="157449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định dạng văn bản trên bài trình chiếu </a:t>
            </a:r>
          </a:p>
          <a:p>
            <a:pPr algn="just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“ Cảnh đẹp ở Huế” các em đã tạo ở tiết trước.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FC27E-1E51-5F5F-9E2F-A064007E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63" y="9026903"/>
            <a:ext cx="870823" cy="8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/>
          <p:cNvSpPr txBox="1"/>
          <p:nvPr/>
        </p:nvSpPr>
        <p:spPr>
          <a:xfrm>
            <a:off x="815721" y="1285776"/>
            <a:ext cx="16062198" cy="87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aytone One" panose="020B0604020202020204" charset="0"/>
              </a:rPr>
              <a:t>BÀI 8: ĐỊNH DẠNG </a:t>
            </a:r>
            <a:r>
              <a:rPr lang="vi-VN" sz="4800" dirty="0">
                <a:latin typeface="Paytone One" panose="020B0604020202020204" charset="0"/>
              </a:rPr>
              <a:t>VĂN BẢN TRÊN TRANG CHIẾU</a:t>
            </a:r>
            <a:endParaRPr sz="4800" dirty="0">
              <a:latin typeface="Paytone One" panose="020B060402020202020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062517" y="589009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vi-VN" sz="4000" b="1" i="1" dirty="0">
                <a:solidFill>
                  <a:srgbClr val="002060"/>
                </a:solidFill>
              </a:rPr>
              <a:t>07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</a:t>
            </a:r>
            <a:r>
              <a:rPr lang="vi-VN" sz="4000" b="1" i="1" dirty="0">
                <a:solidFill>
                  <a:srgbClr val="002060"/>
                </a:solidFill>
              </a:rPr>
              <a:t>2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35" name="Group 8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359326" y="2338463"/>
            <a:ext cx="12960856" cy="1793776"/>
            <a:chOff x="1728" y="1680"/>
            <a:chExt cx="4656" cy="869"/>
          </a:xfrm>
        </p:grpSpPr>
        <p:sp>
          <p:nvSpPr>
            <p:cNvPr id="36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Arial" charset="0"/>
              </a:endParaRPr>
            </a:p>
          </p:txBody>
        </p:sp>
        <p:sp>
          <p:nvSpPr>
            <p:cNvPr id="37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  <p:sp>
          <p:nvSpPr>
            <p:cNvPr id="38" name="Text Box 64"/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2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văn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bản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trên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trang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chiếu</a:t>
              </a:r>
              <a:endParaRPr lang="en-US" altLang="en-US" sz="4200" b="1" dirty="0">
                <a:solidFill>
                  <a:schemeClr val="bg1"/>
                </a:solidFill>
              </a:endParaRPr>
            </a:p>
            <a:p>
              <a:endParaRPr lang="en-US" alt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65"/>
            <p:cNvSpPr txBox="1">
              <a:spLocks noChangeArrowheads="1"/>
            </p:cNvSpPr>
            <p:nvPr/>
          </p:nvSpPr>
          <p:spPr bwMode="gray">
            <a:xfrm>
              <a:off x="1995" y="1858"/>
              <a:ext cx="1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2277187" y="4166796"/>
            <a:ext cx="13139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9B04D-BA97-00C3-5332-1C5B73EFF14C}"/>
              </a:ext>
            </a:extLst>
          </p:cNvPr>
          <p:cNvSpPr txBox="1"/>
          <p:nvPr/>
        </p:nvSpPr>
        <p:spPr>
          <a:xfrm>
            <a:off x="1385723" y="5084980"/>
            <a:ext cx="15516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 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5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321" y="192808"/>
            <a:ext cx="17891760" cy="9938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A04ED-8057-2932-8F7E-EAC404FBC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57" y="1069145"/>
            <a:ext cx="16194405" cy="83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4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EA6B39-74E4-8386-B738-C83BE2BF84E4}"/>
              </a:ext>
            </a:extLst>
          </p:cNvPr>
          <p:cNvSpPr txBox="1">
            <a:spLocks/>
          </p:cNvSpPr>
          <p:nvPr/>
        </p:nvSpPr>
        <p:spPr>
          <a:xfrm>
            <a:off x="10874206" y="1720116"/>
            <a:ext cx="3984822" cy="656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1A3D2-9A37-D697-17D8-849DA2C3C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083" y="1039219"/>
            <a:ext cx="10972799" cy="6419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0B86F-77C1-F911-1266-0462F9865E9E}"/>
              </a:ext>
            </a:extLst>
          </p:cNvPr>
          <p:cNvSpPr txBox="1"/>
          <p:nvPr/>
        </p:nvSpPr>
        <p:spPr>
          <a:xfrm>
            <a:off x="10611730" y="3057980"/>
            <a:ext cx="72261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đậm,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cho cụm từ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đỏ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cho cụm từ “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Noel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 chân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vi-V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dịp này, </a:t>
            </a:r>
            <a:endParaRPr lang="en-US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thành viên sẽ tạo dựng kỉ niệm, </a:t>
            </a:r>
            <a:endParaRPr lang="en-US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 lộ và duy trì tình cảm với nhau.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nghiêng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New Roman </a:t>
            </a:r>
          </a:p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vi-VN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 ước nguyện của những </a:t>
            </a:r>
            <a:endParaRPr lang="en-US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đứa trẻ sẽ trở thành sự thật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/>
          <p:cNvSpPr txBox="1"/>
          <p:nvPr/>
        </p:nvSpPr>
        <p:spPr>
          <a:xfrm>
            <a:off x="815721" y="1285776"/>
            <a:ext cx="16062198" cy="87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DẠNG 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062517" y="589009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07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12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35" name="Group 8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66159" y="2772016"/>
            <a:ext cx="13284413" cy="1793776"/>
            <a:chOff x="1728" y="1680"/>
            <a:chExt cx="4656" cy="869"/>
          </a:xfrm>
        </p:grpSpPr>
        <p:sp>
          <p:nvSpPr>
            <p:cNvPr id="36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Arial" charset="0"/>
              </a:endParaRPr>
            </a:p>
          </p:txBody>
        </p:sp>
        <p:sp>
          <p:nvSpPr>
            <p:cNvPr id="37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  <p:sp>
          <p:nvSpPr>
            <p:cNvPr id="38" name="Text Box 64"/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2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văn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bản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trên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trang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chiếu</a:t>
              </a:r>
              <a:endParaRPr lang="en-US" altLang="en-US" sz="4200" b="1" dirty="0">
                <a:solidFill>
                  <a:schemeClr val="bg1"/>
                </a:solidFill>
              </a:endParaRPr>
            </a:p>
            <a:p>
              <a:endParaRPr lang="en-US" alt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65"/>
            <p:cNvSpPr txBox="1">
              <a:spLocks noChangeArrowheads="1"/>
            </p:cNvSpPr>
            <p:nvPr/>
          </p:nvSpPr>
          <p:spPr bwMode="gray">
            <a:xfrm>
              <a:off x="1995" y="1858"/>
              <a:ext cx="1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91915D-4703-EE96-66A0-E47F4FAF3824}"/>
              </a:ext>
            </a:extLst>
          </p:cNvPr>
          <p:cNvSpPr txBox="1"/>
          <p:nvPr/>
        </p:nvSpPr>
        <p:spPr>
          <a:xfrm>
            <a:off x="2190667" y="4319167"/>
            <a:ext cx="13139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SAU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HỌC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9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/>
          <p:cNvSpPr txBox="1"/>
          <p:nvPr/>
        </p:nvSpPr>
        <p:spPr>
          <a:xfrm>
            <a:off x="815721" y="1285776"/>
            <a:ext cx="16062198" cy="87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DẠNG 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062517" y="589009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07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12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91915D-4703-EE96-66A0-E47F4FAF3824}"/>
              </a:ext>
            </a:extLst>
          </p:cNvPr>
          <p:cNvSpPr txBox="1"/>
          <p:nvPr/>
        </p:nvSpPr>
        <p:spPr>
          <a:xfrm>
            <a:off x="2190667" y="4421425"/>
            <a:ext cx="13139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3521317" y="5673009"/>
            <a:ext cx="13674754" cy="185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sau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em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chuẩn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bị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nội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dung </a:t>
            </a:r>
            <a:r>
              <a:rPr lang="vi-VN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2.Thực hành định dạng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văn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bản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trên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trang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Paytone One"/>
              </a:rPr>
              <a:t>chiếu</a:t>
            </a:r>
            <a:endParaRPr lang="vi-VN" sz="4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0" y="5008411"/>
            <a:ext cx="2702474" cy="2702474"/>
          </a:xfrm>
          <a:prstGeom prst="rect">
            <a:avLst/>
          </a:prstGeom>
        </p:spPr>
      </p:pic>
      <p:grpSp>
        <p:nvGrpSpPr>
          <p:cNvPr id="5" name="Group 88">
            <a:extLst>
              <a:ext uri="{FF2B5EF4-FFF2-40B4-BE49-F238E27FC236}">
                <a16:creationId xmlns:a16="http://schemas.microsoft.com/office/drawing/2014/main" id="{22EBA871-B8BF-C026-A9DB-DB2CB2440E81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66159" y="2772016"/>
            <a:ext cx="13284413" cy="1793776"/>
            <a:chOff x="1728" y="1680"/>
            <a:chExt cx="4656" cy="869"/>
          </a:xfrm>
        </p:grpSpPr>
        <p:sp>
          <p:nvSpPr>
            <p:cNvPr id="6" name="AutoShape 62">
              <a:extLst>
                <a:ext uri="{FF2B5EF4-FFF2-40B4-BE49-F238E27FC236}">
                  <a16:creationId xmlns:a16="http://schemas.microsoft.com/office/drawing/2014/main" id="{A8C70374-6EAB-F134-938E-B860AEA9EF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Arial" charset="0"/>
              </a:endParaRPr>
            </a:p>
          </p:txBody>
        </p:sp>
        <p:sp>
          <p:nvSpPr>
            <p:cNvPr id="8" name="AutoShape 63">
              <a:extLst>
                <a:ext uri="{FF2B5EF4-FFF2-40B4-BE49-F238E27FC236}">
                  <a16:creationId xmlns:a16="http://schemas.microsoft.com/office/drawing/2014/main" id="{37218D5D-5198-3996-A452-BC24F5D5AB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  <p:sp>
          <p:nvSpPr>
            <p:cNvPr id="9" name="Text Box 64">
              <a:extLst>
                <a:ext uri="{FF2B5EF4-FFF2-40B4-BE49-F238E27FC236}">
                  <a16:creationId xmlns:a16="http://schemas.microsoft.com/office/drawing/2014/main" id="{B982ADE4-2E79-4B05-047E-D30FE80D72F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2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văn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bản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trên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trang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chiếu</a:t>
              </a:r>
              <a:endParaRPr lang="en-US" altLang="en-US" sz="4200" b="1" dirty="0">
                <a:solidFill>
                  <a:schemeClr val="bg1"/>
                </a:solidFill>
              </a:endParaRPr>
            </a:p>
            <a:p>
              <a:endParaRPr lang="en-US" alt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Box 65">
              <a:extLst>
                <a:ext uri="{FF2B5EF4-FFF2-40B4-BE49-F238E27FC236}">
                  <a16:creationId xmlns:a16="http://schemas.microsoft.com/office/drawing/2014/main" id="{18893F4A-A728-5847-90F0-5D23224483C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95" y="1858"/>
              <a:ext cx="1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07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83892-E63E-793C-341C-8C29DBD21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- Best SONGS For KIDS ">
            <a:hlinkClick r:id="" action="ppaction://media"/>
            <a:extLst>
              <a:ext uri="{FF2B5EF4-FFF2-40B4-BE49-F238E27FC236}">
                <a16:creationId xmlns:a16="http://schemas.microsoft.com/office/drawing/2014/main" id="{8F07C862-0F15-758F-DA1D-E9CB9DB89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3545" y="1658228"/>
            <a:ext cx="14433453" cy="81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8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96;p13"/>
          <p:cNvSpPr txBox="1"/>
          <p:nvPr/>
        </p:nvSpPr>
        <p:spPr>
          <a:xfrm>
            <a:off x="-274321" y="6940375"/>
            <a:ext cx="8385668" cy="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 dirty="0">
                <a:latin typeface="Paytone One"/>
                <a:sym typeface="Paytone One"/>
              </a:rPr>
              <a:t>Trang </a:t>
            </a:r>
            <a:r>
              <a:rPr lang="en-US" sz="3099" dirty="0" err="1">
                <a:latin typeface="Paytone One"/>
                <a:sym typeface="Paytone One"/>
              </a:rPr>
              <a:t>trình</a:t>
            </a:r>
            <a:r>
              <a:rPr lang="en-US" sz="3099" dirty="0">
                <a:latin typeface="Paytone One"/>
                <a:sym typeface="Paytone One"/>
              </a:rPr>
              <a:t> </a:t>
            </a:r>
            <a:r>
              <a:rPr lang="en-US" sz="3099" dirty="0" err="1">
                <a:latin typeface="Paytone One"/>
                <a:sym typeface="Paytone One"/>
              </a:rPr>
              <a:t>chiếu</a:t>
            </a:r>
            <a:r>
              <a:rPr lang="en-US" sz="3099" dirty="0">
                <a:latin typeface="Paytone One"/>
                <a:sym typeface="Paytone One"/>
              </a:rPr>
              <a:t> 1</a:t>
            </a:r>
            <a:endParaRPr dirty="0"/>
          </a:p>
        </p:txBody>
      </p:sp>
      <p:sp>
        <p:nvSpPr>
          <p:cNvPr id="32" name="Google Shape;96;p13"/>
          <p:cNvSpPr txBox="1"/>
          <p:nvPr/>
        </p:nvSpPr>
        <p:spPr>
          <a:xfrm>
            <a:off x="9022080" y="6973205"/>
            <a:ext cx="8385668" cy="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 dirty="0">
                <a:latin typeface="Paytone One"/>
                <a:sym typeface="Paytone One"/>
              </a:rPr>
              <a:t>Trang </a:t>
            </a:r>
            <a:r>
              <a:rPr lang="en-US" sz="3099" dirty="0" err="1">
                <a:latin typeface="Paytone One"/>
                <a:sym typeface="Paytone One"/>
              </a:rPr>
              <a:t>trình</a:t>
            </a:r>
            <a:r>
              <a:rPr lang="en-US" sz="3099" dirty="0">
                <a:latin typeface="Paytone One"/>
                <a:sym typeface="Paytone One"/>
              </a:rPr>
              <a:t> </a:t>
            </a:r>
            <a:r>
              <a:rPr lang="en-US" sz="3099" dirty="0" err="1">
                <a:latin typeface="Paytone One"/>
                <a:sym typeface="Paytone One"/>
              </a:rPr>
              <a:t>chiếu</a:t>
            </a:r>
            <a:r>
              <a:rPr lang="en-US" sz="3099" dirty="0">
                <a:latin typeface="Paytone One"/>
                <a:sym typeface="Paytone One"/>
              </a:rPr>
              <a:t> 2</a:t>
            </a:r>
            <a:endParaRPr dirty="0"/>
          </a:p>
        </p:txBody>
      </p:sp>
      <p:sp>
        <p:nvSpPr>
          <p:cNvPr id="41" name="Text Box 65"/>
          <p:cNvSpPr txBox="1">
            <a:spLocks noChangeArrowheads="1"/>
          </p:cNvSpPr>
          <p:nvPr/>
        </p:nvSpPr>
        <p:spPr bwMode="gray">
          <a:xfrm>
            <a:off x="5345253" y="8654751"/>
            <a:ext cx="463033" cy="65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623" tIns="51312" rIns="102623" bIns="51312">
            <a:spAutoFit/>
          </a:bodyPr>
          <a:lstStyle>
            <a:lvl1pPr defTabSz="684213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4213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4213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4213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4213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640" y="8191500"/>
            <a:ext cx="1618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CA7FC-B30F-3395-17D8-BBFD569B1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3626"/>
            <a:ext cx="8884554" cy="4753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36DA5-C11F-67E5-6285-873855034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3448" y="1693626"/>
            <a:ext cx="8666838" cy="4807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60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1741348" y="3553991"/>
            <a:ext cx="14074897" cy="263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latin typeface="Paytone One" panose="020B0604020202020204" charset="0"/>
              </a:rPr>
              <a:t>BÀI 8: ĐỊNH DẠNG  VĂN BẢN</a:t>
            </a:r>
          </a:p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latin typeface="Paytone One" panose="020B0604020202020204" charset="0"/>
              </a:rPr>
              <a:t>TRÊN TRANG CHIẾU</a:t>
            </a:r>
            <a:endParaRPr sz="7200" b="1" dirty="0">
              <a:latin typeface="Paytone One" panose="020B0604020202020204" charset="0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2311879" y="2031185"/>
            <a:ext cx="13301932" cy="1186476"/>
          </a:xfrm>
          <a:custGeom>
            <a:avLst/>
            <a:gdLst/>
            <a:ahLst/>
            <a:cxnLst/>
            <a:rect l="l" t="t" r="r" b="b"/>
            <a:pathLst>
              <a:path w="1561368" h="191618" extrusionOk="0">
                <a:moveTo>
                  <a:pt x="66602" y="0"/>
                </a:moveTo>
                <a:lnTo>
                  <a:pt x="1494766" y="0"/>
                </a:lnTo>
                <a:cubicBezTo>
                  <a:pt x="1512430" y="0"/>
                  <a:pt x="1529371" y="7017"/>
                  <a:pt x="1541861" y="19507"/>
                </a:cubicBezTo>
                <a:cubicBezTo>
                  <a:pt x="1554351" y="31998"/>
                  <a:pt x="1561368" y="48938"/>
                  <a:pt x="1561368" y="66602"/>
                </a:cubicBezTo>
                <a:lnTo>
                  <a:pt x="1561368" y="125016"/>
                </a:lnTo>
                <a:cubicBezTo>
                  <a:pt x="1561368" y="142680"/>
                  <a:pt x="1554351" y="159621"/>
                  <a:pt x="1541861" y="172111"/>
                </a:cubicBezTo>
                <a:cubicBezTo>
                  <a:pt x="1529371" y="184601"/>
                  <a:pt x="1512430" y="191618"/>
                  <a:pt x="1494766" y="191618"/>
                </a:cubicBezTo>
                <a:lnTo>
                  <a:pt x="66602" y="191618"/>
                </a:lnTo>
                <a:cubicBezTo>
                  <a:pt x="48938" y="191618"/>
                  <a:pt x="31998" y="184601"/>
                  <a:pt x="19507" y="172111"/>
                </a:cubicBezTo>
                <a:cubicBezTo>
                  <a:pt x="7017" y="159621"/>
                  <a:pt x="0" y="142680"/>
                  <a:pt x="0" y="125016"/>
                </a:cubicBezTo>
                <a:lnTo>
                  <a:pt x="0" y="66602"/>
                </a:lnTo>
                <a:cubicBezTo>
                  <a:pt x="0" y="48938"/>
                  <a:pt x="7017" y="31998"/>
                  <a:pt x="19507" y="19507"/>
                </a:cubicBezTo>
                <a:cubicBezTo>
                  <a:pt x="31998" y="7017"/>
                  <a:pt x="48938" y="0"/>
                  <a:pt x="66602" y="0"/>
                </a:cubicBezTo>
                <a:close/>
              </a:path>
            </a:pathLst>
          </a:custGeom>
          <a:solidFill>
            <a:srgbClr val="F5B9BE"/>
          </a:solidFill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  <p:sp>
        <p:nvSpPr>
          <p:cNvPr id="96" name="Google Shape;96;p13"/>
          <p:cNvSpPr txBox="1"/>
          <p:nvPr/>
        </p:nvSpPr>
        <p:spPr>
          <a:xfrm>
            <a:off x="3286268" y="2076112"/>
            <a:ext cx="11353154" cy="367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latin typeface="Paytone One"/>
                <a:sym typeface="Paytone One"/>
              </a:rPr>
              <a:t>CHỦ ĐỀ </a:t>
            </a:r>
            <a:r>
              <a:rPr lang="en-US" sz="6000" dirty="0">
                <a:latin typeface="Paytone One"/>
                <a:sym typeface="Paytone One"/>
              </a:rPr>
              <a:t>5</a:t>
            </a:r>
            <a:r>
              <a:rPr lang="vi-VN" sz="6000" dirty="0">
                <a:latin typeface="Paytone One"/>
                <a:sym typeface="Paytone One"/>
              </a:rPr>
              <a:t>. ỨNG DỤNG TIN HỌC</a:t>
            </a:r>
            <a:endParaRPr sz="6000" dirty="0"/>
          </a:p>
        </p:txBody>
      </p:sp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7309922" y="6820235"/>
            <a:ext cx="5060358" cy="320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25501" y="799316"/>
            <a:ext cx="9763387" cy="7105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07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12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756638D-23C7-0371-5CB4-3E2B6C72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>
            <a:extLst>
              <a:ext uri="{FF2B5EF4-FFF2-40B4-BE49-F238E27FC236}">
                <a16:creationId xmlns:a16="http://schemas.microsoft.com/office/drawing/2014/main" id="{A6F80CF6-4E47-AAC8-4127-5397D4CAECBC}"/>
              </a:ext>
            </a:extLst>
          </p:cNvPr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>
              <a:extLst>
                <a:ext uri="{FF2B5EF4-FFF2-40B4-BE49-F238E27FC236}">
                  <a16:creationId xmlns:a16="http://schemas.microsoft.com/office/drawing/2014/main" id="{D35B1410-7F4E-E465-FDAD-FA1A033E6C98}"/>
                </a:ext>
              </a:extLst>
            </p:cNvPr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>
              <a:extLst>
                <a:ext uri="{FF2B5EF4-FFF2-40B4-BE49-F238E27FC236}">
                  <a16:creationId xmlns:a16="http://schemas.microsoft.com/office/drawing/2014/main" id="{94AF7C0D-285E-AA80-A717-0FF0D130A6EF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5AF644C2-A4BF-4DF8-1662-1C882FB2D7A1}"/>
              </a:ext>
            </a:extLst>
          </p:cNvPr>
          <p:cNvGrpSpPr/>
          <p:nvPr/>
        </p:nvGrpSpPr>
        <p:grpSpPr>
          <a:xfrm>
            <a:off x="371450" y="497142"/>
            <a:ext cx="17416961" cy="9524406"/>
            <a:chOff x="0" y="-28575"/>
            <a:chExt cx="4587153" cy="2508469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35DB097E-F4F6-1E12-86B5-E0CC6AA0685A}"/>
                </a:ext>
              </a:extLst>
            </p:cNvPr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59987464-7417-7B0E-87F8-62EDA32E3B6F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>
            <a:extLst>
              <a:ext uri="{FF2B5EF4-FFF2-40B4-BE49-F238E27FC236}">
                <a16:creationId xmlns:a16="http://schemas.microsoft.com/office/drawing/2014/main" id="{60CBEDDE-BD2C-FD9A-B63E-2C050D2083E8}"/>
              </a:ext>
            </a:extLst>
          </p:cNvPr>
          <p:cNvSpPr txBox="1"/>
          <p:nvPr/>
        </p:nvSpPr>
        <p:spPr>
          <a:xfrm>
            <a:off x="815721" y="1701803"/>
            <a:ext cx="16062198" cy="87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DẠNG 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621D6EE-1F1D-A8DD-879D-7DE35E859ACB}"/>
              </a:ext>
            </a:extLst>
          </p:cNvPr>
          <p:cNvSpPr txBox="1">
            <a:spLocks/>
          </p:cNvSpPr>
          <p:nvPr/>
        </p:nvSpPr>
        <p:spPr>
          <a:xfrm>
            <a:off x="5025501" y="799317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07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12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35" name="Group 88">
            <a:extLst>
              <a:ext uri="{FF2B5EF4-FFF2-40B4-BE49-F238E27FC236}">
                <a16:creationId xmlns:a16="http://schemas.microsoft.com/office/drawing/2014/main" id="{B3BCA0C6-31E3-1622-2468-6E3A401EAC9A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079224" y="3246560"/>
            <a:ext cx="13766710" cy="1956556"/>
            <a:chOff x="1728" y="1680"/>
            <a:chExt cx="4656" cy="669"/>
          </a:xfrm>
        </p:grpSpPr>
        <p:sp>
          <p:nvSpPr>
            <p:cNvPr id="36" name="AutoShape 62">
              <a:extLst>
                <a:ext uri="{FF2B5EF4-FFF2-40B4-BE49-F238E27FC236}">
                  <a16:creationId xmlns:a16="http://schemas.microsoft.com/office/drawing/2014/main" id="{6C58D879-5C3D-E225-8F2E-FC5CA1C476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400">
                <a:latin typeface="Arial" charset="0"/>
              </a:endParaRPr>
            </a:p>
          </p:txBody>
        </p:sp>
        <p:sp>
          <p:nvSpPr>
            <p:cNvPr id="37" name="AutoShape 63">
              <a:extLst>
                <a:ext uri="{FF2B5EF4-FFF2-40B4-BE49-F238E27FC236}">
                  <a16:creationId xmlns:a16="http://schemas.microsoft.com/office/drawing/2014/main" id="{B67F7349-2964-616B-339E-D760DF6B3D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400">
                <a:latin typeface="Arial" charset="0"/>
              </a:endParaRPr>
            </a:p>
          </p:txBody>
        </p:sp>
        <p:sp>
          <p:nvSpPr>
            <p:cNvPr id="38" name="Text Box 64">
              <a:extLst>
                <a:ext uri="{FF2B5EF4-FFF2-40B4-BE49-F238E27FC236}">
                  <a16:creationId xmlns:a16="http://schemas.microsoft.com/office/drawing/2014/main" id="{9FDC8AD2-CB3D-D06F-86BF-F1F6234E44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4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văn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bản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trên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trang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chiếu</a:t>
              </a:r>
              <a:endParaRPr lang="en-US" altLang="en-US" sz="4400" b="1" dirty="0">
                <a:solidFill>
                  <a:schemeClr val="bg1"/>
                </a:solidFill>
              </a:endParaRPr>
            </a:p>
            <a:p>
              <a:endParaRPr lang="en-US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65">
              <a:extLst>
                <a:ext uri="{FF2B5EF4-FFF2-40B4-BE49-F238E27FC236}">
                  <a16:creationId xmlns:a16="http://schemas.microsoft.com/office/drawing/2014/main" id="{28400E7F-0C5F-1AFB-C7F2-16A90036E64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60" y="1892"/>
              <a:ext cx="174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42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96;p13"/>
          <p:cNvSpPr txBox="1"/>
          <p:nvPr/>
        </p:nvSpPr>
        <p:spPr>
          <a:xfrm>
            <a:off x="435463" y="8150204"/>
            <a:ext cx="8385668" cy="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9" dirty="0">
                <a:latin typeface="Paytone One"/>
                <a:sym typeface="Paytone One"/>
              </a:rPr>
              <a:t>Trang </a:t>
            </a:r>
            <a:r>
              <a:rPr lang="en-US" sz="3099" dirty="0" err="1">
                <a:latin typeface="Paytone One"/>
                <a:sym typeface="Paytone One"/>
              </a:rPr>
              <a:t>chiếu</a:t>
            </a:r>
            <a:r>
              <a:rPr lang="en-US" sz="3099" dirty="0">
                <a:latin typeface="Paytone One"/>
                <a:sym typeface="Paytone One"/>
              </a:rPr>
              <a:t> </a:t>
            </a:r>
            <a:r>
              <a:rPr lang="en-US" sz="3099" dirty="0" err="1">
                <a:latin typeface="Paytone One"/>
                <a:sym typeface="Paytone One"/>
              </a:rPr>
              <a:t>mẫu</a:t>
            </a:r>
            <a:endParaRPr dirty="0"/>
          </a:p>
        </p:txBody>
      </p:sp>
      <p:sp>
        <p:nvSpPr>
          <p:cNvPr id="45" name="TextBox 44"/>
          <p:cNvSpPr txBox="1"/>
          <p:nvPr/>
        </p:nvSpPr>
        <p:spPr>
          <a:xfrm>
            <a:off x="11456108" y="905998"/>
            <a:ext cx="5547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456108" y="3930965"/>
            <a:ext cx="62375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(D:\THỰC HÀNH\</a:t>
            </a:r>
            <a:r>
              <a:rPr lang="en-US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.pptx)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4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9F7CE-8E68-A16A-A405-3895571D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07" y="1765339"/>
            <a:ext cx="10852201" cy="5816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67E99-D856-050D-3509-1F3B83A1E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63" y="9026903"/>
            <a:ext cx="870823" cy="8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5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/>
          <p:cNvSpPr txBox="1"/>
          <p:nvPr/>
        </p:nvSpPr>
        <p:spPr>
          <a:xfrm>
            <a:off x="806725" y="996590"/>
            <a:ext cx="1606219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DẠNG 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001481" y="402350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07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12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35" name="Group 8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102406" y="1590260"/>
            <a:ext cx="13410018" cy="1805626"/>
            <a:chOff x="1728" y="1680"/>
            <a:chExt cx="4656" cy="890"/>
          </a:xfrm>
        </p:grpSpPr>
        <p:sp>
          <p:nvSpPr>
            <p:cNvPr id="36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000">
                <a:latin typeface="Arial" charset="0"/>
              </a:endParaRPr>
            </a:p>
          </p:txBody>
        </p:sp>
        <p:sp>
          <p:nvSpPr>
            <p:cNvPr id="37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000">
                <a:latin typeface="Arial" charset="0"/>
              </a:endParaRPr>
            </a:p>
          </p:txBody>
        </p:sp>
        <p:sp>
          <p:nvSpPr>
            <p:cNvPr id="38" name="Text Box 64"/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4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văn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bản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trên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trang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chiếu</a:t>
              </a:r>
              <a:endParaRPr lang="en-US" altLang="en-US" sz="4400" b="1" dirty="0">
                <a:solidFill>
                  <a:schemeClr val="bg1"/>
                </a:solidFill>
              </a:endParaRPr>
            </a:p>
            <a:p>
              <a:endParaRPr lang="en-US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65"/>
            <p:cNvSpPr txBox="1">
              <a:spLocks noChangeArrowheads="1"/>
            </p:cNvSpPr>
            <p:nvPr/>
          </p:nvSpPr>
          <p:spPr bwMode="gray">
            <a:xfrm>
              <a:off x="1975" y="1892"/>
              <a:ext cx="145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770890-B1DB-0EE1-CA64-069377D5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63" y="9026903"/>
            <a:ext cx="870823" cy="802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B6A89-8CF1-59FC-58BC-BF2D0A49B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356" y="3047100"/>
            <a:ext cx="11944079" cy="65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81560B0B-C53D-01FB-412E-6E6B7A6A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>
            <a:extLst>
              <a:ext uri="{FF2B5EF4-FFF2-40B4-BE49-F238E27FC236}">
                <a16:creationId xmlns:a16="http://schemas.microsoft.com/office/drawing/2014/main" id="{5A5B0910-CB56-0CCF-0848-BED1A2BD4D8A}"/>
              </a:ext>
            </a:extLst>
          </p:cNvPr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>
              <a:extLst>
                <a:ext uri="{FF2B5EF4-FFF2-40B4-BE49-F238E27FC236}">
                  <a16:creationId xmlns:a16="http://schemas.microsoft.com/office/drawing/2014/main" id="{B548F4D5-B762-635E-9787-3D3C5ACE8066}"/>
                </a:ext>
              </a:extLst>
            </p:cNvPr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>
              <a:extLst>
                <a:ext uri="{FF2B5EF4-FFF2-40B4-BE49-F238E27FC236}">
                  <a16:creationId xmlns:a16="http://schemas.microsoft.com/office/drawing/2014/main" id="{7B76CCD5-BF0A-1AAE-214E-6B3F42BE0F13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43FE19BC-EE3B-168A-96AC-98C9037F622D}"/>
              </a:ext>
            </a:extLst>
          </p:cNvPr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AFDEABAC-567F-DF10-D0DB-7FCD21945B71}"/>
                </a:ext>
              </a:extLst>
            </p:cNvPr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885A14C1-B3AF-040B-9DA2-89DE154A7893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>
            <a:extLst>
              <a:ext uri="{FF2B5EF4-FFF2-40B4-BE49-F238E27FC236}">
                <a16:creationId xmlns:a16="http://schemas.microsoft.com/office/drawing/2014/main" id="{FEDA50FE-5D9E-0368-D81D-524EF14F8D44}"/>
              </a:ext>
            </a:extLst>
          </p:cNvPr>
          <p:cNvSpPr txBox="1"/>
          <p:nvPr/>
        </p:nvSpPr>
        <p:spPr>
          <a:xfrm>
            <a:off x="806725" y="996590"/>
            <a:ext cx="1606219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DẠNG 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910FB58-CDCF-391B-7A05-55EF75615537}"/>
              </a:ext>
            </a:extLst>
          </p:cNvPr>
          <p:cNvSpPr txBox="1">
            <a:spLocks/>
          </p:cNvSpPr>
          <p:nvPr/>
        </p:nvSpPr>
        <p:spPr>
          <a:xfrm>
            <a:off x="5001481" y="402350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07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12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35" name="Group 88">
            <a:extLst>
              <a:ext uri="{FF2B5EF4-FFF2-40B4-BE49-F238E27FC236}">
                <a16:creationId xmlns:a16="http://schemas.microsoft.com/office/drawing/2014/main" id="{9819C09E-15B0-ACE3-1F3A-A1DD5C2AFA86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411896" y="2384710"/>
            <a:ext cx="13410018" cy="1805626"/>
            <a:chOff x="1728" y="1680"/>
            <a:chExt cx="4656" cy="890"/>
          </a:xfrm>
        </p:grpSpPr>
        <p:sp>
          <p:nvSpPr>
            <p:cNvPr id="36" name="AutoShape 62">
              <a:extLst>
                <a:ext uri="{FF2B5EF4-FFF2-40B4-BE49-F238E27FC236}">
                  <a16:creationId xmlns:a16="http://schemas.microsoft.com/office/drawing/2014/main" id="{72ED5874-EAF6-32A0-948C-2BD6D40E04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000">
                <a:latin typeface="Arial" charset="0"/>
              </a:endParaRPr>
            </a:p>
          </p:txBody>
        </p:sp>
        <p:sp>
          <p:nvSpPr>
            <p:cNvPr id="37" name="AutoShape 63">
              <a:extLst>
                <a:ext uri="{FF2B5EF4-FFF2-40B4-BE49-F238E27FC236}">
                  <a16:creationId xmlns:a16="http://schemas.microsoft.com/office/drawing/2014/main" id="{17371713-C3AE-A148-AD22-E8BA4B7450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000">
                <a:latin typeface="Arial" charset="0"/>
              </a:endParaRPr>
            </a:p>
          </p:txBody>
        </p:sp>
        <p:sp>
          <p:nvSpPr>
            <p:cNvPr id="38" name="Text Box 64">
              <a:extLst>
                <a:ext uri="{FF2B5EF4-FFF2-40B4-BE49-F238E27FC236}">
                  <a16:creationId xmlns:a16="http://schemas.microsoft.com/office/drawing/2014/main" id="{1B181408-5D97-A89F-80FD-CC9400DF788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4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văn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bản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trên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trang</a:t>
              </a:r>
              <a:r>
                <a:rPr lang="en-US" alt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</a:rPr>
                <a:t>chiếu</a:t>
              </a:r>
              <a:endParaRPr lang="en-US" altLang="en-US" sz="4400" b="1" dirty="0">
                <a:solidFill>
                  <a:schemeClr val="bg1"/>
                </a:solidFill>
              </a:endParaRPr>
            </a:p>
            <a:p>
              <a:endParaRPr lang="en-US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65">
              <a:extLst>
                <a:ext uri="{FF2B5EF4-FFF2-40B4-BE49-F238E27FC236}">
                  <a16:creationId xmlns:a16="http://schemas.microsoft.com/office/drawing/2014/main" id="{4F645237-2632-073A-9258-27880ED8140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75" y="1892"/>
              <a:ext cx="145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713C9D-D4B0-4F5C-C199-37ABC434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415" y="3935423"/>
            <a:ext cx="13212185" cy="537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74958-1D5F-5473-B505-265F14FB1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63" y="9026903"/>
            <a:ext cx="870823" cy="8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4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4EAEFD7-9E50-6EE4-D929-B1C6B125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>
            <a:extLst>
              <a:ext uri="{FF2B5EF4-FFF2-40B4-BE49-F238E27FC236}">
                <a16:creationId xmlns:a16="http://schemas.microsoft.com/office/drawing/2014/main" id="{16F982D6-06FF-AA21-5E06-903112507B6A}"/>
              </a:ext>
            </a:extLst>
          </p:cNvPr>
          <p:cNvGrpSpPr/>
          <p:nvPr/>
        </p:nvGrpSpPr>
        <p:grpSpPr>
          <a:xfrm>
            <a:off x="307552" y="252175"/>
            <a:ext cx="17544985" cy="9647661"/>
            <a:chOff x="0" y="-28575"/>
            <a:chExt cx="4620871" cy="2540931"/>
          </a:xfrm>
        </p:grpSpPr>
        <p:sp>
          <p:nvSpPr>
            <p:cNvPr id="85" name="Google Shape;85;p13">
              <a:extLst>
                <a:ext uri="{FF2B5EF4-FFF2-40B4-BE49-F238E27FC236}">
                  <a16:creationId xmlns:a16="http://schemas.microsoft.com/office/drawing/2014/main" id="{C19A3661-3029-5364-5B14-C5BC8CF46F1C}"/>
                </a:ext>
              </a:extLst>
            </p:cNvPr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>
              <a:extLst>
                <a:ext uri="{FF2B5EF4-FFF2-40B4-BE49-F238E27FC236}">
                  <a16:creationId xmlns:a16="http://schemas.microsoft.com/office/drawing/2014/main" id="{87100B1D-71F4-6809-3264-F94E227B4979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2E57E618-0A7E-87C1-D0E4-14EBD3B7FE70}"/>
              </a:ext>
            </a:extLst>
          </p:cNvPr>
          <p:cNvGrpSpPr/>
          <p:nvPr/>
        </p:nvGrpSpPr>
        <p:grpSpPr>
          <a:xfrm>
            <a:off x="371565" y="307368"/>
            <a:ext cx="17416961" cy="9524406"/>
            <a:chOff x="0" y="-28575"/>
            <a:chExt cx="4587153" cy="2508469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2C1A5075-101F-ED37-06CB-DF1DEB90837E}"/>
                </a:ext>
              </a:extLst>
            </p:cNvPr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82911782-08D0-B898-7198-702A1A8EE1E1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93;p13">
            <a:extLst>
              <a:ext uri="{FF2B5EF4-FFF2-40B4-BE49-F238E27FC236}">
                <a16:creationId xmlns:a16="http://schemas.microsoft.com/office/drawing/2014/main" id="{2877E8AC-23C5-F0DC-80D7-7B789D76C0B3}"/>
              </a:ext>
            </a:extLst>
          </p:cNvPr>
          <p:cNvSpPr txBox="1"/>
          <p:nvPr/>
        </p:nvSpPr>
        <p:spPr>
          <a:xfrm>
            <a:off x="815721" y="1701803"/>
            <a:ext cx="16062198" cy="87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ytone One" panose="020B0604020202020204" charset="0"/>
              </a:rPr>
              <a:t>BÀI 8: ĐỊNH </a:t>
            </a:r>
            <a:r>
              <a:rPr lang="vi-VN" sz="4800" b="1" dirty="0">
                <a:latin typeface="Paytone One" panose="020B0604020202020204" charset="0"/>
              </a:rPr>
              <a:t>DẠNG VĂN BẢN TRÊN TRANG CHIẾU</a:t>
            </a:r>
            <a:endParaRPr sz="4800" b="1" dirty="0">
              <a:latin typeface="Paytone One" panose="020B060402020202020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A1011B3-8827-DC39-9E3A-139E2568F4AB}"/>
              </a:ext>
            </a:extLst>
          </p:cNvPr>
          <p:cNvSpPr txBox="1">
            <a:spLocks/>
          </p:cNvSpPr>
          <p:nvPr/>
        </p:nvSpPr>
        <p:spPr>
          <a:xfrm>
            <a:off x="5025501" y="799317"/>
            <a:ext cx="9820433" cy="62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solidFill>
                  <a:srgbClr val="002060"/>
                </a:solidFill>
              </a:rPr>
              <a:t>Thứ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bảy</a:t>
            </a:r>
            <a:r>
              <a:rPr lang="en-US" sz="4000" b="1" i="1" dirty="0">
                <a:solidFill>
                  <a:srgbClr val="002060"/>
                </a:solidFill>
              </a:rPr>
              <a:t>, </a:t>
            </a:r>
            <a:r>
              <a:rPr lang="en-US" sz="4000" b="1" i="1" dirty="0" err="1">
                <a:solidFill>
                  <a:srgbClr val="002060"/>
                </a:solidFill>
              </a:rPr>
              <a:t>ngày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vi-VN" sz="4000" b="1" i="1" dirty="0">
                <a:solidFill>
                  <a:srgbClr val="002060"/>
                </a:solidFill>
              </a:rPr>
              <a:t>07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tháng</a:t>
            </a:r>
            <a:r>
              <a:rPr lang="en-US" sz="4000" b="1" i="1" dirty="0">
                <a:solidFill>
                  <a:srgbClr val="002060"/>
                </a:solidFill>
              </a:rPr>
              <a:t> 1</a:t>
            </a:r>
            <a:r>
              <a:rPr lang="vi-VN" sz="4000" b="1" i="1" dirty="0">
                <a:solidFill>
                  <a:srgbClr val="002060"/>
                </a:solidFill>
              </a:rPr>
              <a:t>2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</a:rPr>
              <a:t>năm</a:t>
            </a:r>
            <a:r>
              <a:rPr lang="en-US" sz="4000" b="1" i="1" dirty="0">
                <a:solidFill>
                  <a:srgbClr val="002060"/>
                </a:solidFill>
              </a:rPr>
              <a:t> 2024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1C714B-2AA4-7916-A9EB-BA1BB6D8E138}"/>
              </a:ext>
            </a:extLst>
          </p:cNvPr>
          <p:cNvSpPr txBox="1">
            <a:spLocks/>
          </p:cNvSpPr>
          <p:nvPr/>
        </p:nvSpPr>
        <p:spPr>
          <a:xfrm>
            <a:off x="2804888" y="8272179"/>
            <a:ext cx="2392622" cy="656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ràng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DBA40-E120-84B7-4B1E-5B64F1160247}"/>
              </a:ext>
            </a:extLst>
          </p:cNvPr>
          <p:cNvSpPr txBox="1">
            <a:spLocks/>
          </p:cNvSpPr>
          <p:nvPr/>
        </p:nvSpPr>
        <p:spPr>
          <a:xfrm>
            <a:off x="6372942" y="8375033"/>
            <a:ext cx="2392622" cy="656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hút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9ECA96-BE8C-9903-F78D-E14B7BDFA2BA}"/>
              </a:ext>
            </a:extLst>
          </p:cNvPr>
          <p:cNvSpPr txBox="1">
            <a:spLocks/>
          </p:cNvSpPr>
          <p:nvPr/>
        </p:nvSpPr>
        <p:spPr>
          <a:xfrm>
            <a:off x="9808865" y="8375032"/>
            <a:ext cx="2040930" cy="656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Đẹp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EA6B39-74E4-8386-B738-C83BE2BF84E4}"/>
              </a:ext>
            </a:extLst>
          </p:cNvPr>
          <p:cNvSpPr txBox="1">
            <a:spLocks/>
          </p:cNvSpPr>
          <p:nvPr/>
        </p:nvSpPr>
        <p:spPr>
          <a:xfrm>
            <a:off x="12893097" y="8375034"/>
            <a:ext cx="3984822" cy="656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nghiệp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lowchart: Preparation 19">
            <a:extLst>
              <a:ext uri="{FF2B5EF4-FFF2-40B4-BE49-F238E27FC236}">
                <a16:creationId xmlns:a16="http://schemas.microsoft.com/office/drawing/2014/main" id="{3480FAFD-8509-F978-5184-C9A2FA5526BA}"/>
              </a:ext>
            </a:extLst>
          </p:cNvPr>
          <p:cNvSpPr/>
          <p:nvPr/>
        </p:nvSpPr>
        <p:spPr>
          <a:xfrm>
            <a:off x="7572125" y="5110512"/>
            <a:ext cx="3442657" cy="2071777"/>
          </a:xfrm>
          <a:prstGeom prst="flowChartPreparati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lang="vi-VN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CD0182B-66F8-2231-8EC5-EDB59C52E4D8}"/>
              </a:ext>
            </a:extLst>
          </p:cNvPr>
          <p:cNvSpPr/>
          <p:nvPr/>
        </p:nvSpPr>
        <p:spPr>
          <a:xfrm rot="9056231" flipV="1">
            <a:off x="3829991" y="6942997"/>
            <a:ext cx="4125870" cy="561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002291FE-9621-2989-4487-047B490E6716}"/>
              </a:ext>
            </a:extLst>
          </p:cNvPr>
          <p:cNvSpPr/>
          <p:nvPr/>
        </p:nvSpPr>
        <p:spPr>
          <a:xfrm rot="1716869">
            <a:off x="10657980" y="6951370"/>
            <a:ext cx="4198269" cy="548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624022C-061C-D2ED-365E-8075F310D720}"/>
              </a:ext>
            </a:extLst>
          </p:cNvPr>
          <p:cNvSpPr/>
          <p:nvPr/>
        </p:nvSpPr>
        <p:spPr>
          <a:xfrm rot="8766307" flipV="1">
            <a:off x="7297368" y="7570298"/>
            <a:ext cx="2055222" cy="52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868163D-5262-116A-2B3E-5A85AEB96BE3}"/>
              </a:ext>
            </a:extLst>
          </p:cNvPr>
          <p:cNvSpPr/>
          <p:nvPr/>
        </p:nvSpPr>
        <p:spPr>
          <a:xfrm rot="1958184" flipV="1">
            <a:off x="9327966" y="7565083"/>
            <a:ext cx="2121744" cy="5031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88">
            <a:extLst>
              <a:ext uri="{FF2B5EF4-FFF2-40B4-BE49-F238E27FC236}">
                <a16:creationId xmlns:a16="http://schemas.microsoft.com/office/drawing/2014/main" id="{66EB7ABD-9140-35EA-3684-C0B62B0F2FAD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63308" y="2821240"/>
            <a:ext cx="13990349" cy="1793776"/>
            <a:chOff x="1728" y="1680"/>
            <a:chExt cx="4656" cy="869"/>
          </a:xfrm>
        </p:grpSpPr>
        <p:sp>
          <p:nvSpPr>
            <p:cNvPr id="8" name="AutoShape 62">
              <a:extLst>
                <a:ext uri="{FF2B5EF4-FFF2-40B4-BE49-F238E27FC236}">
                  <a16:creationId xmlns:a16="http://schemas.microsoft.com/office/drawing/2014/main" id="{1B4CBDDB-EAC2-0F4C-EB2D-72645695FD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Arial" charset="0"/>
              </a:endParaRPr>
            </a:p>
          </p:txBody>
        </p:sp>
        <p:sp>
          <p:nvSpPr>
            <p:cNvPr id="9" name="AutoShape 63">
              <a:extLst>
                <a:ext uri="{FF2B5EF4-FFF2-40B4-BE49-F238E27FC236}">
                  <a16:creationId xmlns:a16="http://schemas.microsoft.com/office/drawing/2014/main" id="{FC326130-4067-54E4-73B2-7F38FD6EBF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700">
                <a:latin typeface="Arial" charset="0"/>
              </a:endParaRPr>
            </a:p>
          </p:txBody>
        </p:sp>
        <p:sp>
          <p:nvSpPr>
            <p:cNvPr id="10" name="Text Box 64">
              <a:extLst>
                <a:ext uri="{FF2B5EF4-FFF2-40B4-BE49-F238E27FC236}">
                  <a16:creationId xmlns:a16="http://schemas.microsoft.com/office/drawing/2014/main" id="{3D60CB0A-5F0C-97AF-D354-1ABC23CC407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51" y="1851"/>
              <a:ext cx="393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200" b="1" dirty="0" err="1">
                  <a:solidFill>
                    <a:schemeClr val="bg1"/>
                  </a:solidFill>
                </a:rPr>
                <a:t>Định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4200" b="1" dirty="0" err="1">
                  <a:solidFill>
                    <a:schemeClr val="bg1"/>
                  </a:solidFill>
                </a:rPr>
                <a:t>dạng</a:t>
              </a:r>
              <a:r>
                <a:rPr lang="en-US" altLang="en-US" sz="4200" b="1" dirty="0">
                  <a:solidFill>
                    <a:schemeClr val="bg1"/>
                  </a:solidFill>
                </a:rPr>
                <a:t> </a:t>
              </a:r>
              <a:r>
                <a:rPr lang="vi-VN" altLang="en-US" sz="4200" b="1" dirty="0">
                  <a:solidFill>
                    <a:schemeClr val="bg1"/>
                  </a:solidFill>
                </a:rPr>
                <a:t>văn bản trên trang chiếu</a:t>
              </a:r>
              <a:endParaRPr lang="en-US" altLang="en-US" sz="4200" b="1" dirty="0">
                <a:solidFill>
                  <a:schemeClr val="bg1"/>
                </a:solidFill>
              </a:endParaRPr>
            </a:p>
            <a:p>
              <a:endParaRPr lang="en-US" alt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 Box 65">
              <a:extLst>
                <a:ext uri="{FF2B5EF4-FFF2-40B4-BE49-F238E27FC236}">
                  <a16:creationId xmlns:a16="http://schemas.microsoft.com/office/drawing/2014/main" id="{705B2983-3DFD-96DD-AF42-9394EC938B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95" y="1858"/>
              <a:ext cx="137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2623" tIns="51312" rIns="102623" bIns="51312">
              <a:spAutoFit/>
            </a:bodyPr>
            <a:lstStyle>
              <a:lvl1pPr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4213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84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0" grpId="0" animBg="1"/>
      <p:bldP spid="7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627BC4F-4BA0-466C-B49E-528EA53844A3}&quot;/&gt;&lt;filename val=&quot;C:\Users\user\AppData\Local\Temp\PR\data\asimages\{E627BC4F-4BA0-466C-B49E-528EA53844A3}.png&quot;/&gt;&lt;hasEffects val=&quot;1&quot;/&gt;&lt;left val=&quot;118.56&quot;/&gt;&lt;top val=&quot;105.84&quot;/&gt;&lt;width val=&quot;473.76&quot;/&gt;&lt;height val=&quot;109.92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</TotalTime>
  <Words>634</Words>
  <Application>Microsoft Office PowerPoint</Application>
  <PresentationFormat>Custom</PresentationFormat>
  <Paragraphs>81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Sitka Heading</vt:lpstr>
      <vt:lpstr>Calibri Light</vt:lpstr>
      <vt:lpstr>Arial</vt:lpstr>
      <vt:lpstr>Paytone One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116</cp:revision>
  <dcterms:modified xsi:type="dcterms:W3CDTF">2024-12-02T02:00:33Z</dcterms:modified>
</cp:coreProperties>
</file>